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716" r:id="rId5"/>
    <p:sldMasterId id="2147483719" r:id="rId6"/>
    <p:sldMasterId id="2147483756" r:id="rId7"/>
    <p:sldMasterId id="2147483900" r:id="rId8"/>
  </p:sldMasterIdLst>
  <p:notesMasterIdLst>
    <p:notesMasterId r:id="rId36"/>
  </p:notesMasterIdLst>
  <p:handoutMasterIdLst>
    <p:handoutMasterId r:id="rId37"/>
  </p:handoutMasterIdLst>
  <p:sldIdLst>
    <p:sldId id="256" r:id="rId9"/>
    <p:sldId id="260" r:id="rId10"/>
    <p:sldId id="263" r:id="rId11"/>
    <p:sldId id="265" r:id="rId12"/>
    <p:sldId id="267" r:id="rId13"/>
    <p:sldId id="268" r:id="rId14"/>
    <p:sldId id="269" r:id="rId15"/>
    <p:sldId id="270" r:id="rId16"/>
    <p:sldId id="273" r:id="rId17"/>
    <p:sldId id="271" r:id="rId18"/>
    <p:sldId id="282" r:id="rId19"/>
    <p:sldId id="281" r:id="rId20"/>
    <p:sldId id="272" r:id="rId21"/>
    <p:sldId id="275" r:id="rId22"/>
    <p:sldId id="276" r:id="rId23"/>
    <p:sldId id="278" r:id="rId24"/>
    <p:sldId id="279" r:id="rId25"/>
    <p:sldId id="280" r:id="rId26"/>
    <p:sldId id="277" r:id="rId27"/>
    <p:sldId id="266" r:id="rId28"/>
    <p:sldId id="262" r:id="rId29"/>
    <p:sldId id="261" r:id="rId30"/>
    <p:sldId id="257" r:id="rId31"/>
    <p:sldId id="258" r:id="rId32"/>
    <p:sldId id="259" r:id="rId33"/>
    <p:sldId id="264" r:id="rId34"/>
    <p:sldId id="274" r:id="rId35"/>
  </p:sldIdLst>
  <p:sldSz cx="11887200" cy="9144000"/>
  <p:notesSz cx="6797675" cy="9926638"/>
  <p:defaultTextStyle>
    <a:defPPr>
      <a:defRPr lang="en-US"/>
    </a:defPPr>
    <a:lvl1pPr marL="0" algn="l" defTabSz="818424" rtl="0" eaLnBrk="1" latinLnBrk="0" hangingPunct="1">
      <a:defRPr sz="1611" kern="1200">
        <a:solidFill>
          <a:schemeClr val="tx1"/>
        </a:solidFill>
        <a:latin typeface="+mn-lt"/>
        <a:ea typeface="+mn-ea"/>
        <a:cs typeface="+mn-cs"/>
      </a:defRPr>
    </a:lvl1pPr>
    <a:lvl2pPr marL="409213" algn="l" defTabSz="818424" rtl="0" eaLnBrk="1" latinLnBrk="0" hangingPunct="1">
      <a:defRPr sz="1611" kern="1200">
        <a:solidFill>
          <a:schemeClr val="tx1"/>
        </a:solidFill>
        <a:latin typeface="+mn-lt"/>
        <a:ea typeface="+mn-ea"/>
        <a:cs typeface="+mn-cs"/>
      </a:defRPr>
    </a:lvl2pPr>
    <a:lvl3pPr marL="818424" algn="l" defTabSz="818424" rtl="0" eaLnBrk="1" latinLnBrk="0" hangingPunct="1">
      <a:defRPr sz="1611" kern="1200">
        <a:solidFill>
          <a:schemeClr val="tx1"/>
        </a:solidFill>
        <a:latin typeface="+mn-lt"/>
        <a:ea typeface="+mn-ea"/>
        <a:cs typeface="+mn-cs"/>
      </a:defRPr>
    </a:lvl3pPr>
    <a:lvl4pPr marL="1227634" algn="l" defTabSz="818424" rtl="0" eaLnBrk="1" latinLnBrk="0" hangingPunct="1">
      <a:defRPr sz="1611" kern="1200">
        <a:solidFill>
          <a:schemeClr val="tx1"/>
        </a:solidFill>
        <a:latin typeface="+mn-lt"/>
        <a:ea typeface="+mn-ea"/>
        <a:cs typeface="+mn-cs"/>
      </a:defRPr>
    </a:lvl4pPr>
    <a:lvl5pPr marL="1636845" algn="l" defTabSz="818424" rtl="0" eaLnBrk="1" latinLnBrk="0" hangingPunct="1">
      <a:defRPr sz="1611" kern="1200">
        <a:solidFill>
          <a:schemeClr val="tx1"/>
        </a:solidFill>
        <a:latin typeface="+mn-lt"/>
        <a:ea typeface="+mn-ea"/>
        <a:cs typeface="+mn-cs"/>
      </a:defRPr>
    </a:lvl5pPr>
    <a:lvl6pPr marL="2046058" algn="l" defTabSz="818424" rtl="0" eaLnBrk="1" latinLnBrk="0" hangingPunct="1">
      <a:defRPr sz="1611" kern="1200">
        <a:solidFill>
          <a:schemeClr val="tx1"/>
        </a:solidFill>
        <a:latin typeface="+mn-lt"/>
        <a:ea typeface="+mn-ea"/>
        <a:cs typeface="+mn-cs"/>
      </a:defRPr>
    </a:lvl6pPr>
    <a:lvl7pPr marL="2455269" algn="l" defTabSz="818424" rtl="0" eaLnBrk="1" latinLnBrk="0" hangingPunct="1">
      <a:defRPr sz="1611" kern="1200">
        <a:solidFill>
          <a:schemeClr val="tx1"/>
        </a:solidFill>
        <a:latin typeface="+mn-lt"/>
        <a:ea typeface="+mn-ea"/>
        <a:cs typeface="+mn-cs"/>
      </a:defRPr>
    </a:lvl7pPr>
    <a:lvl8pPr marL="2864479" algn="l" defTabSz="818424" rtl="0" eaLnBrk="1" latinLnBrk="0" hangingPunct="1">
      <a:defRPr sz="1611" kern="1200">
        <a:solidFill>
          <a:schemeClr val="tx1"/>
        </a:solidFill>
        <a:latin typeface="+mn-lt"/>
        <a:ea typeface="+mn-ea"/>
        <a:cs typeface="+mn-cs"/>
      </a:defRPr>
    </a:lvl8pPr>
    <a:lvl9pPr marL="3273692" algn="l" defTabSz="818424" rtl="0" eaLnBrk="1" latinLnBrk="0" hangingPunct="1">
      <a:defRPr sz="161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24" userDrawn="1">
          <p15:clr>
            <a:srgbClr val="A4A3A4"/>
          </p15:clr>
        </p15:guide>
        <p15:guide id="2" pos="6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anna Kubacz" initials="JK" lastIdx="40" clrIdx="0">
    <p:extLst>
      <p:ext uri="{19B8F6BF-5375-455C-9EA6-DF929625EA0E}">
        <p15:presenceInfo xmlns:p15="http://schemas.microsoft.com/office/powerpoint/2012/main" userId="S-1-5-21-3793588157-1358560263-2317250270-34870" providerId="AD"/>
      </p:ext>
    </p:extLst>
  </p:cmAuthor>
  <p:cmAuthor id="2" name="Breda Moran" initials="BM" lastIdx="4" clrIdx="1">
    <p:extLst>
      <p:ext uri="{19B8F6BF-5375-455C-9EA6-DF929625EA0E}">
        <p15:presenceInfo xmlns:p15="http://schemas.microsoft.com/office/powerpoint/2012/main" userId="S-1-5-21-3793588157-1358560263-2317250270-34639" providerId="AD"/>
      </p:ext>
    </p:extLst>
  </p:cmAuthor>
  <p:cmAuthor id="3" name="Tomas OFlaherty" initials="TOF" lastIdx="1" clrIdx="2">
    <p:extLst>
      <p:ext uri="{19B8F6BF-5375-455C-9EA6-DF929625EA0E}">
        <p15:presenceInfo xmlns:p15="http://schemas.microsoft.com/office/powerpoint/2012/main" userId="Tomas OFlahert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8787"/>
    <a:srgbClr val="8E9300"/>
    <a:srgbClr val="00A2C4"/>
    <a:srgbClr val="45649B"/>
    <a:srgbClr val="8196BB"/>
    <a:srgbClr val="8A1F03"/>
    <a:srgbClr val="E22123"/>
    <a:srgbClr val="F2F2F2"/>
    <a:srgbClr val="7E7E7E"/>
    <a:srgbClr val="5B7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CB66D4-38BF-445D-8333-D6D379DBCA90}" v="22" dt="2022-05-10T11:15:37.5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824"/>
        <p:guide pos="646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presProps" Target="presProps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 OFlaherty" userId="0d449538-f2d7-4fa4-b622-3c9b56f64893" providerId="ADAL" clId="{9E3D256E-DCDE-4147-AF6E-8CB82BF082DB}"/>
    <pc:docChg chg="undo custSel addSld delSld modSld">
      <pc:chgData name="Tomas OFlaherty" userId="0d449538-f2d7-4fa4-b622-3c9b56f64893" providerId="ADAL" clId="{9E3D256E-DCDE-4147-AF6E-8CB82BF082DB}" dt="2022-03-21T13:02:04.820" v="349" actId="47"/>
      <pc:docMkLst>
        <pc:docMk/>
      </pc:docMkLst>
      <pc:sldChg chg="addSp modSp mod">
        <pc:chgData name="Tomas OFlaherty" userId="0d449538-f2d7-4fa4-b622-3c9b56f64893" providerId="ADAL" clId="{9E3D256E-DCDE-4147-AF6E-8CB82BF082DB}" dt="2022-02-21T15:13:56.615" v="62" actId="1035"/>
        <pc:sldMkLst>
          <pc:docMk/>
          <pc:sldMk cId="530492377" sldId="270"/>
        </pc:sldMkLst>
        <pc:spChg chg="add mod">
          <ac:chgData name="Tomas OFlaherty" userId="0d449538-f2d7-4fa4-b622-3c9b56f64893" providerId="ADAL" clId="{9E3D256E-DCDE-4147-AF6E-8CB82BF082DB}" dt="2022-02-21T15:13:56.615" v="62" actId="1035"/>
          <ac:spMkLst>
            <pc:docMk/>
            <pc:sldMk cId="530492377" sldId="270"/>
            <ac:spMk id="326" creationId="{8B3F533B-C3E4-4A7A-9B75-BAE3987AE863}"/>
          </ac:spMkLst>
        </pc:spChg>
        <pc:spChg chg="mod">
          <ac:chgData name="Tomas OFlaherty" userId="0d449538-f2d7-4fa4-b622-3c9b56f64893" providerId="ADAL" clId="{9E3D256E-DCDE-4147-AF6E-8CB82BF082DB}" dt="2022-02-21T15:13:15.600" v="19" actId="1036"/>
          <ac:spMkLst>
            <pc:docMk/>
            <pc:sldMk cId="530492377" sldId="270"/>
            <ac:spMk id="361" creationId="{7C6B719A-0EF4-4C1B-A651-6287D0E2F825}"/>
          </ac:spMkLst>
        </pc:spChg>
        <pc:spChg chg="mod">
          <ac:chgData name="Tomas OFlaherty" userId="0d449538-f2d7-4fa4-b622-3c9b56f64893" providerId="ADAL" clId="{9E3D256E-DCDE-4147-AF6E-8CB82BF082DB}" dt="2022-02-21T15:12:28.947" v="5" actId="1076"/>
          <ac:spMkLst>
            <pc:docMk/>
            <pc:sldMk cId="530492377" sldId="270"/>
            <ac:spMk id="362" creationId="{B3D0EEB9-8D52-4192-9D87-44A0FC09B487}"/>
          </ac:spMkLst>
        </pc:spChg>
        <pc:spChg chg="mod">
          <ac:chgData name="Tomas OFlaherty" userId="0d449538-f2d7-4fa4-b622-3c9b56f64893" providerId="ADAL" clId="{9E3D256E-DCDE-4147-AF6E-8CB82BF082DB}" dt="2022-02-21T15:12:56.656" v="13" actId="1037"/>
          <ac:spMkLst>
            <pc:docMk/>
            <pc:sldMk cId="530492377" sldId="270"/>
            <ac:spMk id="363" creationId="{6063E96D-9F2A-4650-8A82-3796BA541D98}"/>
          </ac:spMkLst>
        </pc:spChg>
      </pc:sldChg>
      <pc:sldChg chg="addSp delSp modSp new mod">
        <pc:chgData name="Tomas OFlaherty" userId="0d449538-f2d7-4fa4-b622-3c9b56f64893" providerId="ADAL" clId="{9E3D256E-DCDE-4147-AF6E-8CB82BF082DB}" dt="2022-03-21T10:53:49.568" v="300" actId="478"/>
        <pc:sldMkLst>
          <pc:docMk/>
          <pc:sldMk cId="834120294" sldId="274"/>
        </pc:sldMkLst>
        <pc:spChg chg="del">
          <ac:chgData name="Tomas OFlaherty" userId="0d449538-f2d7-4fa4-b622-3c9b56f64893" providerId="ADAL" clId="{9E3D256E-DCDE-4147-AF6E-8CB82BF082DB}" dt="2022-03-21T10:30:11.249" v="65" actId="478"/>
          <ac:spMkLst>
            <pc:docMk/>
            <pc:sldMk cId="834120294" sldId="274"/>
            <ac:spMk id="2" creationId="{350E4DF7-E6BE-4D0F-B717-93BD4359660B}"/>
          </ac:spMkLst>
        </pc:spChg>
        <pc:spChg chg="del">
          <ac:chgData name="Tomas OFlaherty" userId="0d449538-f2d7-4fa4-b622-3c9b56f64893" providerId="ADAL" clId="{9E3D256E-DCDE-4147-AF6E-8CB82BF082DB}" dt="2022-03-21T10:30:10.192" v="64" actId="478"/>
          <ac:spMkLst>
            <pc:docMk/>
            <pc:sldMk cId="834120294" sldId="274"/>
            <ac:spMk id="3" creationId="{A4BC3BB6-49E0-4380-AD28-E0B9919AD4D9}"/>
          </ac:spMkLst>
        </pc:spChg>
        <pc:spChg chg="add mod ord">
          <ac:chgData name="Tomas OFlaherty" userId="0d449538-f2d7-4fa4-b622-3c9b56f64893" providerId="ADAL" clId="{9E3D256E-DCDE-4147-AF6E-8CB82BF082DB}" dt="2022-03-21T10:49:18.614" v="274" actId="207"/>
          <ac:spMkLst>
            <pc:docMk/>
            <pc:sldMk cId="834120294" sldId="274"/>
            <ac:spMk id="4" creationId="{06E7D1BD-8D68-4424-8EE0-8E95B35C4AA4}"/>
          </ac:spMkLst>
        </pc:spChg>
        <pc:spChg chg="add mod ord">
          <ac:chgData name="Tomas OFlaherty" userId="0d449538-f2d7-4fa4-b622-3c9b56f64893" providerId="ADAL" clId="{9E3D256E-DCDE-4147-AF6E-8CB82BF082DB}" dt="2022-03-21T10:49:06.542" v="273" actId="207"/>
          <ac:spMkLst>
            <pc:docMk/>
            <pc:sldMk cId="834120294" sldId="274"/>
            <ac:spMk id="5" creationId="{AFE27B00-DB9A-4CD0-920A-383E8F7364B6}"/>
          </ac:spMkLst>
        </pc:spChg>
        <pc:spChg chg="add mod ord">
          <ac:chgData name="Tomas OFlaherty" userId="0d449538-f2d7-4fa4-b622-3c9b56f64893" providerId="ADAL" clId="{9E3D256E-DCDE-4147-AF6E-8CB82BF082DB}" dt="2022-03-21T10:49:18.614" v="274" actId="207"/>
          <ac:spMkLst>
            <pc:docMk/>
            <pc:sldMk cId="834120294" sldId="274"/>
            <ac:spMk id="6" creationId="{5A0C8040-9BB5-4A32-BA31-AE8BB215A891}"/>
          </ac:spMkLst>
        </pc:spChg>
        <pc:spChg chg="add mod ord">
          <ac:chgData name="Tomas OFlaherty" userId="0d449538-f2d7-4fa4-b622-3c9b56f64893" providerId="ADAL" clId="{9E3D256E-DCDE-4147-AF6E-8CB82BF082DB}" dt="2022-03-21T10:49:18.614" v="274" actId="207"/>
          <ac:spMkLst>
            <pc:docMk/>
            <pc:sldMk cId="834120294" sldId="274"/>
            <ac:spMk id="7" creationId="{6DD2366D-B5D6-4F9C-A1AD-77EE04CEF9EC}"/>
          </ac:spMkLst>
        </pc:spChg>
        <pc:spChg chg="add mod ord">
          <ac:chgData name="Tomas OFlaherty" userId="0d449538-f2d7-4fa4-b622-3c9b56f64893" providerId="ADAL" clId="{9E3D256E-DCDE-4147-AF6E-8CB82BF082DB}" dt="2022-03-21T10:49:36.808" v="276" actId="207"/>
          <ac:spMkLst>
            <pc:docMk/>
            <pc:sldMk cId="834120294" sldId="274"/>
            <ac:spMk id="8" creationId="{52FAE74C-BE3B-4D89-BBD2-1F130D279D4B}"/>
          </ac:spMkLst>
        </pc:spChg>
        <pc:spChg chg="add del">
          <ac:chgData name="Tomas OFlaherty" userId="0d449538-f2d7-4fa4-b622-3c9b56f64893" providerId="ADAL" clId="{9E3D256E-DCDE-4147-AF6E-8CB82BF082DB}" dt="2022-03-21T10:38:11.381" v="174" actId="478"/>
          <ac:spMkLst>
            <pc:docMk/>
            <pc:sldMk cId="834120294" sldId="274"/>
            <ac:spMk id="9" creationId="{63DAFF99-FF29-42AD-B128-F4DF1278E7C9}"/>
          </ac:spMkLst>
        </pc:spChg>
        <pc:spChg chg="add del mod">
          <ac:chgData name="Tomas OFlaherty" userId="0d449538-f2d7-4fa4-b622-3c9b56f64893" providerId="ADAL" clId="{9E3D256E-DCDE-4147-AF6E-8CB82BF082DB}" dt="2022-03-21T10:38:10.186" v="173" actId="478"/>
          <ac:spMkLst>
            <pc:docMk/>
            <pc:sldMk cId="834120294" sldId="274"/>
            <ac:spMk id="10" creationId="{519FCC12-B51C-4C57-A0BD-AB73BCBF2851}"/>
          </ac:spMkLst>
        </pc:spChg>
        <pc:spChg chg="add mod ord">
          <ac:chgData name="Tomas OFlaherty" userId="0d449538-f2d7-4fa4-b622-3c9b56f64893" providerId="ADAL" clId="{9E3D256E-DCDE-4147-AF6E-8CB82BF082DB}" dt="2022-03-21T10:43:56.254" v="228" actId="167"/>
          <ac:spMkLst>
            <pc:docMk/>
            <pc:sldMk cId="834120294" sldId="274"/>
            <ac:spMk id="15" creationId="{E5E280D3-9F6C-4455-9A87-40AD92037AC8}"/>
          </ac:spMkLst>
        </pc:spChg>
        <pc:spChg chg="add mod ord">
          <ac:chgData name="Tomas OFlaherty" userId="0d449538-f2d7-4fa4-b622-3c9b56f64893" providerId="ADAL" clId="{9E3D256E-DCDE-4147-AF6E-8CB82BF082DB}" dt="2022-03-21T10:43:46.453" v="226" actId="167"/>
          <ac:spMkLst>
            <pc:docMk/>
            <pc:sldMk cId="834120294" sldId="274"/>
            <ac:spMk id="26" creationId="{EDD48FA9-D244-40CA-80EF-221EEDF8EB3C}"/>
          </ac:spMkLst>
        </pc:spChg>
        <pc:spChg chg="add mod ord">
          <ac:chgData name="Tomas OFlaherty" userId="0d449538-f2d7-4fa4-b622-3c9b56f64893" providerId="ADAL" clId="{9E3D256E-DCDE-4147-AF6E-8CB82BF082DB}" dt="2022-03-21T10:43:42.589" v="225" actId="167"/>
          <ac:spMkLst>
            <pc:docMk/>
            <pc:sldMk cId="834120294" sldId="274"/>
            <ac:spMk id="27" creationId="{C8A86A08-972D-4A69-B0EB-A4ACCA9621B7}"/>
          </ac:spMkLst>
        </pc:spChg>
        <pc:spChg chg="add mod ord">
          <ac:chgData name="Tomas OFlaherty" userId="0d449538-f2d7-4fa4-b622-3c9b56f64893" providerId="ADAL" clId="{9E3D256E-DCDE-4147-AF6E-8CB82BF082DB}" dt="2022-03-21T10:43:38.353" v="224" actId="167"/>
          <ac:spMkLst>
            <pc:docMk/>
            <pc:sldMk cId="834120294" sldId="274"/>
            <ac:spMk id="28" creationId="{3CED1736-42D1-41F1-898D-95C6A6390352}"/>
          </ac:spMkLst>
        </pc:spChg>
        <pc:spChg chg="add mod ord">
          <ac:chgData name="Tomas OFlaherty" userId="0d449538-f2d7-4fa4-b622-3c9b56f64893" providerId="ADAL" clId="{9E3D256E-DCDE-4147-AF6E-8CB82BF082DB}" dt="2022-03-21T10:43:51.012" v="227" actId="167"/>
          <ac:spMkLst>
            <pc:docMk/>
            <pc:sldMk cId="834120294" sldId="274"/>
            <ac:spMk id="29" creationId="{B4AB95CA-9ACE-4A46-9448-333C47C0481D}"/>
          </ac:spMkLst>
        </pc:spChg>
        <pc:spChg chg="add del mod">
          <ac:chgData name="Tomas OFlaherty" userId="0d449538-f2d7-4fa4-b622-3c9b56f64893" providerId="ADAL" clId="{9E3D256E-DCDE-4147-AF6E-8CB82BF082DB}" dt="2022-03-21T10:53:49.568" v="300" actId="478"/>
          <ac:spMkLst>
            <pc:docMk/>
            <pc:sldMk cId="834120294" sldId="274"/>
            <ac:spMk id="41" creationId="{A24717CE-5135-4059-82D6-F11F61A09C8A}"/>
          </ac:spMkLst>
        </pc:spChg>
        <pc:cxnChg chg="add del">
          <ac:chgData name="Tomas OFlaherty" userId="0d449538-f2d7-4fa4-b622-3c9b56f64893" providerId="ADAL" clId="{9E3D256E-DCDE-4147-AF6E-8CB82BF082DB}" dt="2022-03-21T10:38:28.378" v="176" actId="11529"/>
          <ac:cxnSpMkLst>
            <pc:docMk/>
            <pc:sldMk cId="834120294" sldId="274"/>
            <ac:cxnSpMk id="12" creationId="{C1EE38CA-6F3C-468F-8C07-097AB5C36EAC}"/>
          </ac:cxnSpMkLst>
        </pc:cxnChg>
        <pc:cxnChg chg="add del mod">
          <ac:chgData name="Tomas OFlaherty" userId="0d449538-f2d7-4fa4-b622-3c9b56f64893" providerId="ADAL" clId="{9E3D256E-DCDE-4147-AF6E-8CB82BF082DB}" dt="2022-03-21T10:39:21.432" v="184" actId="11529"/>
          <ac:cxnSpMkLst>
            <pc:docMk/>
            <pc:sldMk cId="834120294" sldId="274"/>
            <ac:cxnSpMk id="14" creationId="{A34DD2D1-80DC-4E18-B092-48884ACA7652}"/>
          </ac:cxnSpMkLst>
        </pc:cxnChg>
        <pc:cxnChg chg="add mod">
          <ac:chgData name="Tomas OFlaherty" userId="0d449538-f2d7-4fa4-b622-3c9b56f64893" providerId="ADAL" clId="{9E3D256E-DCDE-4147-AF6E-8CB82BF082DB}" dt="2022-03-21T10:48:00.808" v="263" actId="692"/>
          <ac:cxnSpMkLst>
            <pc:docMk/>
            <pc:sldMk cId="834120294" sldId="274"/>
            <ac:cxnSpMk id="17" creationId="{11B7AD15-0C88-45AF-B879-FDA40CFF1A06}"/>
          </ac:cxnSpMkLst>
        </pc:cxnChg>
        <pc:cxnChg chg="add mod">
          <ac:chgData name="Tomas OFlaherty" userId="0d449538-f2d7-4fa4-b622-3c9b56f64893" providerId="ADAL" clId="{9E3D256E-DCDE-4147-AF6E-8CB82BF082DB}" dt="2022-03-21T10:48:00.808" v="263" actId="692"/>
          <ac:cxnSpMkLst>
            <pc:docMk/>
            <pc:sldMk cId="834120294" sldId="274"/>
            <ac:cxnSpMk id="20" creationId="{42E4AAE2-5523-4BC4-9D16-2E817693A411}"/>
          </ac:cxnSpMkLst>
        </pc:cxnChg>
        <pc:cxnChg chg="add mod">
          <ac:chgData name="Tomas OFlaherty" userId="0d449538-f2d7-4fa4-b622-3c9b56f64893" providerId="ADAL" clId="{9E3D256E-DCDE-4147-AF6E-8CB82BF082DB}" dt="2022-03-21T10:48:00.808" v="263" actId="692"/>
          <ac:cxnSpMkLst>
            <pc:docMk/>
            <pc:sldMk cId="834120294" sldId="274"/>
            <ac:cxnSpMk id="24" creationId="{16A3E7B1-614C-40F6-89D9-95E10BA1286B}"/>
          </ac:cxnSpMkLst>
        </pc:cxnChg>
        <pc:cxnChg chg="add del mod">
          <ac:chgData name="Tomas OFlaherty" userId="0d449538-f2d7-4fa4-b622-3c9b56f64893" providerId="ADAL" clId="{9E3D256E-DCDE-4147-AF6E-8CB82BF082DB}" dt="2022-03-21T10:42:36.934" v="212"/>
          <ac:cxnSpMkLst>
            <pc:docMk/>
            <pc:sldMk cId="834120294" sldId="274"/>
            <ac:cxnSpMk id="25" creationId="{C57D76CD-89F4-443D-AD47-F1289A7C4EE0}"/>
          </ac:cxnSpMkLst>
        </pc:cxnChg>
        <pc:cxnChg chg="add mod">
          <ac:chgData name="Tomas OFlaherty" userId="0d449538-f2d7-4fa4-b622-3c9b56f64893" providerId="ADAL" clId="{9E3D256E-DCDE-4147-AF6E-8CB82BF082DB}" dt="2022-03-21T10:48:00.808" v="263" actId="692"/>
          <ac:cxnSpMkLst>
            <pc:docMk/>
            <pc:sldMk cId="834120294" sldId="274"/>
            <ac:cxnSpMk id="30" creationId="{E93174B3-6355-4D78-9DC7-E947C13CCC31}"/>
          </ac:cxnSpMkLst>
        </pc:cxnChg>
        <pc:cxnChg chg="add mod">
          <ac:chgData name="Tomas OFlaherty" userId="0d449538-f2d7-4fa4-b622-3c9b56f64893" providerId="ADAL" clId="{9E3D256E-DCDE-4147-AF6E-8CB82BF082DB}" dt="2022-03-21T10:48:00.808" v="263" actId="692"/>
          <ac:cxnSpMkLst>
            <pc:docMk/>
            <pc:sldMk cId="834120294" sldId="274"/>
            <ac:cxnSpMk id="35" creationId="{EF44D88A-ADDB-4161-B270-6D421C51CCE2}"/>
          </ac:cxnSpMkLst>
        </pc:cxnChg>
        <pc:cxnChg chg="add mod">
          <ac:chgData name="Tomas OFlaherty" userId="0d449538-f2d7-4fa4-b622-3c9b56f64893" providerId="ADAL" clId="{9E3D256E-DCDE-4147-AF6E-8CB82BF082DB}" dt="2022-03-21T10:48:00.808" v="263" actId="692"/>
          <ac:cxnSpMkLst>
            <pc:docMk/>
            <pc:sldMk cId="834120294" sldId="274"/>
            <ac:cxnSpMk id="38" creationId="{6A444480-381D-470B-9C46-2955DEC425E5}"/>
          </ac:cxnSpMkLst>
        </pc:cxnChg>
        <pc:cxnChg chg="add del mod">
          <ac:chgData name="Tomas OFlaherty" userId="0d449538-f2d7-4fa4-b622-3c9b56f64893" providerId="ADAL" clId="{9E3D256E-DCDE-4147-AF6E-8CB82BF082DB}" dt="2022-03-21T10:53:48.428" v="299" actId="478"/>
          <ac:cxnSpMkLst>
            <pc:docMk/>
            <pc:sldMk cId="834120294" sldId="274"/>
            <ac:cxnSpMk id="42" creationId="{608AD71C-1824-42B9-9835-4E717652DDD7}"/>
          </ac:cxnSpMkLst>
        </pc:cxnChg>
      </pc:sldChg>
      <pc:sldChg chg="addSp delSp modSp add del mod">
        <pc:chgData name="Tomas OFlaherty" userId="0d449538-f2d7-4fa4-b622-3c9b56f64893" providerId="ADAL" clId="{9E3D256E-DCDE-4147-AF6E-8CB82BF082DB}" dt="2022-03-21T13:02:04.820" v="349" actId="47"/>
        <pc:sldMkLst>
          <pc:docMk/>
          <pc:sldMk cId="2909715048" sldId="275"/>
        </pc:sldMkLst>
        <pc:spChg chg="add del mod">
          <ac:chgData name="Tomas OFlaherty" userId="0d449538-f2d7-4fa4-b622-3c9b56f64893" providerId="ADAL" clId="{9E3D256E-DCDE-4147-AF6E-8CB82BF082DB}" dt="2022-03-21T10:34:21.356" v="120"/>
          <ac:spMkLst>
            <pc:docMk/>
            <pc:sldMk cId="2909715048" sldId="275"/>
            <ac:spMk id="2" creationId="{15076258-CB62-4550-963F-26A14FBE8A80}"/>
          </ac:spMkLst>
        </pc:spChg>
        <pc:spChg chg="add del">
          <ac:chgData name="Tomas OFlaherty" userId="0d449538-f2d7-4fa4-b622-3c9b56f64893" providerId="ADAL" clId="{9E3D256E-DCDE-4147-AF6E-8CB82BF082DB}" dt="2022-03-21T10:34:21.356" v="120"/>
          <ac:spMkLst>
            <pc:docMk/>
            <pc:sldMk cId="2909715048" sldId="275"/>
            <ac:spMk id="4" creationId="{06E7D1BD-8D68-4424-8EE0-8E95B35C4AA4}"/>
          </ac:spMkLst>
        </pc:spChg>
        <pc:spChg chg="add del">
          <ac:chgData name="Tomas OFlaherty" userId="0d449538-f2d7-4fa4-b622-3c9b56f64893" providerId="ADAL" clId="{9E3D256E-DCDE-4147-AF6E-8CB82BF082DB}" dt="2022-03-21T10:34:21.356" v="120"/>
          <ac:spMkLst>
            <pc:docMk/>
            <pc:sldMk cId="2909715048" sldId="275"/>
            <ac:spMk id="5" creationId="{AFE27B00-DB9A-4CD0-920A-383E8F7364B6}"/>
          </ac:spMkLst>
        </pc:spChg>
        <pc:spChg chg="add del">
          <ac:chgData name="Tomas OFlaherty" userId="0d449538-f2d7-4fa4-b622-3c9b56f64893" providerId="ADAL" clId="{9E3D256E-DCDE-4147-AF6E-8CB82BF082DB}" dt="2022-03-21T10:34:21.356" v="120"/>
          <ac:spMkLst>
            <pc:docMk/>
            <pc:sldMk cId="2909715048" sldId="275"/>
            <ac:spMk id="6" creationId="{5A0C8040-9BB5-4A32-BA31-AE8BB215A891}"/>
          </ac:spMkLst>
        </pc:spChg>
        <pc:spChg chg="add del">
          <ac:chgData name="Tomas OFlaherty" userId="0d449538-f2d7-4fa4-b622-3c9b56f64893" providerId="ADAL" clId="{9E3D256E-DCDE-4147-AF6E-8CB82BF082DB}" dt="2022-03-21T10:34:21.356" v="120"/>
          <ac:spMkLst>
            <pc:docMk/>
            <pc:sldMk cId="2909715048" sldId="275"/>
            <ac:spMk id="7" creationId="{6DD2366D-B5D6-4F9C-A1AD-77EE04CEF9EC}"/>
          </ac:spMkLst>
        </pc:spChg>
        <pc:spChg chg="mod">
          <ac:chgData name="Tomas OFlaherty" userId="0d449538-f2d7-4fa4-b622-3c9b56f64893" providerId="ADAL" clId="{9E3D256E-DCDE-4147-AF6E-8CB82BF082DB}" dt="2022-03-21T10:33:38.939" v="115"/>
          <ac:spMkLst>
            <pc:docMk/>
            <pc:sldMk cId="2909715048" sldId="275"/>
            <ac:spMk id="8" creationId="{7DB57097-CF23-4F00-A674-8F9F5BE52A72}"/>
          </ac:spMkLst>
        </pc:spChg>
        <pc:spChg chg="mod">
          <ac:chgData name="Tomas OFlaherty" userId="0d449538-f2d7-4fa4-b622-3c9b56f64893" providerId="ADAL" clId="{9E3D256E-DCDE-4147-AF6E-8CB82BF082DB}" dt="2022-03-21T10:33:38.939" v="115"/>
          <ac:spMkLst>
            <pc:docMk/>
            <pc:sldMk cId="2909715048" sldId="275"/>
            <ac:spMk id="9" creationId="{C7E82D64-3E55-43C2-97B9-F88FFB82DD3A}"/>
          </ac:spMkLst>
        </pc:spChg>
        <pc:spChg chg="mod">
          <ac:chgData name="Tomas OFlaherty" userId="0d449538-f2d7-4fa4-b622-3c9b56f64893" providerId="ADAL" clId="{9E3D256E-DCDE-4147-AF6E-8CB82BF082DB}" dt="2022-03-21T10:33:38.939" v="115"/>
          <ac:spMkLst>
            <pc:docMk/>
            <pc:sldMk cId="2909715048" sldId="275"/>
            <ac:spMk id="10" creationId="{F4284080-78DB-4B68-8A9F-28E293B16035}"/>
          </ac:spMkLst>
        </pc:spChg>
        <pc:spChg chg="mod">
          <ac:chgData name="Tomas OFlaherty" userId="0d449538-f2d7-4fa4-b622-3c9b56f64893" providerId="ADAL" clId="{9E3D256E-DCDE-4147-AF6E-8CB82BF082DB}" dt="2022-03-21T10:33:38.939" v="115"/>
          <ac:spMkLst>
            <pc:docMk/>
            <pc:sldMk cId="2909715048" sldId="275"/>
            <ac:spMk id="11" creationId="{BFF4E171-ED10-4E01-9A8E-9F6391C0F9B7}"/>
          </ac:spMkLst>
        </pc:spChg>
        <pc:spChg chg="mod">
          <ac:chgData name="Tomas OFlaherty" userId="0d449538-f2d7-4fa4-b622-3c9b56f64893" providerId="ADAL" clId="{9E3D256E-DCDE-4147-AF6E-8CB82BF082DB}" dt="2022-03-21T10:33:38.939" v="115"/>
          <ac:spMkLst>
            <pc:docMk/>
            <pc:sldMk cId="2909715048" sldId="275"/>
            <ac:spMk id="12" creationId="{9B5959C7-1DE3-40FB-B9F5-DCBAC8B57E65}"/>
          </ac:spMkLst>
        </pc:spChg>
        <pc:spChg chg="mod">
          <ac:chgData name="Tomas OFlaherty" userId="0d449538-f2d7-4fa4-b622-3c9b56f64893" providerId="ADAL" clId="{9E3D256E-DCDE-4147-AF6E-8CB82BF082DB}" dt="2022-03-21T10:33:38.939" v="115"/>
          <ac:spMkLst>
            <pc:docMk/>
            <pc:sldMk cId="2909715048" sldId="275"/>
            <ac:spMk id="13" creationId="{AC264AF7-90D9-4987-AFCD-180FABD270E6}"/>
          </ac:spMkLst>
        </pc:spChg>
        <pc:spChg chg="mod">
          <ac:chgData name="Tomas OFlaherty" userId="0d449538-f2d7-4fa4-b622-3c9b56f64893" providerId="ADAL" clId="{9E3D256E-DCDE-4147-AF6E-8CB82BF082DB}" dt="2022-03-21T10:33:38.939" v="115"/>
          <ac:spMkLst>
            <pc:docMk/>
            <pc:sldMk cId="2909715048" sldId="275"/>
            <ac:spMk id="14" creationId="{EAF1ABEB-B848-48F8-A0EE-7F2F403C6316}"/>
          </ac:spMkLst>
        </pc:spChg>
        <pc:spChg chg="mod">
          <ac:chgData name="Tomas OFlaherty" userId="0d449538-f2d7-4fa4-b622-3c9b56f64893" providerId="ADAL" clId="{9E3D256E-DCDE-4147-AF6E-8CB82BF082DB}" dt="2022-03-21T10:33:38.939" v="115"/>
          <ac:spMkLst>
            <pc:docMk/>
            <pc:sldMk cId="2909715048" sldId="275"/>
            <ac:spMk id="15" creationId="{97CCF1B8-04AB-4A90-8839-217A928D53BF}"/>
          </ac:spMkLst>
        </pc:spChg>
        <pc:spChg chg="mod">
          <ac:chgData name="Tomas OFlaherty" userId="0d449538-f2d7-4fa4-b622-3c9b56f64893" providerId="ADAL" clId="{9E3D256E-DCDE-4147-AF6E-8CB82BF082DB}" dt="2022-03-21T10:33:38.939" v="115"/>
          <ac:spMkLst>
            <pc:docMk/>
            <pc:sldMk cId="2909715048" sldId="275"/>
            <ac:spMk id="16" creationId="{085C0352-14C6-494C-957F-286730F60333}"/>
          </ac:spMkLst>
        </pc:spChg>
        <pc:spChg chg="mod">
          <ac:chgData name="Tomas OFlaherty" userId="0d449538-f2d7-4fa4-b622-3c9b56f64893" providerId="ADAL" clId="{9E3D256E-DCDE-4147-AF6E-8CB82BF082DB}" dt="2022-03-21T10:34:21.356" v="120"/>
          <ac:spMkLst>
            <pc:docMk/>
            <pc:sldMk cId="2909715048" sldId="275"/>
            <ac:spMk id="17" creationId="{A3FF97A6-B92D-4373-A34B-DA90A37F99F5}"/>
          </ac:spMkLst>
        </pc:spChg>
        <pc:spChg chg="mod">
          <ac:chgData name="Tomas OFlaherty" userId="0d449538-f2d7-4fa4-b622-3c9b56f64893" providerId="ADAL" clId="{9E3D256E-DCDE-4147-AF6E-8CB82BF082DB}" dt="2022-03-21T10:34:21.356" v="120"/>
          <ac:spMkLst>
            <pc:docMk/>
            <pc:sldMk cId="2909715048" sldId="275"/>
            <ac:spMk id="18" creationId="{D386A8BF-54F2-4368-A8B9-65E5869BDE05}"/>
          </ac:spMkLst>
        </pc:spChg>
        <pc:spChg chg="mod">
          <ac:chgData name="Tomas OFlaherty" userId="0d449538-f2d7-4fa4-b622-3c9b56f64893" providerId="ADAL" clId="{9E3D256E-DCDE-4147-AF6E-8CB82BF082DB}" dt="2022-03-21T10:34:28.768" v="121" actId="1076"/>
          <ac:spMkLst>
            <pc:docMk/>
            <pc:sldMk cId="2909715048" sldId="275"/>
            <ac:spMk id="19" creationId="{5376D275-75D4-4C80-9985-9391AD08EFD0}"/>
          </ac:spMkLst>
        </pc:spChg>
        <pc:spChg chg="mod">
          <ac:chgData name="Tomas OFlaherty" userId="0d449538-f2d7-4fa4-b622-3c9b56f64893" providerId="ADAL" clId="{9E3D256E-DCDE-4147-AF6E-8CB82BF082DB}" dt="2022-03-21T10:34:21.356" v="120"/>
          <ac:spMkLst>
            <pc:docMk/>
            <pc:sldMk cId="2909715048" sldId="275"/>
            <ac:spMk id="20" creationId="{4B440F39-C80A-416B-82AC-553EDE67F9BF}"/>
          </ac:spMkLst>
        </pc:spChg>
        <pc:spChg chg="mod">
          <ac:chgData name="Tomas OFlaherty" userId="0d449538-f2d7-4fa4-b622-3c9b56f64893" providerId="ADAL" clId="{9E3D256E-DCDE-4147-AF6E-8CB82BF082DB}" dt="2022-03-21T10:34:21.356" v="120"/>
          <ac:spMkLst>
            <pc:docMk/>
            <pc:sldMk cId="2909715048" sldId="275"/>
            <ac:spMk id="21" creationId="{3C0E6C72-51F8-4F9E-B8E2-841F904AACB1}"/>
          </ac:spMkLst>
        </pc:spChg>
        <pc:spChg chg="mod">
          <ac:chgData name="Tomas OFlaherty" userId="0d449538-f2d7-4fa4-b622-3c9b56f64893" providerId="ADAL" clId="{9E3D256E-DCDE-4147-AF6E-8CB82BF082DB}" dt="2022-03-21T10:34:21.356" v="120"/>
          <ac:spMkLst>
            <pc:docMk/>
            <pc:sldMk cId="2909715048" sldId="275"/>
            <ac:spMk id="22" creationId="{1375593C-D93A-43F5-AB39-D482413021A2}"/>
          </ac:spMkLst>
        </pc:spChg>
        <pc:spChg chg="mod">
          <ac:chgData name="Tomas OFlaherty" userId="0d449538-f2d7-4fa4-b622-3c9b56f64893" providerId="ADAL" clId="{9E3D256E-DCDE-4147-AF6E-8CB82BF082DB}" dt="2022-03-21T10:34:21.356" v="120"/>
          <ac:spMkLst>
            <pc:docMk/>
            <pc:sldMk cId="2909715048" sldId="275"/>
            <ac:spMk id="23" creationId="{7045F8DA-4CA7-4E6B-8E90-517FC55F668F}"/>
          </ac:spMkLst>
        </pc:spChg>
        <pc:spChg chg="mod">
          <ac:chgData name="Tomas OFlaherty" userId="0d449538-f2d7-4fa4-b622-3c9b56f64893" providerId="ADAL" clId="{9E3D256E-DCDE-4147-AF6E-8CB82BF082DB}" dt="2022-03-21T10:34:21.356" v="120"/>
          <ac:spMkLst>
            <pc:docMk/>
            <pc:sldMk cId="2909715048" sldId="275"/>
            <ac:spMk id="24" creationId="{CA43C24A-469E-4505-9214-102C6DA96B55}"/>
          </ac:spMkLst>
        </pc:spChg>
        <pc:spChg chg="mod">
          <ac:chgData name="Tomas OFlaherty" userId="0d449538-f2d7-4fa4-b622-3c9b56f64893" providerId="ADAL" clId="{9E3D256E-DCDE-4147-AF6E-8CB82BF082DB}" dt="2022-03-21T10:34:21.356" v="120"/>
          <ac:spMkLst>
            <pc:docMk/>
            <pc:sldMk cId="2909715048" sldId="275"/>
            <ac:spMk id="25" creationId="{334C175C-FBE3-4B09-B679-EAA4C33973CD}"/>
          </ac:spMkLst>
        </pc:spChg>
      </pc:sldChg>
      <pc:sldChg chg="modSp add del mod">
        <pc:chgData name="Tomas OFlaherty" userId="0d449538-f2d7-4fa4-b622-3c9b56f64893" providerId="ADAL" clId="{9E3D256E-DCDE-4147-AF6E-8CB82BF082DB}" dt="2022-03-21T13:02:03.312" v="348" actId="47"/>
        <pc:sldMkLst>
          <pc:docMk/>
          <pc:sldMk cId="2278775214" sldId="276"/>
        </pc:sldMkLst>
        <pc:spChg chg="mod">
          <ac:chgData name="Tomas OFlaherty" userId="0d449538-f2d7-4fa4-b622-3c9b56f64893" providerId="ADAL" clId="{9E3D256E-DCDE-4147-AF6E-8CB82BF082DB}" dt="2022-03-21T10:54:58.157" v="342" actId="1036"/>
          <ac:spMkLst>
            <pc:docMk/>
            <pc:sldMk cId="2278775214" sldId="276"/>
            <ac:spMk id="4" creationId="{06E7D1BD-8D68-4424-8EE0-8E95B35C4AA4}"/>
          </ac:spMkLst>
        </pc:spChg>
        <pc:spChg chg="mod">
          <ac:chgData name="Tomas OFlaherty" userId="0d449538-f2d7-4fa4-b622-3c9b56f64893" providerId="ADAL" clId="{9E3D256E-DCDE-4147-AF6E-8CB82BF082DB}" dt="2022-03-21T10:54:58.157" v="342" actId="1036"/>
          <ac:spMkLst>
            <pc:docMk/>
            <pc:sldMk cId="2278775214" sldId="276"/>
            <ac:spMk id="5" creationId="{AFE27B00-DB9A-4CD0-920A-383E8F7364B6}"/>
          </ac:spMkLst>
        </pc:spChg>
        <pc:spChg chg="mod">
          <ac:chgData name="Tomas OFlaherty" userId="0d449538-f2d7-4fa4-b622-3c9b56f64893" providerId="ADAL" clId="{9E3D256E-DCDE-4147-AF6E-8CB82BF082DB}" dt="2022-03-21T10:54:58.157" v="342" actId="1036"/>
          <ac:spMkLst>
            <pc:docMk/>
            <pc:sldMk cId="2278775214" sldId="276"/>
            <ac:spMk id="6" creationId="{5A0C8040-9BB5-4A32-BA31-AE8BB215A891}"/>
          </ac:spMkLst>
        </pc:spChg>
        <pc:spChg chg="mod">
          <ac:chgData name="Tomas OFlaherty" userId="0d449538-f2d7-4fa4-b622-3c9b56f64893" providerId="ADAL" clId="{9E3D256E-DCDE-4147-AF6E-8CB82BF082DB}" dt="2022-03-21T10:54:58.157" v="342" actId="1036"/>
          <ac:spMkLst>
            <pc:docMk/>
            <pc:sldMk cId="2278775214" sldId="276"/>
            <ac:spMk id="7" creationId="{6DD2366D-B5D6-4F9C-A1AD-77EE04CEF9EC}"/>
          </ac:spMkLst>
        </pc:spChg>
        <pc:spChg chg="mod ord">
          <ac:chgData name="Tomas OFlaherty" userId="0d449538-f2d7-4fa4-b622-3c9b56f64893" providerId="ADAL" clId="{9E3D256E-DCDE-4147-AF6E-8CB82BF082DB}" dt="2022-03-21T10:55:16.006" v="344" actId="167"/>
          <ac:spMkLst>
            <pc:docMk/>
            <pc:sldMk cId="2278775214" sldId="276"/>
            <ac:spMk id="8" creationId="{52FAE74C-BE3B-4D89-BBD2-1F130D279D4B}"/>
          </ac:spMkLst>
        </pc:spChg>
        <pc:spChg chg="mod">
          <ac:chgData name="Tomas OFlaherty" userId="0d449538-f2d7-4fa4-b622-3c9b56f64893" providerId="ADAL" clId="{9E3D256E-DCDE-4147-AF6E-8CB82BF082DB}" dt="2022-03-21T10:54:58.157" v="342" actId="1036"/>
          <ac:spMkLst>
            <pc:docMk/>
            <pc:sldMk cId="2278775214" sldId="276"/>
            <ac:spMk id="15" creationId="{E5E280D3-9F6C-4455-9A87-40AD92037AC8}"/>
          </ac:spMkLst>
        </pc:spChg>
        <pc:spChg chg="mod">
          <ac:chgData name="Tomas OFlaherty" userId="0d449538-f2d7-4fa4-b622-3c9b56f64893" providerId="ADAL" clId="{9E3D256E-DCDE-4147-AF6E-8CB82BF082DB}" dt="2022-03-21T10:54:58.157" v="342" actId="1036"/>
          <ac:spMkLst>
            <pc:docMk/>
            <pc:sldMk cId="2278775214" sldId="276"/>
            <ac:spMk id="26" creationId="{EDD48FA9-D244-40CA-80EF-221EEDF8EB3C}"/>
          </ac:spMkLst>
        </pc:spChg>
        <pc:spChg chg="mod">
          <ac:chgData name="Tomas OFlaherty" userId="0d449538-f2d7-4fa4-b622-3c9b56f64893" providerId="ADAL" clId="{9E3D256E-DCDE-4147-AF6E-8CB82BF082DB}" dt="2022-03-21T10:54:58.157" v="342" actId="1036"/>
          <ac:spMkLst>
            <pc:docMk/>
            <pc:sldMk cId="2278775214" sldId="276"/>
            <ac:spMk id="27" creationId="{C8A86A08-972D-4A69-B0EB-A4ACCA9621B7}"/>
          </ac:spMkLst>
        </pc:spChg>
        <pc:spChg chg="mod">
          <ac:chgData name="Tomas OFlaherty" userId="0d449538-f2d7-4fa4-b622-3c9b56f64893" providerId="ADAL" clId="{9E3D256E-DCDE-4147-AF6E-8CB82BF082DB}" dt="2022-03-21T10:54:58.157" v="342" actId="1036"/>
          <ac:spMkLst>
            <pc:docMk/>
            <pc:sldMk cId="2278775214" sldId="276"/>
            <ac:spMk id="28" creationId="{3CED1736-42D1-41F1-898D-95C6A6390352}"/>
          </ac:spMkLst>
        </pc:spChg>
        <pc:spChg chg="mod">
          <ac:chgData name="Tomas OFlaherty" userId="0d449538-f2d7-4fa4-b622-3c9b56f64893" providerId="ADAL" clId="{9E3D256E-DCDE-4147-AF6E-8CB82BF082DB}" dt="2022-03-21T10:54:58.157" v="342" actId="1036"/>
          <ac:spMkLst>
            <pc:docMk/>
            <pc:sldMk cId="2278775214" sldId="276"/>
            <ac:spMk id="29" creationId="{B4AB95CA-9ACE-4A46-9448-333C47C0481D}"/>
          </ac:spMkLst>
        </pc:spChg>
        <pc:cxnChg chg="mod">
          <ac:chgData name="Tomas OFlaherty" userId="0d449538-f2d7-4fa4-b622-3c9b56f64893" providerId="ADAL" clId="{9E3D256E-DCDE-4147-AF6E-8CB82BF082DB}" dt="2022-03-21T10:55:41.348" v="347" actId="14100"/>
          <ac:cxnSpMkLst>
            <pc:docMk/>
            <pc:sldMk cId="2278775214" sldId="276"/>
            <ac:cxnSpMk id="17" creationId="{11B7AD15-0C88-45AF-B879-FDA40CFF1A06}"/>
          </ac:cxnSpMkLst>
        </pc:cxnChg>
        <pc:cxnChg chg="mod">
          <ac:chgData name="Tomas OFlaherty" userId="0d449538-f2d7-4fa4-b622-3c9b56f64893" providerId="ADAL" clId="{9E3D256E-DCDE-4147-AF6E-8CB82BF082DB}" dt="2022-03-21T10:54:58.157" v="342" actId="1036"/>
          <ac:cxnSpMkLst>
            <pc:docMk/>
            <pc:sldMk cId="2278775214" sldId="276"/>
            <ac:cxnSpMk id="20" creationId="{42E4AAE2-5523-4BC4-9D16-2E817693A411}"/>
          </ac:cxnSpMkLst>
        </pc:cxnChg>
        <pc:cxnChg chg="mod">
          <ac:chgData name="Tomas OFlaherty" userId="0d449538-f2d7-4fa4-b622-3c9b56f64893" providerId="ADAL" clId="{9E3D256E-DCDE-4147-AF6E-8CB82BF082DB}" dt="2022-03-21T10:54:58.157" v="342" actId="1036"/>
          <ac:cxnSpMkLst>
            <pc:docMk/>
            <pc:sldMk cId="2278775214" sldId="276"/>
            <ac:cxnSpMk id="24" creationId="{16A3E7B1-614C-40F6-89D9-95E10BA1286B}"/>
          </ac:cxnSpMkLst>
        </pc:cxnChg>
        <pc:cxnChg chg="mod">
          <ac:chgData name="Tomas OFlaherty" userId="0d449538-f2d7-4fa4-b622-3c9b56f64893" providerId="ADAL" clId="{9E3D256E-DCDE-4147-AF6E-8CB82BF082DB}" dt="2022-03-21T10:54:58.157" v="342" actId="1036"/>
          <ac:cxnSpMkLst>
            <pc:docMk/>
            <pc:sldMk cId="2278775214" sldId="276"/>
            <ac:cxnSpMk id="30" creationId="{E93174B3-6355-4D78-9DC7-E947C13CCC31}"/>
          </ac:cxnSpMkLst>
        </pc:cxnChg>
        <pc:cxnChg chg="mod">
          <ac:chgData name="Tomas OFlaherty" userId="0d449538-f2d7-4fa4-b622-3c9b56f64893" providerId="ADAL" clId="{9E3D256E-DCDE-4147-AF6E-8CB82BF082DB}" dt="2022-03-21T10:54:58.157" v="342" actId="1036"/>
          <ac:cxnSpMkLst>
            <pc:docMk/>
            <pc:sldMk cId="2278775214" sldId="276"/>
            <ac:cxnSpMk id="35" creationId="{EF44D88A-ADDB-4161-B270-6D421C51CCE2}"/>
          </ac:cxnSpMkLst>
        </pc:cxnChg>
        <pc:cxnChg chg="mod">
          <ac:chgData name="Tomas OFlaherty" userId="0d449538-f2d7-4fa4-b622-3c9b56f64893" providerId="ADAL" clId="{9E3D256E-DCDE-4147-AF6E-8CB82BF082DB}" dt="2022-03-21T10:54:58.157" v="342" actId="1036"/>
          <ac:cxnSpMkLst>
            <pc:docMk/>
            <pc:sldMk cId="2278775214" sldId="276"/>
            <ac:cxnSpMk id="38" creationId="{6A444480-381D-470B-9C46-2955DEC425E5}"/>
          </ac:cxnSpMkLst>
        </pc:cxnChg>
      </pc:sldChg>
    </pc:docChg>
  </pc:docChgLst>
  <pc:docChgLst>
    <pc:chgData name="Tomas OFlaherty" userId="0d449538-f2d7-4fa4-b622-3c9b56f64893" providerId="ADAL" clId="{55060444-3317-4C9C-AAD1-DD79975C88F6}"/>
    <pc:docChg chg="undo redo custSel addSld delSld modSld">
      <pc:chgData name="Tomas OFlaherty" userId="0d449538-f2d7-4fa4-b622-3c9b56f64893" providerId="ADAL" clId="{55060444-3317-4C9C-AAD1-DD79975C88F6}" dt="2022-04-11T09:52:03.508" v="2423" actId="5736"/>
      <pc:docMkLst>
        <pc:docMk/>
      </pc:docMkLst>
      <pc:sldChg chg="modSp mod">
        <pc:chgData name="Tomas OFlaherty" userId="0d449538-f2d7-4fa4-b622-3c9b56f64893" providerId="ADAL" clId="{55060444-3317-4C9C-AAD1-DD79975C88F6}" dt="2022-04-11T08:35:48.684" v="1887" actId="20577"/>
        <pc:sldMkLst>
          <pc:docMk/>
          <pc:sldMk cId="1149089641" sldId="269"/>
        </pc:sldMkLst>
        <pc:spChg chg="mod">
          <ac:chgData name="Tomas OFlaherty" userId="0d449538-f2d7-4fa4-b622-3c9b56f64893" providerId="ADAL" clId="{55060444-3317-4C9C-AAD1-DD79975C88F6}" dt="2022-04-11T08:35:09.633" v="1880" actId="20577"/>
          <ac:spMkLst>
            <pc:docMk/>
            <pc:sldMk cId="1149089641" sldId="269"/>
            <ac:spMk id="140" creationId="{2F734142-FA55-4C67-9042-6C9F778E9C33}"/>
          </ac:spMkLst>
        </pc:spChg>
        <pc:spChg chg="mod">
          <ac:chgData name="Tomas OFlaherty" userId="0d449538-f2d7-4fa4-b622-3c9b56f64893" providerId="ADAL" clId="{55060444-3317-4C9C-AAD1-DD79975C88F6}" dt="2022-04-11T08:35:48.684" v="1887" actId="20577"/>
          <ac:spMkLst>
            <pc:docMk/>
            <pc:sldMk cId="1149089641" sldId="269"/>
            <ac:spMk id="142" creationId="{0AADC9E6-849F-49B0-8C23-A0DE6891B8A2}"/>
          </ac:spMkLst>
        </pc:spChg>
        <pc:spChg chg="mod">
          <ac:chgData name="Tomas OFlaherty" userId="0d449538-f2d7-4fa4-b622-3c9b56f64893" providerId="ADAL" clId="{55060444-3317-4C9C-AAD1-DD79975C88F6}" dt="2022-04-11T08:19:35.439" v="1772" actId="20577"/>
          <ac:spMkLst>
            <pc:docMk/>
            <pc:sldMk cId="1149089641" sldId="269"/>
            <ac:spMk id="265" creationId="{3537CF0F-FF34-42CC-9D83-871195B96203}"/>
          </ac:spMkLst>
        </pc:spChg>
      </pc:sldChg>
      <pc:sldChg chg="modSp mod">
        <pc:chgData name="Tomas OFlaherty" userId="0d449538-f2d7-4fa4-b622-3c9b56f64893" providerId="ADAL" clId="{55060444-3317-4C9C-AAD1-DD79975C88F6}" dt="2022-04-11T08:39:41.920" v="1986" actId="20577"/>
        <pc:sldMkLst>
          <pc:docMk/>
          <pc:sldMk cId="530492377" sldId="270"/>
        </pc:sldMkLst>
        <pc:spChg chg="mod modVis">
          <ac:chgData name="Tomas OFlaherty" userId="0d449538-f2d7-4fa4-b622-3c9b56f64893" providerId="ADAL" clId="{55060444-3317-4C9C-AAD1-DD79975C88F6}" dt="2022-04-11T08:39:27.944" v="1972" actId="33935"/>
          <ac:spMkLst>
            <pc:docMk/>
            <pc:sldMk cId="530492377" sldId="270"/>
            <ac:spMk id="133" creationId="{74A3E2AA-DD67-492C-837C-74B2CFADDFD2}"/>
          </ac:spMkLst>
        </pc:spChg>
        <pc:spChg chg="mod modVis">
          <ac:chgData name="Tomas OFlaherty" userId="0d449538-f2d7-4fa4-b622-3c9b56f64893" providerId="ADAL" clId="{55060444-3317-4C9C-AAD1-DD79975C88F6}" dt="2022-04-11T08:39:27.944" v="1972" actId="33935"/>
          <ac:spMkLst>
            <pc:docMk/>
            <pc:sldMk cId="530492377" sldId="270"/>
            <ac:spMk id="134" creationId="{EEC0801D-0612-43DA-85CF-899E9E534759}"/>
          </ac:spMkLst>
        </pc:spChg>
        <pc:spChg chg="mod">
          <ac:chgData name="Tomas OFlaherty" userId="0d449538-f2d7-4fa4-b622-3c9b56f64893" providerId="ADAL" clId="{55060444-3317-4C9C-AAD1-DD79975C88F6}" dt="2022-04-11T08:39:41.920" v="1986" actId="20577"/>
          <ac:spMkLst>
            <pc:docMk/>
            <pc:sldMk cId="530492377" sldId="270"/>
            <ac:spMk id="140" creationId="{2F734142-FA55-4C67-9042-6C9F778E9C33}"/>
          </ac:spMkLst>
        </pc:spChg>
        <pc:spChg chg="mod">
          <ac:chgData name="Tomas OFlaherty" userId="0d449538-f2d7-4fa4-b622-3c9b56f64893" providerId="ADAL" clId="{55060444-3317-4C9C-AAD1-DD79975C88F6}" dt="2022-04-11T08:39:33.424" v="1979" actId="20577"/>
          <ac:spMkLst>
            <pc:docMk/>
            <pc:sldMk cId="530492377" sldId="270"/>
            <ac:spMk id="142" creationId="{0AADC9E6-849F-49B0-8C23-A0DE6891B8A2}"/>
          </ac:spMkLst>
        </pc:spChg>
        <pc:spChg chg="mod modVis">
          <ac:chgData name="Tomas OFlaherty" userId="0d449538-f2d7-4fa4-b622-3c9b56f64893" providerId="ADAL" clId="{55060444-3317-4C9C-AAD1-DD79975C88F6}" dt="2022-03-30T09:18:30.273" v="52" actId="14429"/>
          <ac:spMkLst>
            <pc:docMk/>
            <pc:sldMk cId="530492377" sldId="270"/>
            <ac:spMk id="177" creationId="{AF49D11F-34C5-4C94-BA9F-8D87DB591712}"/>
          </ac:spMkLst>
        </pc:spChg>
        <pc:grpChg chg="mod modVis">
          <ac:chgData name="Tomas OFlaherty" userId="0d449538-f2d7-4fa4-b622-3c9b56f64893" providerId="ADAL" clId="{55060444-3317-4C9C-AAD1-DD79975C88F6}" dt="2022-04-11T08:39:27.944" v="1972" actId="33935"/>
          <ac:grpSpMkLst>
            <pc:docMk/>
            <pc:sldMk cId="530492377" sldId="270"/>
            <ac:grpSpMk id="10" creationId="{DA0CC699-A816-456E-A566-2226C30784B0}"/>
          </ac:grpSpMkLst>
        </pc:grpChg>
      </pc:sldChg>
      <pc:sldChg chg="modSp mod">
        <pc:chgData name="Tomas OFlaherty" userId="0d449538-f2d7-4fa4-b622-3c9b56f64893" providerId="ADAL" clId="{55060444-3317-4C9C-AAD1-DD79975C88F6}" dt="2022-04-11T08:39:01.204" v="1971" actId="20577"/>
        <pc:sldMkLst>
          <pc:docMk/>
          <pc:sldMk cId="1211146941" sldId="271"/>
        </pc:sldMkLst>
        <pc:spChg chg="mod">
          <ac:chgData name="Tomas OFlaherty" userId="0d449538-f2d7-4fa4-b622-3c9b56f64893" providerId="ADAL" clId="{55060444-3317-4C9C-AAD1-DD79975C88F6}" dt="2022-04-11T08:39:01.204" v="1971" actId="20577"/>
          <ac:spMkLst>
            <pc:docMk/>
            <pc:sldMk cId="1211146941" sldId="271"/>
            <ac:spMk id="24" creationId="{9842F56C-75DA-4198-896D-9D99D9E491B7}"/>
          </ac:spMkLst>
        </pc:spChg>
        <pc:spChg chg="mod">
          <ac:chgData name="Tomas OFlaherty" userId="0d449538-f2d7-4fa4-b622-3c9b56f64893" providerId="ADAL" clId="{55060444-3317-4C9C-AAD1-DD79975C88F6}" dt="2022-04-11T08:36:49.188" v="1894" actId="20577"/>
          <ac:spMkLst>
            <pc:docMk/>
            <pc:sldMk cId="1211146941" sldId="271"/>
            <ac:spMk id="26" creationId="{94A2E76E-C916-431F-9FA6-F807A8DAA76B}"/>
          </ac:spMkLst>
        </pc:spChg>
        <pc:spChg chg="mod">
          <ac:chgData name="Tomas OFlaherty" userId="0d449538-f2d7-4fa4-b622-3c9b56f64893" providerId="ADAL" clId="{55060444-3317-4C9C-AAD1-DD79975C88F6}" dt="2022-04-09T11:24:25.821" v="1039" actId="20577"/>
          <ac:spMkLst>
            <pc:docMk/>
            <pc:sldMk cId="1211146941" sldId="271"/>
            <ac:spMk id="76" creationId="{565CFA46-D2E3-4CAB-A3A5-F9CDB5D6BB4A}"/>
          </ac:spMkLst>
        </pc:spChg>
        <pc:spChg chg="mod">
          <ac:chgData name="Tomas OFlaherty" userId="0d449538-f2d7-4fa4-b622-3c9b56f64893" providerId="ADAL" clId="{55060444-3317-4C9C-AAD1-DD79975C88F6}" dt="2022-04-09T11:24:38.695" v="1041" actId="1076"/>
          <ac:spMkLst>
            <pc:docMk/>
            <pc:sldMk cId="1211146941" sldId="271"/>
            <ac:spMk id="116" creationId="{914F31C3-EBF4-4AB7-9FD0-1644AB09DAC2}"/>
          </ac:spMkLst>
        </pc:spChg>
      </pc:sldChg>
      <pc:sldChg chg="addSp delSp modSp mod">
        <pc:chgData name="Tomas OFlaherty" userId="0d449538-f2d7-4fa4-b622-3c9b56f64893" providerId="ADAL" clId="{55060444-3317-4C9C-AAD1-DD79975C88F6}" dt="2022-04-09T10:56:40.393" v="452" actId="1076"/>
        <pc:sldMkLst>
          <pc:docMk/>
          <pc:sldMk cId="2865155718" sldId="272"/>
        </pc:sldMkLst>
        <pc:spChg chg="mod">
          <ac:chgData name="Tomas OFlaherty" userId="0d449538-f2d7-4fa4-b622-3c9b56f64893" providerId="ADAL" clId="{55060444-3317-4C9C-AAD1-DD79975C88F6}" dt="2022-04-09T10:56:40.393" v="452" actId="1076"/>
          <ac:spMkLst>
            <pc:docMk/>
            <pc:sldMk cId="2865155718" sldId="272"/>
            <ac:spMk id="13" creationId="{60A465E0-2997-4868-8612-213A0921FCB0}"/>
          </ac:spMkLst>
        </pc:spChg>
        <pc:spChg chg="add del mod">
          <ac:chgData name="Tomas OFlaherty" userId="0d449538-f2d7-4fa4-b622-3c9b56f64893" providerId="ADAL" clId="{55060444-3317-4C9C-AAD1-DD79975C88F6}" dt="2022-03-30T09:16:27.436" v="44"/>
          <ac:spMkLst>
            <pc:docMk/>
            <pc:sldMk cId="2865155718" sldId="272"/>
            <ac:spMk id="65" creationId="{60F292EF-C827-42A8-B223-EAD782B3F679}"/>
          </ac:spMkLst>
        </pc:spChg>
      </pc:sldChg>
      <pc:sldChg chg="addSp delSp modSp add mod delAnim modAnim">
        <pc:chgData name="Tomas OFlaherty" userId="0d449538-f2d7-4fa4-b622-3c9b56f64893" providerId="ADAL" clId="{55060444-3317-4C9C-AAD1-DD79975C88F6}" dt="2022-04-11T08:38:49.357" v="1964" actId="20577"/>
        <pc:sldMkLst>
          <pc:docMk/>
          <pc:sldMk cId="1493223384" sldId="275"/>
        </pc:sldMkLst>
        <pc:spChg chg="del">
          <ac:chgData name="Tomas OFlaherty" userId="0d449538-f2d7-4fa4-b622-3c9b56f64893" providerId="ADAL" clId="{55060444-3317-4C9C-AAD1-DD79975C88F6}" dt="2022-03-30T09:12:29.367" v="2" actId="478"/>
          <ac:spMkLst>
            <pc:docMk/>
            <pc:sldMk cId="1493223384" sldId="275"/>
            <ac:spMk id="5" creationId="{BA4DE6AC-6DD2-4737-B6DB-70BD64D4AD49}"/>
          </ac:spMkLst>
        </pc:spChg>
        <pc:spChg chg="del">
          <ac:chgData name="Tomas OFlaherty" userId="0d449538-f2d7-4fa4-b622-3c9b56f64893" providerId="ADAL" clId="{55060444-3317-4C9C-AAD1-DD79975C88F6}" dt="2022-03-30T09:12:42.672" v="9" actId="478"/>
          <ac:spMkLst>
            <pc:docMk/>
            <pc:sldMk cId="1493223384" sldId="275"/>
            <ac:spMk id="13" creationId="{60A465E0-2997-4868-8612-213A0921FCB0}"/>
          </ac:spMkLst>
        </pc:spChg>
        <pc:spChg chg="mod modVis">
          <ac:chgData name="Tomas OFlaherty" userId="0d449538-f2d7-4fa4-b622-3c9b56f64893" providerId="ADAL" clId="{55060444-3317-4C9C-AAD1-DD79975C88F6}" dt="2022-03-30T09:19:48.640" v="73" actId="14430"/>
          <ac:spMkLst>
            <pc:docMk/>
            <pc:sldMk cId="1493223384" sldId="275"/>
            <ac:spMk id="39" creationId="{2B2D29FE-4CD4-494A-8D6C-7F6A49A67FFA}"/>
          </ac:spMkLst>
        </pc:spChg>
        <pc:spChg chg="add del mod">
          <ac:chgData name="Tomas OFlaherty" userId="0d449538-f2d7-4fa4-b622-3c9b56f64893" providerId="ADAL" clId="{55060444-3317-4C9C-AAD1-DD79975C88F6}" dt="2022-03-30T09:17:36.839" v="47" actId="478"/>
          <ac:spMkLst>
            <pc:docMk/>
            <pc:sldMk cId="1493223384" sldId="275"/>
            <ac:spMk id="65" creationId="{7E577B73-AC46-4521-B5C2-B0E0DC244298}"/>
          </ac:spMkLst>
        </pc:spChg>
        <pc:spChg chg="mod">
          <ac:chgData name="Tomas OFlaherty" userId="0d449538-f2d7-4fa4-b622-3c9b56f64893" providerId="ADAL" clId="{55060444-3317-4C9C-AAD1-DD79975C88F6}" dt="2022-03-30T09:17:20.093" v="46"/>
          <ac:spMkLst>
            <pc:docMk/>
            <pc:sldMk cId="1493223384" sldId="275"/>
            <ac:spMk id="69" creationId="{5404B22E-9CA7-4235-860C-F5307A5BA56D}"/>
          </ac:spMkLst>
        </pc:spChg>
        <pc:spChg chg="mod">
          <ac:chgData name="Tomas OFlaherty" userId="0d449538-f2d7-4fa4-b622-3c9b56f64893" providerId="ADAL" clId="{55060444-3317-4C9C-AAD1-DD79975C88F6}" dt="2022-03-30T09:17:20.093" v="46"/>
          <ac:spMkLst>
            <pc:docMk/>
            <pc:sldMk cId="1493223384" sldId="275"/>
            <ac:spMk id="70" creationId="{685DE3D8-6F63-42F3-A6F3-783DF38F3464}"/>
          </ac:spMkLst>
        </pc:spChg>
        <pc:spChg chg="mod">
          <ac:chgData name="Tomas OFlaherty" userId="0d449538-f2d7-4fa4-b622-3c9b56f64893" providerId="ADAL" clId="{55060444-3317-4C9C-AAD1-DD79975C88F6}" dt="2022-03-30T09:17:20.093" v="46"/>
          <ac:spMkLst>
            <pc:docMk/>
            <pc:sldMk cId="1493223384" sldId="275"/>
            <ac:spMk id="71" creationId="{C81122F4-BB22-49F7-B4D6-0F081B409D44}"/>
          </ac:spMkLst>
        </pc:spChg>
        <pc:spChg chg="mod">
          <ac:chgData name="Tomas OFlaherty" userId="0d449538-f2d7-4fa4-b622-3c9b56f64893" providerId="ADAL" clId="{55060444-3317-4C9C-AAD1-DD79975C88F6}" dt="2022-03-30T09:17:20.093" v="46"/>
          <ac:spMkLst>
            <pc:docMk/>
            <pc:sldMk cId="1493223384" sldId="275"/>
            <ac:spMk id="72" creationId="{A5AE0436-463D-4945-A1D1-156026045004}"/>
          </ac:spMkLst>
        </pc:spChg>
        <pc:spChg chg="mod">
          <ac:chgData name="Tomas OFlaherty" userId="0d449538-f2d7-4fa4-b622-3c9b56f64893" providerId="ADAL" clId="{55060444-3317-4C9C-AAD1-DD79975C88F6}" dt="2022-03-30T09:17:20.093" v="46"/>
          <ac:spMkLst>
            <pc:docMk/>
            <pc:sldMk cId="1493223384" sldId="275"/>
            <ac:spMk id="73" creationId="{60E27B2E-AA82-4B0B-97C6-76E317D88CA1}"/>
          </ac:spMkLst>
        </pc:spChg>
        <pc:spChg chg="mod">
          <ac:chgData name="Tomas OFlaherty" userId="0d449538-f2d7-4fa4-b622-3c9b56f64893" providerId="ADAL" clId="{55060444-3317-4C9C-AAD1-DD79975C88F6}" dt="2022-03-30T09:17:20.093" v="46"/>
          <ac:spMkLst>
            <pc:docMk/>
            <pc:sldMk cId="1493223384" sldId="275"/>
            <ac:spMk id="74" creationId="{49039B1D-6F28-4B04-BFD6-986BDB41B49B}"/>
          </ac:spMkLst>
        </pc:spChg>
        <pc:spChg chg="mod">
          <ac:chgData name="Tomas OFlaherty" userId="0d449538-f2d7-4fa4-b622-3c9b56f64893" providerId="ADAL" clId="{55060444-3317-4C9C-AAD1-DD79975C88F6}" dt="2022-03-30T09:17:20.093" v="46"/>
          <ac:spMkLst>
            <pc:docMk/>
            <pc:sldMk cId="1493223384" sldId="275"/>
            <ac:spMk id="75" creationId="{94E96337-8A65-4836-BDC5-E3D55F7006EB}"/>
          </ac:spMkLst>
        </pc:spChg>
        <pc:spChg chg="mod">
          <ac:chgData name="Tomas OFlaherty" userId="0d449538-f2d7-4fa4-b622-3c9b56f64893" providerId="ADAL" clId="{55060444-3317-4C9C-AAD1-DD79975C88F6}" dt="2022-04-11T08:38:49.357" v="1964" actId="20577"/>
          <ac:spMkLst>
            <pc:docMk/>
            <pc:sldMk cId="1493223384" sldId="275"/>
            <ac:spMk id="76" creationId="{92A719D4-2B7F-4B87-98CA-D0670C9BD365}"/>
          </ac:spMkLst>
        </pc:spChg>
        <pc:spChg chg="mod">
          <ac:chgData name="Tomas OFlaherty" userId="0d449538-f2d7-4fa4-b622-3c9b56f64893" providerId="ADAL" clId="{55060444-3317-4C9C-AAD1-DD79975C88F6}" dt="2022-03-30T09:17:20.093" v="46"/>
          <ac:spMkLst>
            <pc:docMk/>
            <pc:sldMk cId="1493223384" sldId="275"/>
            <ac:spMk id="77" creationId="{AD190DC5-8991-4766-A7C2-4B69DEE5C9C0}"/>
          </ac:spMkLst>
        </pc:spChg>
        <pc:spChg chg="mod">
          <ac:chgData name="Tomas OFlaherty" userId="0d449538-f2d7-4fa4-b622-3c9b56f64893" providerId="ADAL" clId="{55060444-3317-4C9C-AAD1-DD79975C88F6}" dt="2022-04-11T08:37:02.624" v="1901" actId="20577"/>
          <ac:spMkLst>
            <pc:docMk/>
            <pc:sldMk cId="1493223384" sldId="275"/>
            <ac:spMk id="78" creationId="{921F27FE-206F-438A-908D-E37F61B45296}"/>
          </ac:spMkLst>
        </pc:spChg>
        <pc:spChg chg="add mod">
          <ac:chgData name="Tomas OFlaherty" userId="0d449538-f2d7-4fa4-b622-3c9b56f64893" providerId="ADAL" clId="{55060444-3317-4C9C-AAD1-DD79975C88F6}" dt="2022-03-30T09:19:54.432" v="74" actId="255"/>
          <ac:spMkLst>
            <pc:docMk/>
            <pc:sldMk cId="1493223384" sldId="275"/>
            <ac:spMk id="79" creationId="{BFB972AA-BB6F-46D2-B10F-14C6165D0185}"/>
          </ac:spMkLst>
        </pc:spChg>
        <pc:spChg chg="add mod modVis">
          <ac:chgData name="Tomas OFlaherty" userId="0d449538-f2d7-4fa4-b622-3c9b56f64893" providerId="ADAL" clId="{55060444-3317-4C9C-AAD1-DD79975C88F6}" dt="2022-03-30T09:24:13.798" v="105" actId="14429"/>
          <ac:spMkLst>
            <pc:docMk/>
            <pc:sldMk cId="1493223384" sldId="275"/>
            <ac:spMk id="80" creationId="{14B8F4C2-69EE-46FC-B1B7-895875902226}"/>
          </ac:spMkLst>
        </pc:spChg>
        <pc:spChg chg="add mod">
          <ac:chgData name="Tomas OFlaherty" userId="0d449538-f2d7-4fa4-b622-3c9b56f64893" providerId="ADAL" clId="{55060444-3317-4C9C-AAD1-DD79975C88F6}" dt="2022-03-30T09:20:10.756" v="77" actId="1076"/>
          <ac:spMkLst>
            <pc:docMk/>
            <pc:sldMk cId="1493223384" sldId="275"/>
            <ac:spMk id="81" creationId="{0FF681A2-A00C-4A9C-9DCA-CC39F10E70F6}"/>
          </ac:spMkLst>
        </pc:spChg>
        <pc:spChg chg="add mod">
          <ac:chgData name="Tomas OFlaherty" userId="0d449538-f2d7-4fa4-b622-3c9b56f64893" providerId="ADAL" clId="{55060444-3317-4C9C-AAD1-DD79975C88F6}" dt="2022-03-30T09:21:13.777" v="88" actId="1036"/>
          <ac:spMkLst>
            <pc:docMk/>
            <pc:sldMk cId="1493223384" sldId="275"/>
            <ac:spMk id="82" creationId="{D203B981-95BA-43CB-B764-C69852DE5F3A}"/>
          </ac:spMkLst>
        </pc:spChg>
        <pc:spChg chg="add mod">
          <ac:chgData name="Tomas OFlaherty" userId="0d449538-f2d7-4fa4-b622-3c9b56f64893" providerId="ADAL" clId="{55060444-3317-4C9C-AAD1-DD79975C88F6}" dt="2022-03-30T09:21:21.304" v="89" actId="692"/>
          <ac:spMkLst>
            <pc:docMk/>
            <pc:sldMk cId="1493223384" sldId="275"/>
            <ac:spMk id="83" creationId="{1C46EB5F-4705-411A-9C34-9AD083E4A40F}"/>
          </ac:spMkLst>
        </pc:spChg>
        <pc:spChg chg="add mod">
          <ac:chgData name="Tomas OFlaherty" userId="0d449538-f2d7-4fa4-b622-3c9b56f64893" providerId="ADAL" clId="{55060444-3317-4C9C-AAD1-DD79975C88F6}" dt="2022-03-30T09:22:04.411" v="91" actId="1076"/>
          <ac:spMkLst>
            <pc:docMk/>
            <pc:sldMk cId="1493223384" sldId="275"/>
            <ac:spMk id="84" creationId="{56BA1E9A-1A3C-4B13-A3FF-B00FD7E13F04}"/>
          </ac:spMkLst>
        </pc:spChg>
        <pc:spChg chg="add mod">
          <ac:chgData name="Tomas OFlaherty" userId="0d449538-f2d7-4fa4-b622-3c9b56f64893" providerId="ADAL" clId="{55060444-3317-4C9C-AAD1-DD79975C88F6}" dt="2022-03-30T09:22:04.411" v="91" actId="1076"/>
          <ac:spMkLst>
            <pc:docMk/>
            <pc:sldMk cId="1493223384" sldId="275"/>
            <ac:spMk id="85" creationId="{39F7DFD7-303F-4332-87DC-514D96406D04}"/>
          </ac:spMkLst>
        </pc:spChg>
        <pc:spChg chg="add mod">
          <ac:chgData name="Tomas OFlaherty" userId="0d449538-f2d7-4fa4-b622-3c9b56f64893" providerId="ADAL" clId="{55060444-3317-4C9C-AAD1-DD79975C88F6}" dt="2022-03-30T09:23:20.132" v="103" actId="692"/>
          <ac:spMkLst>
            <pc:docMk/>
            <pc:sldMk cId="1493223384" sldId="275"/>
            <ac:spMk id="86" creationId="{948D5AEC-7F28-4228-AD54-44B6D06B01E3}"/>
          </ac:spMkLst>
        </pc:spChg>
        <pc:spChg chg="add mod">
          <ac:chgData name="Tomas OFlaherty" userId="0d449538-f2d7-4fa4-b622-3c9b56f64893" providerId="ADAL" clId="{55060444-3317-4C9C-AAD1-DD79975C88F6}" dt="2022-03-30T09:23:03.699" v="101" actId="207"/>
          <ac:spMkLst>
            <pc:docMk/>
            <pc:sldMk cId="1493223384" sldId="275"/>
            <ac:spMk id="87" creationId="{DE427451-9CFE-4D81-B22E-76702CDE6353}"/>
          </ac:spMkLst>
        </pc:spChg>
        <pc:spChg chg="add mod">
          <ac:chgData name="Tomas OFlaherty" userId="0d449538-f2d7-4fa4-b622-3c9b56f64893" providerId="ADAL" clId="{55060444-3317-4C9C-AAD1-DD79975C88F6}" dt="2022-03-30T09:35:59.511" v="143" actId="1076"/>
          <ac:spMkLst>
            <pc:docMk/>
            <pc:sldMk cId="1493223384" sldId="275"/>
            <ac:spMk id="88" creationId="{3D045ACB-5408-4726-9310-0DBAAB3C1B28}"/>
          </ac:spMkLst>
        </pc:spChg>
        <pc:spChg chg="add mod">
          <ac:chgData name="Tomas OFlaherty" userId="0d449538-f2d7-4fa4-b622-3c9b56f64893" providerId="ADAL" clId="{55060444-3317-4C9C-AAD1-DD79975C88F6}" dt="2022-03-30T09:35:59.511" v="143" actId="1076"/>
          <ac:spMkLst>
            <pc:docMk/>
            <pc:sldMk cId="1493223384" sldId="275"/>
            <ac:spMk id="89" creationId="{0AE96AA9-C45F-4850-9059-538B141E35EE}"/>
          </ac:spMkLst>
        </pc:spChg>
        <pc:spChg chg="add mod">
          <ac:chgData name="Tomas OFlaherty" userId="0d449538-f2d7-4fa4-b622-3c9b56f64893" providerId="ADAL" clId="{55060444-3317-4C9C-AAD1-DD79975C88F6}" dt="2022-03-30T09:34:18.129" v="125" actId="1036"/>
          <ac:spMkLst>
            <pc:docMk/>
            <pc:sldMk cId="1493223384" sldId="275"/>
            <ac:spMk id="90" creationId="{947A86BA-53D7-4365-94E6-3908ACF977BE}"/>
          </ac:spMkLst>
        </pc:spChg>
        <pc:spChg chg="add del mod">
          <ac:chgData name="Tomas OFlaherty" userId="0d449538-f2d7-4fa4-b622-3c9b56f64893" providerId="ADAL" clId="{55060444-3317-4C9C-AAD1-DD79975C88F6}" dt="2022-03-30T09:37:13.398" v="147" actId="478"/>
          <ac:spMkLst>
            <pc:docMk/>
            <pc:sldMk cId="1493223384" sldId="275"/>
            <ac:spMk id="91" creationId="{4D3C9868-FA07-4A62-B2F0-AAE49130D644}"/>
          </ac:spMkLst>
        </pc:spChg>
        <pc:spChg chg="add del mod">
          <ac:chgData name="Tomas OFlaherty" userId="0d449538-f2d7-4fa4-b622-3c9b56f64893" providerId="ADAL" clId="{55060444-3317-4C9C-AAD1-DD79975C88F6}" dt="2022-03-30T09:37:13.398" v="147" actId="478"/>
          <ac:spMkLst>
            <pc:docMk/>
            <pc:sldMk cId="1493223384" sldId="275"/>
            <ac:spMk id="92" creationId="{20BC3061-22AC-4180-921F-9C9770BD1186}"/>
          </ac:spMkLst>
        </pc:spChg>
        <pc:spChg chg="del">
          <ac:chgData name="Tomas OFlaherty" userId="0d449538-f2d7-4fa4-b622-3c9b56f64893" providerId="ADAL" clId="{55060444-3317-4C9C-AAD1-DD79975C88F6}" dt="2022-03-30T09:12:39.872" v="7" actId="478"/>
          <ac:spMkLst>
            <pc:docMk/>
            <pc:sldMk cId="1493223384" sldId="275"/>
            <ac:spMk id="121" creationId="{9D8B020B-5FE7-4172-BFAB-A4DA0955E47F}"/>
          </ac:spMkLst>
        </pc:spChg>
        <pc:spChg chg="del">
          <ac:chgData name="Tomas OFlaherty" userId="0d449538-f2d7-4fa4-b622-3c9b56f64893" providerId="ADAL" clId="{55060444-3317-4C9C-AAD1-DD79975C88F6}" dt="2022-03-30T09:12:38.482" v="6" actId="478"/>
          <ac:spMkLst>
            <pc:docMk/>
            <pc:sldMk cId="1493223384" sldId="275"/>
            <ac:spMk id="122" creationId="{DF535520-F152-4A66-AE82-E503D3B3E29E}"/>
          </ac:spMkLst>
        </pc:spChg>
        <pc:spChg chg="del">
          <ac:chgData name="Tomas OFlaherty" userId="0d449538-f2d7-4fa4-b622-3c9b56f64893" providerId="ADAL" clId="{55060444-3317-4C9C-AAD1-DD79975C88F6}" dt="2022-03-30T09:13:10.737" v="15" actId="478"/>
          <ac:spMkLst>
            <pc:docMk/>
            <pc:sldMk cId="1493223384" sldId="275"/>
            <ac:spMk id="125" creationId="{9306E99A-9B75-4A9B-8277-C0F1CCBAD7CE}"/>
          </ac:spMkLst>
        </pc:spChg>
        <pc:spChg chg="del">
          <ac:chgData name="Tomas OFlaherty" userId="0d449538-f2d7-4fa4-b622-3c9b56f64893" providerId="ADAL" clId="{55060444-3317-4C9C-AAD1-DD79975C88F6}" dt="2022-03-30T09:13:05.618" v="13" actId="478"/>
          <ac:spMkLst>
            <pc:docMk/>
            <pc:sldMk cId="1493223384" sldId="275"/>
            <ac:spMk id="126" creationId="{2C38D453-6710-4E89-ABD8-A50ADA8A4882}"/>
          </ac:spMkLst>
        </pc:spChg>
        <pc:spChg chg="del">
          <ac:chgData name="Tomas OFlaherty" userId="0d449538-f2d7-4fa4-b622-3c9b56f64893" providerId="ADAL" clId="{55060444-3317-4C9C-AAD1-DD79975C88F6}" dt="2022-03-30T09:12:28.293" v="1" actId="478"/>
          <ac:spMkLst>
            <pc:docMk/>
            <pc:sldMk cId="1493223384" sldId="275"/>
            <ac:spMk id="127" creationId="{FB9A0E77-A99E-4328-8CA3-4342E9453959}"/>
          </ac:spMkLst>
        </pc:spChg>
        <pc:spChg chg="del">
          <ac:chgData name="Tomas OFlaherty" userId="0d449538-f2d7-4fa4-b622-3c9b56f64893" providerId="ADAL" clId="{55060444-3317-4C9C-AAD1-DD79975C88F6}" dt="2022-03-30T09:12:31.841" v="3" actId="478"/>
          <ac:spMkLst>
            <pc:docMk/>
            <pc:sldMk cId="1493223384" sldId="275"/>
            <ac:spMk id="128" creationId="{BD0A20E1-D93B-4385-BF62-ECEDD3DE7F7B}"/>
          </ac:spMkLst>
        </pc:spChg>
        <pc:spChg chg="del mod">
          <ac:chgData name="Tomas OFlaherty" userId="0d449538-f2d7-4fa4-b622-3c9b56f64893" providerId="ADAL" clId="{55060444-3317-4C9C-AAD1-DD79975C88F6}" dt="2022-03-30T09:12:46.016" v="12" actId="478"/>
          <ac:spMkLst>
            <pc:docMk/>
            <pc:sldMk cId="1493223384" sldId="275"/>
            <ac:spMk id="129" creationId="{9FEC991B-AA80-4A49-B0A0-910364471EC4}"/>
          </ac:spMkLst>
        </pc:spChg>
        <pc:spChg chg="del">
          <ac:chgData name="Tomas OFlaherty" userId="0d449538-f2d7-4fa4-b622-3c9b56f64893" providerId="ADAL" clId="{55060444-3317-4C9C-AAD1-DD79975C88F6}" dt="2022-03-30T09:13:17.330" v="17" actId="478"/>
          <ac:spMkLst>
            <pc:docMk/>
            <pc:sldMk cId="1493223384" sldId="275"/>
            <ac:spMk id="130" creationId="{E8A1FA22-E3D2-4FD1-AB4D-2B84BCDA71B2}"/>
          </ac:spMkLst>
        </pc:spChg>
        <pc:spChg chg="del">
          <ac:chgData name="Tomas OFlaherty" userId="0d449538-f2d7-4fa4-b622-3c9b56f64893" providerId="ADAL" clId="{55060444-3317-4C9C-AAD1-DD79975C88F6}" dt="2022-03-30T09:13:08.932" v="14" actId="478"/>
          <ac:spMkLst>
            <pc:docMk/>
            <pc:sldMk cId="1493223384" sldId="275"/>
            <ac:spMk id="131" creationId="{DA8290E4-848C-46A2-8A1E-31C1DEE72B9B}"/>
          </ac:spMkLst>
        </pc:spChg>
        <pc:spChg chg="del">
          <ac:chgData name="Tomas OFlaherty" userId="0d449538-f2d7-4fa4-b622-3c9b56f64893" providerId="ADAL" clId="{55060444-3317-4C9C-AAD1-DD79975C88F6}" dt="2022-03-30T09:13:12.210" v="16" actId="478"/>
          <ac:spMkLst>
            <pc:docMk/>
            <pc:sldMk cId="1493223384" sldId="275"/>
            <ac:spMk id="132" creationId="{83E11C26-2A60-4593-B36E-D621DDB2BE03}"/>
          </ac:spMkLst>
        </pc:spChg>
        <pc:spChg chg="add del mod">
          <ac:chgData name="Tomas OFlaherty" userId="0d449538-f2d7-4fa4-b622-3c9b56f64893" providerId="ADAL" clId="{55060444-3317-4C9C-AAD1-DD79975C88F6}" dt="2022-03-30T09:34:30.089" v="127" actId="255"/>
          <ac:spMkLst>
            <pc:docMk/>
            <pc:sldMk cId="1493223384" sldId="275"/>
            <ac:spMk id="134" creationId="{DF6AF8D5-C219-4317-8241-6AE424161476}"/>
          </ac:spMkLst>
        </pc:spChg>
        <pc:spChg chg="del">
          <ac:chgData name="Tomas OFlaherty" userId="0d449538-f2d7-4fa4-b622-3c9b56f64893" providerId="ADAL" clId="{55060444-3317-4C9C-AAD1-DD79975C88F6}" dt="2022-03-30T09:12:41.808" v="8" actId="478"/>
          <ac:spMkLst>
            <pc:docMk/>
            <pc:sldMk cId="1493223384" sldId="275"/>
            <ac:spMk id="145" creationId="{2C170F5A-8291-465E-B4AE-0865CA8738A6}"/>
          </ac:spMkLst>
        </pc:spChg>
        <pc:grpChg chg="add mod">
          <ac:chgData name="Tomas OFlaherty" userId="0d449538-f2d7-4fa4-b622-3c9b56f64893" providerId="ADAL" clId="{55060444-3317-4C9C-AAD1-DD79975C88F6}" dt="2022-03-30T09:17:20.093" v="46"/>
          <ac:grpSpMkLst>
            <pc:docMk/>
            <pc:sldMk cId="1493223384" sldId="275"/>
            <ac:grpSpMk id="66" creationId="{E7C9A7B9-6E7C-4DC1-82A3-A4432124E449}"/>
          </ac:grpSpMkLst>
        </pc:grpChg>
        <pc:grpChg chg="mod">
          <ac:chgData name="Tomas OFlaherty" userId="0d449538-f2d7-4fa4-b622-3c9b56f64893" providerId="ADAL" clId="{55060444-3317-4C9C-AAD1-DD79975C88F6}" dt="2022-03-30T09:17:20.093" v="46"/>
          <ac:grpSpMkLst>
            <pc:docMk/>
            <pc:sldMk cId="1493223384" sldId="275"/>
            <ac:grpSpMk id="67" creationId="{A103A54B-D6A1-46CC-8205-663AB97FB65F}"/>
          </ac:grpSpMkLst>
        </pc:grpChg>
        <pc:grpChg chg="mod">
          <ac:chgData name="Tomas OFlaherty" userId="0d449538-f2d7-4fa4-b622-3c9b56f64893" providerId="ADAL" clId="{55060444-3317-4C9C-AAD1-DD79975C88F6}" dt="2022-03-30T09:17:20.093" v="46"/>
          <ac:grpSpMkLst>
            <pc:docMk/>
            <pc:sldMk cId="1493223384" sldId="275"/>
            <ac:grpSpMk id="68" creationId="{A86BB718-C6EC-4EFA-9602-B92CB5DA9B51}"/>
          </ac:grpSpMkLst>
        </pc:grpChg>
        <pc:picChg chg="del">
          <ac:chgData name="Tomas OFlaherty" userId="0d449538-f2d7-4fa4-b622-3c9b56f64893" providerId="ADAL" clId="{55060444-3317-4C9C-AAD1-DD79975C88F6}" dt="2022-03-30T09:12:35.473" v="4" actId="478"/>
          <ac:picMkLst>
            <pc:docMk/>
            <pc:sldMk cId="1493223384" sldId="275"/>
            <ac:picMk id="120" creationId="{8EA8CD71-E33E-4620-A0E8-08421CB08281}"/>
          </ac:picMkLst>
        </pc:picChg>
        <pc:picChg chg="mod">
          <ac:chgData name="Tomas OFlaherty" userId="0d449538-f2d7-4fa4-b622-3c9b56f64893" providerId="ADAL" clId="{55060444-3317-4C9C-AAD1-DD79975C88F6}" dt="2022-03-30T09:34:38.546" v="128" actId="1036"/>
          <ac:picMkLst>
            <pc:docMk/>
            <pc:sldMk cId="1493223384" sldId="275"/>
            <ac:picMk id="133" creationId="{D81BA209-03D3-4FAD-B7A7-132610777C8D}"/>
          </ac:picMkLst>
        </pc:picChg>
        <pc:picChg chg="del">
          <ac:chgData name="Tomas OFlaherty" userId="0d449538-f2d7-4fa4-b622-3c9b56f64893" providerId="ADAL" clId="{55060444-3317-4C9C-AAD1-DD79975C88F6}" dt="2022-03-30T09:12:43.680" v="10" actId="478"/>
          <ac:picMkLst>
            <pc:docMk/>
            <pc:sldMk cId="1493223384" sldId="275"/>
            <ac:picMk id="135" creationId="{1DF0B42E-C7A7-471E-A953-717068BC9F26}"/>
          </ac:picMkLst>
        </pc:picChg>
        <pc:picChg chg="del">
          <ac:chgData name="Tomas OFlaherty" userId="0d449538-f2d7-4fa4-b622-3c9b56f64893" providerId="ADAL" clId="{55060444-3317-4C9C-AAD1-DD79975C88F6}" dt="2022-03-30T09:13:22.530" v="18" actId="478"/>
          <ac:picMkLst>
            <pc:docMk/>
            <pc:sldMk cId="1493223384" sldId="275"/>
            <ac:picMk id="136" creationId="{0C09A884-C79E-491F-935D-003C63C69BC0}"/>
          </ac:picMkLst>
        </pc:picChg>
        <pc:picChg chg="del">
          <ac:chgData name="Tomas OFlaherty" userId="0d449538-f2d7-4fa4-b622-3c9b56f64893" providerId="ADAL" clId="{55060444-3317-4C9C-AAD1-DD79975C88F6}" dt="2022-03-30T09:12:36.435" v="5" actId="478"/>
          <ac:picMkLst>
            <pc:docMk/>
            <pc:sldMk cId="1493223384" sldId="275"/>
            <ac:picMk id="146" creationId="{FB001133-F59D-474B-96BC-9CC2BA8245E8}"/>
          </ac:picMkLst>
        </pc:picChg>
      </pc:sldChg>
      <pc:sldChg chg="addSp delSp modSp add mod">
        <pc:chgData name="Tomas OFlaherty" userId="0d449538-f2d7-4fa4-b622-3c9b56f64893" providerId="ADAL" clId="{55060444-3317-4C9C-AAD1-DD79975C88F6}" dt="2022-04-11T09:52:03.508" v="2423" actId="5736"/>
        <pc:sldMkLst>
          <pc:docMk/>
          <pc:sldMk cId="3190326932" sldId="276"/>
        </pc:sldMkLst>
        <pc:spChg chg="add mod">
          <ac:chgData name="Tomas OFlaherty" userId="0d449538-f2d7-4fa4-b622-3c9b56f64893" providerId="ADAL" clId="{55060444-3317-4C9C-AAD1-DD79975C88F6}" dt="2022-04-08T16:59:14.291" v="349" actId="20577"/>
          <ac:spMkLst>
            <pc:docMk/>
            <pc:sldMk cId="3190326932" sldId="276"/>
            <ac:spMk id="2" creationId="{B63EA340-8D29-42E0-A77F-90205D193CA1}"/>
          </ac:spMkLst>
        </pc:spChg>
        <pc:spChg chg="add del mod">
          <ac:chgData name="Tomas OFlaherty" userId="0d449538-f2d7-4fa4-b622-3c9b56f64893" providerId="ADAL" clId="{55060444-3317-4C9C-AAD1-DD79975C88F6}" dt="2022-04-11T09:52:03.508" v="2423" actId="5736"/>
          <ac:spMkLst>
            <pc:docMk/>
            <pc:sldMk cId="3190326932" sldId="276"/>
            <ac:spMk id="3" creationId="{10CC5641-B1FF-4DFD-B12E-3CBB7807D003}"/>
          </ac:spMkLst>
        </pc:spChg>
        <pc:spChg chg="add mod">
          <ac:chgData name="Tomas OFlaherty" userId="0d449538-f2d7-4fa4-b622-3c9b56f64893" providerId="ADAL" clId="{55060444-3317-4C9C-AAD1-DD79975C88F6}" dt="2022-04-11T09:52:03.508" v="2423" actId="5736"/>
          <ac:spMkLst>
            <pc:docMk/>
            <pc:sldMk cId="3190326932" sldId="276"/>
            <ac:spMk id="5" creationId="{A6E93307-E657-466C-9A64-691475516B01}"/>
          </ac:spMkLst>
        </pc:spChg>
        <pc:spChg chg="mod">
          <ac:chgData name="Tomas OFlaherty" userId="0d449538-f2d7-4fa4-b622-3c9b56f64893" providerId="ADAL" clId="{55060444-3317-4C9C-AAD1-DD79975C88F6}" dt="2022-04-11T09:52:03.508" v="2423" actId="5736"/>
          <ac:spMkLst>
            <pc:docMk/>
            <pc:sldMk cId="3190326932" sldId="276"/>
            <ac:spMk id="6" creationId="{F4925181-0462-430E-855B-66CF5B3DA5F5}"/>
          </ac:spMkLst>
        </pc:spChg>
        <pc:spChg chg="add mod">
          <ac:chgData name="Tomas OFlaherty" userId="0d449538-f2d7-4fa4-b622-3c9b56f64893" providerId="ADAL" clId="{55060444-3317-4C9C-AAD1-DD79975C88F6}" dt="2022-04-11T09:52:03.508" v="2423" actId="5736"/>
          <ac:spMkLst>
            <pc:docMk/>
            <pc:sldMk cId="3190326932" sldId="276"/>
            <ac:spMk id="7" creationId="{F6FD3513-A01E-4377-BBEE-7FDCC923F5E5}"/>
          </ac:spMkLst>
        </pc:spChg>
        <pc:spChg chg="mod">
          <ac:chgData name="Tomas OFlaherty" userId="0d449538-f2d7-4fa4-b622-3c9b56f64893" providerId="ADAL" clId="{55060444-3317-4C9C-AAD1-DD79975C88F6}" dt="2022-04-11T09:52:03.508" v="2423" actId="5736"/>
          <ac:spMkLst>
            <pc:docMk/>
            <pc:sldMk cId="3190326932" sldId="276"/>
            <ac:spMk id="9" creationId="{81EB6936-F297-4257-A53C-350DCD2755BD}"/>
          </ac:spMkLst>
        </pc:spChg>
        <pc:spChg chg="mod">
          <ac:chgData name="Tomas OFlaherty" userId="0d449538-f2d7-4fa4-b622-3c9b56f64893" providerId="ADAL" clId="{55060444-3317-4C9C-AAD1-DD79975C88F6}" dt="2022-04-11T09:52:03.508" v="2423" actId="5736"/>
          <ac:spMkLst>
            <pc:docMk/>
            <pc:sldMk cId="3190326932" sldId="276"/>
            <ac:spMk id="12" creationId="{28D03E89-DE7F-4740-AD61-7504AB0BBFC4}"/>
          </ac:spMkLst>
        </pc:spChg>
        <pc:spChg chg="mod">
          <ac:chgData name="Tomas OFlaherty" userId="0d449538-f2d7-4fa4-b622-3c9b56f64893" providerId="ADAL" clId="{55060444-3317-4C9C-AAD1-DD79975C88F6}" dt="2022-04-11T09:52:03.508" v="2423" actId="5736"/>
          <ac:spMkLst>
            <pc:docMk/>
            <pc:sldMk cId="3190326932" sldId="276"/>
            <ac:spMk id="62" creationId="{16BBFCD2-8B51-425D-B005-058D529DDF83}"/>
          </ac:spMkLst>
        </pc:spChg>
        <pc:spChg chg="mod">
          <ac:chgData name="Tomas OFlaherty" userId="0d449538-f2d7-4fa4-b622-3c9b56f64893" providerId="ADAL" clId="{55060444-3317-4C9C-AAD1-DD79975C88F6}" dt="2022-04-11T08:38:40.833" v="1957" actId="20577"/>
          <ac:spMkLst>
            <pc:docMk/>
            <pc:sldMk cId="3190326932" sldId="276"/>
            <ac:spMk id="76" creationId="{92A719D4-2B7F-4B87-98CA-D0670C9BD365}"/>
          </ac:spMkLst>
        </pc:spChg>
        <pc:spChg chg="mod">
          <ac:chgData name="Tomas OFlaherty" userId="0d449538-f2d7-4fa4-b622-3c9b56f64893" providerId="ADAL" clId="{55060444-3317-4C9C-AAD1-DD79975C88F6}" dt="2022-04-11T08:37:09.426" v="1908" actId="20577"/>
          <ac:spMkLst>
            <pc:docMk/>
            <pc:sldMk cId="3190326932" sldId="276"/>
            <ac:spMk id="78" creationId="{921F27FE-206F-438A-908D-E37F61B45296}"/>
          </ac:spMkLst>
        </pc:spChg>
        <pc:spChg chg="mod">
          <ac:chgData name="Tomas OFlaherty" userId="0d449538-f2d7-4fa4-b622-3c9b56f64893" providerId="ADAL" clId="{55060444-3317-4C9C-AAD1-DD79975C88F6}" dt="2022-04-11T09:52:03.508" v="2423" actId="5736"/>
          <ac:spMkLst>
            <pc:docMk/>
            <pc:sldMk cId="3190326932" sldId="276"/>
            <ac:spMk id="79" creationId="{BFB972AA-BB6F-46D2-B10F-14C6165D0185}"/>
          </ac:spMkLst>
        </pc:spChg>
        <pc:spChg chg="mod">
          <ac:chgData name="Tomas OFlaherty" userId="0d449538-f2d7-4fa4-b622-3c9b56f64893" providerId="ADAL" clId="{55060444-3317-4C9C-AAD1-DD79975C88F6}" dt="2022-04-11T09:52:03.508" v="2423" actId="5736"/>
          <ac:spMkLst>
            <pc:docMk/>
            <pc:sldMk cId="3190326932" sldId="276"/>
            <ac:spMk id="80" creationId="{14B8F4C2-69EE-46FC-B1B7-895875902226}"/>
          </ac:spMkLst>
        </pc:spChg>
        <pc:spChg chg="mod">
          <ac:chgData name="Tomas OFlaherty" userId="0d449538-f2d7-4fa4-b622-3c9b56f64893" providerId="ADAL" clId="{55060444-3317-4C9C-AAD1-DD79975C88F6}" dt="2022-04-11T09:52:03.508" v="2423" actId="5736"/>
          <ac:spMkLst>
            <pc:docMk/>
            <pc:sldMk cId="3190326932" sldId="276"/>
            <ac:spMk id="81" creationId="{0FF681A2-A00C-4A9C-9DCA-CC39F10E70F6}"/>
          </ac:spMkLst>
        </pc:spChg>
        <pc:spChg chg="mod">
          <ac:chgData name="Tomas OFlaherty" userId="0d449538-f2d7-4fa4-b622-3c9b56f64893" providerId="ADAL" clId="{55060444-3317-4C9C-AAD1-DD79975C88F6}" dt="2022-04-11T09:52:03.508" v="2423" actId="5736"/>
          <ac:spMkLst>
            <pc:docMk/>
            <pc:sldMk cId="3190326932" sldId="276"/>
            <ac:spMk id="82" creationId="{D203B981-95BA-43CB-B764-C69852DE5F3A}"/>
          </ac:spMkLst>
        </pc:spChg>
        <pc:spChg chg="mod">
          <ac:chgData name="Tomas OFlaherty" userId="0d449538-f2d7-4fa4-b622-3c9b56f64893" providerId="ADAL" clId="{55060444-3317-4C9C-AAD1-DD79975C88F6}" dt="2022-04-11T09:52:03.508" v="2423" actId="5736"/>
          <ac:spMkLst>
            <pc:docMk/>
            <pc:sldMk cId="3190326932" sldId="276"/>
            <ac:spMk id="83" creationId="{1C46EB5F-4705-411A-9C34-9AD083E4A40F}"/>
          </ac:spMkLst>
        </pc:spChg>
        <pc:spChg chg="add del mod ord">
          <ac:chgData name="Tomas OFlaherty" userId="0d449538-f2d7-4fa4-b622-3c9b56f64893" providerId="ADAL" clId="{55060444-3317-4C9C-AAD1-DD79975C88F6}" dt="2022-04-11T09:52:03.508" v="2423" actId="5736"/>
          <ac:spMkLst>
            <pc:docMk/>
            <pc:sldMk cId="3190326932" sldId="276"/>
            <ac:spMk id="84" creationId="{56BA1E9A-1A3C-4B13-A3FF-B00FD7E13F04}"/>
          </ac:spMkLst>
        </pc:spChg>
        <pc:spChg chg="add del mod ord">
          <ac:chgData name="Tomas OFlaherty" userId="0d449538-f2d7-4fa4-b622-3c9b56f64893" providerId="ADAL" clId="{55060444-3317-4C9C-AAD1-DD79975C88F6}" dt="2022-04-11T09:52:03.508" v="2423" actId="5736"/>
          <ac:spMkLst>
            <pc:docMk/>
            <pc:sldMk cId="3190326932" sldId="276"/>
            <ac:spMk id="85" creationId="{39F7DFD7-303F-4332-87DC-514D96406D04}"/>
          </ac:spMkLst>
        </pc:spChg>
        <pc:spChg chg="mod">
          <ac:chgData name="Tomas OFlaherty" userId="0d449538-f2d7-4fa4-b622-3c9b56f64893" providerId="ADAL" clId="{55060444-3317-4C9C-AAD1-DD79975C88F6}" dt="2022-04-11T09:52:03.508" v="2423" actId="5736"/>
          <ac:spMkLst>
            <pc:docMk/>
            <pc:sldMk cId="3190326932" sldId="276"/>
            <ac:spMk id="86" creationId="{948D5AEC-7F28-4228-AD54-44B6D06B01E3}"/>
          </ac:spMkLst>
        </pc:spChg>
        <pc:spChg chg="mod">
          <ac:chgData name="Tomas OFlaherty" userId="0d449538-f2d7-4fa4-b622-3c9b56f64893" providerId="ADAL" clId="{55060444-3317-4C9C-AAD1-DD79975C88F6}" dt="2022-04-11T09:52:03.508" v="2423" actId="5736"/>
          <ac:spMkLst>
            <pc:docMk/>
            <pc:sldMk cId="3190326932" sldId="276"/>
            <ac:spMk id="87" creationId="{DE427451-9CFE-4D81-B22E-76702CDE6353}"/>
          </ac:spMkLst>
        </pc:spChg>
        <pc:spChg chg="mod">
          <ac:chgData name="Tomas OFlaherty" userId="0d449538-f2d7-4fa4-b622-3c9b56f64893" providerId="ADAL" clId="{55060444-3317-4C9C-AAD1-DD79975C88F6}" dt="2022-04-11T09:52:03.508" v="2423" actId="5736"/>
          <ac:spMkLst>
            <pc:docMk/>
            <pc:sldMk cId="3190326932" sldId="276"/>
            <ac:spMk id="88" creationId="{3D045ACB-5408-4726-9310-0DBAAB3C1B28}"/>
          </ac:spMkLst>
        </pc:spChg>
        <pc:spChg chg="mod">
          <ac:chgData name="Tomas OFlaherty" userId="0d449538-f2d7-4fa4-b622-3c9b56f64893" providerId="ADAL" clId="{55060444-3317-4C9C-AAD1-DD79975C88F6}" dt="2022-04-11T09:52:03.508" v="2423" actId="5736"/>
          <ac:spMkLst>
            <pc:docMk/>
            <pc:sldMk cId="3190326932" sldId="276"/>
            <ac:spMk id="89" creationId="{0AE96AA9-C45F-4850-9059-538B141E35EE}"/>
          </ac:spMkLst>
        </pc:spChg>
        <pc:spChg chg="mod">
          <ac:chgData name="Tomas OFlaherty" userId="0d449538-f2d7-4fa4-b622-3c9b56f64893" providerId="ADAL" clId="{55060444-3317-4C9C-AAD1-DD79975C88F6}" dt="2022-04-11T09:52:03.508" v="2423" actId="5736"/>
          <ac:spMkLst>
            <pc:docMk/>
            <pc:sldMk cId="3190326932" sldId="276"/>
            <ac:spMk id="90" creationId="{947A86BA-53D7-4365-94E6-3908ACF977BE}"/>
          </ac:spMkLst>
        </pc:spChg>
        <pc:spChg chg="add del mod">
          <ac:chgData name="Tomas OFlaherty" userId="0d449538-f2d7-4fa4-b622-3c9b56f64893" providerId="ADAL" clId="{55060444-3317-4C9C-AAD1-DD79975C88F6}" dt="2022-04-11T09:52:03.508" v="2423" actId="5736"/>
          <ac:spMkLst>
            <pc:docMk/>
            <pc:sldMk cId="3190326932" sldId="276"/>
            <ac:spMk id="91" creationId="{1E7B209B-3FE0-406D-AC3E-8764656D949F}"/>
          </ac:spMkLst>
        </pc:spChg>
        <pc:spChg chg="mod">
          <ac:chgData name="Tomas OFlaherty" userId="0d449538-f2d7-4fa4-b622-3c9b56f64893" providerId="ADAL" clId="{55060444-3317-4C9C-AAD1-DD79975C88F6}" dt="2022-04-11T09:21:47.029" v="2376"/>
          <ac:spMkLst>
            <pc:docMk/>
            <pc:sldMk cId="3190326932" sldId="276"/>
            <ac:spMk id="92" creationId="{250E0C6D-4142-4B25-910F-F46B2D8D4E0D}"/>
          </ac:spMkLst>
        </pc:spChg>
        <pc:spChg chg="mod">
          <ac:chgData name="Tomas OFlaherty" userId="0d449538-f2d7-4fa4-b622-3c9b56f64893" providerId="ADAL" clId="{55060444-3317-4C9C-AAD1-DD79975C88F6}" dt="2022-04-11T09:21:47.029" v="2376"/>
          <ac:spMkLst>
            <pc:docMk/>
            <pc:sldMk cId="3190326932" sldId="276"/>
            <ac:spMk id="93" creationId="{B7D63593-27B8-4529-9976-A220C0615E2A}"/>
          </ac:spMkLst>
        </pc:spChg>
        <pc:spChg chg="mod">
          <ac:chgData name="Tomas OFlaherty" userId="0d449538-f2d7-4fa4-b622-3c9b56f64893" providerId="ADAL" clId="{55060444-3317-4C9C-AAD1-DD79975C88F6}" dt="2022-04-11T09:21:47.029" v="2376"/>
          <ac:spMkLst>
            <pc:docMk/>
            <pc:sldMk cId="3190326932" sldId="276"/>
            <ac:spMk id="94" creationId="{7AD56E01-43FA-4D7D-B1E1-0FFEA34DAFD7}"/>
          </ac:spMkLst>
        </pc:spChg>
        <pc:spChg chg="mod">
          <ac:chgData name="Tomas OFlaherty" userId="0d449538-f2d7-4fa4-b622-3c9b56f64893" providerId="ADAL" clId="{55060444-3317-4C9C-AAD1-DD79975C88F6}" dt="2022-04-11T09:21:47.029" v="2376"/>
          <ac:spMkLst>
            <pc:docMk/>
            <pc:sldMk cId="3190326932" sldId="276"/>
            <ac:spMk id="95" creationId="{CDA12697-E07F-4540-8610-408552E0B4D0}"/>
          </ac:spMkLst>
        </pc:spChg>
        <pc:spChg chg="mod">
          <ac:chgData name="Tomas OFlaherty" userId="0d449538-f2d7-4fa4-b622-3c9b56f64893" providerId="ADAL" clId="{55060444-3317-4C9C-AAD1-DD79975C88F6}" dt="2022-04-11T09:21:47.029" v="2376"/>
          <ac:spMkLst>
            <pc:docMk/>
            <pc:sldMk cId="3190326932" sldId="276"/>
            <ac:spMk id="96" creationId="{465B20FE-6320-45CB-8407-660925F018CB}"/>
          </ac:spMkLst>
        </pc:spChg>
        <pc:spChg chg="mod">
          <ac:chgData name="Tomas OFlaherty" userId="0d449538-f2d7-4fa4-b622-3c9b56f64893" providerId="ADAL" clId="{55060444-3317-4C9C-AAD1-DD79975C88F6}" dt="2022-04-11T09:21:47.029" v="2376"/>
          <ac:spMkLst>
            <pc:docMk/>
            <pc:sldMk cId="3190326932" sldId="276"/>
            <ac:spMk id="97" creationId="{D9541D8E-B786-4D6A-90E5-68034B603D7E}"/>
          </ac:spMkLst>
        </pc:spChg>
        <pc:spChg chg="mod">
          <ac:chgData name="Tomas OFlaherty" userId="0d449538-f2d7-4fa4-b622-3c9b56f64893" providerId="ADAL" clId="{55060444-3317-4C9C-AAD1-DD79975C88F6}" dt="2022-04-11T09:21:47.029" v="2376"/>
          <ac:spMkLst>
            <pc:docMk/>
            <pc:sldMk cId="3190326932" sldId="276"/>
            <ac:spMk id="98" creationId="{74533757-EE0A-40C4-A709-34A3DFD042D2}"/>
          </ac:spMkLst>
        </pc:spChg>
        <pc:spChg chg="mod">
          <ac:chgData name="Tomas OFlaherty" userId="0d449538-f2d7-4fa4-b622-3c9b56f64893" providerId="ADAL" clId="{55060444-3317-4C9C-AAD1-DD79975C88F6}" dt="2022-04-11T09:21:47.029" v="2376"/>
          <ac:spMkLst>
            <pc:docMk/>
            <pc:sldMk cId="3190326932" sldId="276"/>
            <ac:spMk id="99" creationId="{B4DA51AA-5922-4FA0-B4F7-71F88B673931}"/>
          </ac:spMkLst>
        </pc:spChg>
        <pc:spChg chg="mod">
          <ac:chgData name="Tomas OFlaherty" userId="0d449538-f2d7-4fa4-b622-3c9b56f64893" providerId="ADAL" clId="{55060444-3317-4C9C-AAD1-DD79975C88F6}" dt="2022-04-11T09:21:47.029" v="2376"/>
          <ac:spMkLst>
            <pc:docMk/>
            <pc:sldMk cId="3190326932" sldId="276"/>
            <ac:spMk id="100" creationId="{731F1BC5-DBE8-46C3-8049-4B2A820B8A9A}"/>
          </ac:spMkLst>
        </pc:spChg>
        <pc:spChg chg="mod">
          <ac:chgData name="Tomas OFlaherty" userId="0d449538-f2d7-4fa4-b622-3c9b56f64893" providerId="ADAL" clId="{55060444-3317-4C9C-AAD1-DD79975C88F6}" dt="2022-04-11T09:21:47.029" v="2376"/>
          <ac:spMkLst>
            <pc:docMk/>
            <pc:sldMk cId="3190326932" sldId="276"/>
            <ac:spMk id="101" creationId="{95439C79-7763-4D14-A33C-C9EE72B0359E}"/>
          </ac:spMkLst>
        </pc:spChg>
        <pc:spChg chg="mod">
          <ac:chgData name="Tomas OFlaherty" userId="0d449538-f2d7-4fa4-b622-3c9b56f64893" providerId="ADAL" clId="{55060444-3317-4C9C-AAD1-DD79975C88F6}" dt="2022-04-11T09:21:47.029" v="2376"/>
          <ac:spMkLst>
            <pc:docMk/>
            <pc:sldMk cId="3190326932" sldId="276"/>
            <ac:spMk id="102" creationId="{46EBB4DE-4202-4006-9975-3880740C9EFA}"/>
          </ac:spMkLst>
        </pc:spChg>
        <pc:spChg chg="add del">
          <ac:chgData name="Tomas OFlaherty" userId="0d449538-f2d7-4fa4-b622-3c9b56f64893" providerId="ADAL" clId="{55060444-3317-4C9C-AAD1-DD79975C88F6}" dt="2022-04-11T09:21:51.748" v="2378"/>
          <ac:spMkLst>
            <pc:docMk/>
            <pc:sldMk cId="3190326932" sldId="276"/>
            <ac:spMk id="103" creationId="{4BF305F2-1FFA-4CAD-A33E-EBAD44BA8F11}"/>
          </ac:spMkLst>
        </pc:spChg>
        <pc:spChg chg="mod">
          <ac:chgData name="Tomas OFlaherty" userId="0d449538-f2d7-4fa4-b622-3c9b56f64893" providerId="ADAL" clId="{55060444-3317-4C9C-AAD1-DD79975C88F6}" dt="2022-04-11T09:22:01.447" v="2380"/>
          <ac:spMkLst>
            <pc:docMk/>
            <pc:sldMk cId="3190326932" sldId="276"/>
            <ac:spMk id="104" creationId="{165D4825-61E8-49DE-91A8-9778C1AEE93A}"/>
          </ac:spMkLst>
        </pc:spChg>
        <pc:spChg chg="mod">
          <ac:chgData name="Tomas OFlaherty" userId="0d449538-f2d7-4fa4-b622-3c9b56f64893" providerId="ADAL" clId="{55060444-3317-4C9C-AAD1-DD79975C88F6}" dt="2022-04-11T09:22:23.955" v="2382"/>
          <ac:spMkLst>
            <pc:docMk/>
            <pc:sldMk cId="3190326932" sldId="276"/>
            <ac:spMk id="105" creationId="{EE705371-7C3F-494C-BB4C-A3851A3F2191}"/>
          </ac:spMkLst>
        </pc:spChg>
        <pc:spChg chg="mod">
          <ac:chgData name="Tomas OFlaherty" userId="0d449538-f2d7-4fa4-b622-3c9b56f64893" providerId="ADAL" clId="{55060444-3317-4C9C-AAD1-DD79975C88F6}" dt="2022-04-11T09:22:23.955" v="2382"/>
          <ac:spMkLst>
            <pc:docMk/>
            <pc:sldMk cId="3190326932" sldId="276"/>
            <ac:spMk id="106" creationId="{4904D469-74E7-4438-AA53-BD319FA5420C}"/>
          </ac:spMkLst>
        </pc:spChg>
        <pc:spChg chg="mod">
          <ac:chgData name="Tomas OFlaherty" userId="0d449538-f2d7-4fa4-b622-3c9b56f64893" providerId="ADAL" clId="{55060444-3317-4C9C-AAD1-DD79975C88F6}" dt="2022-04-11T09:22:23.955" v="2382"/>
          <ac:spMkLst>
            <pc:docMk/>
            <pc:sldMk cId="3190326932" sldId="276"/>
            <ac:spMk id="107" creationId="{1CF8D772-1E1F-4866-8284-E50EECE9D28C}"/>
          </ac:spMkLst>
        </pc:spChg>
        <pc:spChg chg="mod">
          <ac:chgData name="Tomas OFlaherty" userId="0d449538-f2d7-4fa4-b622-3c9b56f64893" providerId="ADAL" clId="{55060444-3317-4C9C-AAD1-DD79975C88F6}" dt="2022-04-11T09:22:29.106" v="2384"/>
          <ac:spMkLst>
            <pc:docMk/>
            <pc:sldMk cId="3190326932" sldId="276"/>
            <ac:spMk id="108" creationId="{A46AA7CD-2F94-4CB2-A565-EC4FD6714480}"/>
          </ac:spMkLst>
        </pc:spChg>
        <pc:spChg chg="mod">
          <ac:chgData name="Tomas OFlaherty" userId="0d449538-f2d7-4fa4-b622-3c9b56f64893" providerId="ADAL" clId="{55060444-3317-4C9C-AAD1-DD79975C88F6}" dt="2022-04-11T09:22:33.998" v="2386"/>
          <ac:spMkLst>
            <pc:docMk/>
            <pc:sldMk cId="3190326932" sldId="276"/>
            <ac:spMk id="109" creationId="{DD689776-5C15-4981-B86E-C84959992090}"/>
          </ac:spMkLst>
        </pc:spChg>
        <pc:spChg chg="mod">
          <ac:chgData name="Tomas OFlaherty" userId="0d449538-f2d7-4fa4-b622-3c9b56f64893" providerId="ADAL" clId="{55060444-3317-4C9C-AAD1-DD79975C88F6}" dt="2022-04-11T09:22:39.981" v="2388"/>
          <ac:spMkLst>
            <pc:docMk/>
            <pc:sldMk cId="3190326932" sldId="276"/>
            <ac:spMk id="110" creationId="{03CE3B16-A813-4D9A-A70D-13E871043425}"/>
          </ac:spMkLst>
        </pc:spChg>
        <pc:spChg chg="mod">
          <ac:chgData name="Tomas OFlaherty" userId="0d449538-f2d7-4fa4-b622-3c9b56f64893" providerId="ADAL" clId="{55060444-3317-4C9C-AAD1-DD79975C88F6}" dt="2022-04-11T09:22:51.347" v="2390"/>
          <ac:spMkLst>
            <pc:docMk/>
            <pc:sldMk cId="3190326932" sldId="276"/>
            <ac:spMk id="111" creationId="{51633B82-A5EC-4EB3-A69D-0AB39EBF79C8}"/>
          </ac:spMkLst>
        </pc:spChg>
        <pc:spChg chg="mod">
          <ac:chgData name="Tomas OFlaherty" userId="0d449538-f2d7-4fa4-b622-3c9b56f64893" providerId="ADAL" clId="{55060444-3317-4C9C-AAD1-DD79975C88F6}" dt="2022-04-11T09:52:03.508" v="2423" actId="5736"/>
          <ac:spMkLst>
            <pc:docMk/>
            <pc:sldMk cId="3190326932" sldId="276"/>
            <ac:spMk id="112" creationId="{8100BE56-9AF1-4281-9E97-7473D5A4B42F}"/>
          </ac:spMkLst>
        </pc:spChg>
        <pc:spChg chg="mod">
          <ac:chgData name="Tomas OFlaherty" userId="0d449538-f2d7-4fa4-b622-3c9b56f64893" providerId="ADAL" clId="{55060444-3317-4C9C-AAD1-DD79975C88F6}" dt="2022-04-11T09:52:03.508" v="2423" actId="5736"/>
          <ac:spMkLst>
            <pc:docMk/>
            <pc:sldMk cId="3190326932" sldId="276"/>
            <ac:spMk id="134" creationId="{DF6AF8D5-C219-4317-8241-6AE424161476}"/>
          </ac:spMkLst>
        </pc:spChg>
        <pc:spChg chg="mod">
          <ac:chgData name="Tomas OFlaherty" userId="0d449538-f2d7-4fa4-b622-3c9b56f64893" providerId="ADAL" clId="{55060444-3317-4C9C-AAD1-DD79975C88F6}" dt="2022-04-11T09:52:03.508" v="2423" actId="5736"/>
          <ac:spMkLst>
            <pc:docMk/>
            <pc:sldMk cId="3190326932" sldId="276"/>
            <ac:spMk id="161" creationId="{4ECC62E0-CCF0-4B6D-938C-CB0A9AC3E014}"/>
          </ac:spMkLst>
        </pc:spChg>
        <pc:grpChg chg="mod">
          <ac:chgData name="Tomas OFlaherty" userId="0d449538-f2d7-4fa4-b622-3c9b56f64893" providerId="ADAL" clId="{55060444-3317-4C9C-AAD1-DD79975C88F6}" dt="2022-04-11T09:52:03.508" v="2423" actId="5736"/>
          <ac:grpSpMkLst>
            <pc:docMk/>
            <pc:sldMk cId="3190326932" sldId="276"/>
            <ac:grpSpMk id="11" creationId="{D7039471-9442-440A-B7A1-0FAF007E5958}"/>
          </ac:grpSpMkLst>
        </pc:grpChg>
        <pc:grpChg chg="mod">
          <ac:chgData name="Tomas OFlaherty" userId="0d449538-f2d7-4fa4-b622-3c9b56f64893" providerId="ADAL" clId="{55060444-3317-4C9C-AAD1-DD79975C88F6}" dt="2022-04-11T09:52:03.508" v="2423" actId="5736"/>
          <ac:grpSpMkLst>
            <pc:docMk/>
            <pc:sldMk cId="3190326932" sldId="276"/>
            <ac:grpSpMk id="28" creationId="{0EAC2D59-96AA-41C9-B55B-946B2B16446E}"/>
          </ac:grpSpMkLst>
        </pc:grpChg>
        <pc:grpChg chg="mod">
          <ac:chgData name="Tomas OFlaherty" userId="0d449538-f2d7-4fa4-b622-3c9b56f64893" providerId="ADAL" clId="{55060444-3317-4C9C-AAD1-DD79975C88F6}" dt="2022-04-11T09:52:03.508" v="2423" actId="5736"/>
          <ac:grpSpMkLst>
            <pc:docMk/>
            <pc:sldMk cId="3190326932" sldId="276"/>
            <ac:grpSpMk id="51" creationId="{D5FC4391-6117-4BDF-BCDD-9AA703083696}"/>
          </ac:grpSpMkLst>
        </pc:grpChg>
        <pc:grpChg chg="mod">
          <ac:chgData name="Tomas OFlaherty" userId="0d449538-f2d7-4fa4-b622-3c9b56f64893" providerId="ADAL" clId="{55060444-3317-4C9C-AAD1-DD79975C88F6}" dt="2022-04-11T09:52:03.508" v="2423" actId="5736"/>
          <ac:grpSpMkLst>
            <pc:docMk/>
            <pc:sldMk cId="3190326932" sldId="276"/>
            <ac:grpSpMk id="66" creationId="{E7C9A7B9-6E7C-4DC1-82A3-A4432124E449}"/>
          </ac:grpSpMkLst>
        </pc:grpChg>
        <pc:graphicFrameChg chg="mod">
          <ac:chgData name="Tomas OFlaherty" userId="0d449538-f2d7-4fa4-b622-3c9b56f64893" providerId="ADAL" clId="{55060444-3317-4C9C-AAD1-DD79975C88F6}" dt="2022-04-11T09:52:03.508" v="2423" actId="5736"/>
          <ac:graphicFrameMkLst>
            <pc:docMk/>
            <pc:sldMk cId="3190326932" sldId="276"/>
            <ac:graphicFrameMk id="144" creationId="{684B50AF-A41A-4196-8011-E864B17FEAAA}"/>
          </ac:graphicFrameMkLst>
        </pc:graphicFrameChg>
        <pc:picChg chg="mod">
          <ac:chgData name="Tomas OFlaherty" userId="0d449538-f2d7-4fa4-b622-3c9b56f64893" providerId="ADAL" clId="{55060444-3317-4C9C-AAD1-DD79975C88F6}" dt="2022-04-11T09:52:03.508" v="2423" actId="5736"/>
          <ac:picMkLst>
            <pc:docMk/>
            <pc:sldMk cId="3190326932" sldId="276"/>
            <ac:picMk id="133" creationId="{D81BA209-03D3-4FAD-B7A7-132610777C8D}"/>
          </ac:picMkLst>
        </pc:picChg>
        <pc:picChg chg="mod">
          <ac:chgData name="Tomas OFlaherty" userId="0d449538-f2d7-4fa4-b622-3c9b56f64893" providerId="ADAL" clId="{55060444-3317-4C9C-AAD1-DD79975C88F6}" dt="2022-04-11T09:52:03.508" v="2423" actId="5736"/>
          <ac:picMkLst>
            <pc:docMk/>
            <pc:sldMk cId="3190326932" sldId="276"/>
            <ac:picMk id="137" creationId="{7F08CD88-3E02-40E4-AAFF-A5823B8DD661}"/>
          </ac:picMkLst>
        </pc:picChg>
        <pc:picChg chg="mod">
          <ac:chgData name="Tomas OFlaherty" userId="0d449538-f2d7-4fa4-b622-3c9b56f64893" providerId="ADAL" clId="{55060444-3317-4C9C-AAD1-DD79975C88F6}" dt="2022-04-11T09:52:03.508" v="2423" actId="5736"/>
          <ac:picMkLst>
            <pc:docMk/>
            <pc:sldMk cId="3190326932" sldId="276"/>
            <ac:picMk id="138" creationId="{C6B3A34B-2DBC-4B45-A4EC-AC67E0BA9052}"/>
          </ac:picMkLst>
        </pc:picChg>
        <pc:picChg chg="mod">
          <ac:chgData name="Tomas OFlaherty" userId="0d449538-f2d7-4fa4-b622-3c9b56f64893" providerId="ADAL" clId="{55060444-3317-4C9C-AAD1-DD79975C88F6}" dt="2022-04-11T09:52:03.508" v="2423" actId="5736"/>
          <ac:picMkLst>
            <pc:docMk/>
            <pc:sldMk cId="3190326932" sldId="276"/>
            <ac:picMk id="139" creationId="{C4C4D860-AD98-4C1A-A0FF-2452E18652F3}"/>
          </ac:picMkLst>
        </pc:picChg>
        <pc:picChg chg="mod">
          <ac:chgData name="Tomas OFlaherty" userId="0d449538-f2d7-4fa4-b622-3c9b56f64893" providerId="ADAL" clId="{55060444-3317-4C9C-AAD1-DD79975C88F6}" dt="2022-04-11T09:52:03.508" v="2423" actId="5736"/>
          <ac:picMkLst>
            <pc:docMk/>
            <pc:sldMk cId="3190326932" sldId="276"/>
            <ac:picMk id="140" creationId="{4C620C46-DE71-4CAA-8801-435046B7FBAF}"/>
          </ac:picMkLst>
        </pc:picChg>
        <pc:picChg chg="mod">
          <ac:chgData name="Tomas OFlaherty" userId="0d449538-f2d7-4fa4-b622-3c9b56f64893" providerId="ADAL" clId="{55060444-3317-4C9C-AAD1-DD79975C88F6}" dt="2022-04-11T09:52:03.508" v="2423" actId="5736"/>
          <ac:picMkLst>
            <pc:docMk/>
            <pc:sldMk cId="3190326932" sldId="276"/>
            <ac:picMk id="142" creationId="{606F98FD-ADCD-4285-A392-BF3A31A32ACB}"/>
          </ac:picMkLst>
        </pc:picChg>
        <pc:picChg chg="mod">
          <ac:chgData name="Tomas OFlaherty" userId="0d449538-f2d7-4fa4-b622-3c9b56f64893" providerId="ADAL" clId="{55060444-3317-4C9C-AAD1-DD79975C88F6}" dt="2022-04-11T09:52:03.508" v="2423" actId="5736"/>
          <ac:picMkLst>
            <pc:docMk/>
            <pc:sldMk cId="3190326932" sldId="276"/>
            <ac:picMk id="143" creationId="{E0520C09-96AB-4CD2-AA5C-B32D1768D277}"/>
          </ac:picMkLst>
        </pc:picChg>
        <pc:cxnChg chg="mod">
          <ac:chgData name="Tomas OFlaherty" userId="0d449538-f2d7-4fa4-b622-3c9b56f64893" providerId="ADAL" clId="{55060444-3317-4C9C-AAD1-DD79975C88F6}" dt="2022-04-11T09:52:03.508" v="2423" actId="5736"/>
          <ac:cxnSpMkLst>
            <pc:docMk/>
            <pc:sldMk cId="3190326932" sldId="276"/>
            <ac:cxnSpMk id="4" creationId="{7B3F9F18-97FA-4E4A-92A3-B4AA9E4B005A}"/>
          </ac:cxnSpMkLst>
        </pc:cxnChg>
        <pc:cxnChg chg="mod">
          <ac:chgData name="Tomas OFlaherty" userId="0d449538-f2d7-4fa4-b622-3c9b56f64893" providerId="ADAL" clId="{55060444-3317-4C9C-AAD1-DD79975C88F6}" dt="2022-04-11T09:52:03.508" v="2423" actId="5736"/>
          <ac:cxnSpMkLst>
            <pc:docMk/>
            <pc:sldMk cId="3190326932" sldId="276"/>
            <ac:cxnSpMk id="113" creationId="{502445AE-ED78-46C7-81D7-81D507AC50ED}"/>
          </ac:cxnSpMkLst>
        </pc:cxnChg>
        <pc:cxnChg chg="mod">
          <ac:chgData name="Tomas OFlaherty" userId="0d449538-f2d7-4fa4-b622-3c9b56f64893" providerId="ADAL" clId="{55060444-3317-4C9C-AAD1-DD79975C88F6}" dt="2022-04-11T09:52:03.508" v="2423" actId="5736"/>
          <ac:cxnSpMkLst>
            <pc:docMk/>
            <pc:sldMk cId="3190326932" sldId="276"/>
            <ac:cxnSpMk id="141" creationId="{B4CF4067-D40F-471D-96AD-C473430A76C0}"/>
          </ac:cxnSpMkLst>
        </pc:cxnChg>
      </pc:sldChg>
      <pc:sldChg chg="modSp add mod">
        <pc:chgData name="Tomas OFlaherty" userId="0d449538-f2d7-4fa4-b622-3c9b56f64893" providerId="ADAL" clId="{55060444-3317-4C9C-AAD1-DD79975C88F6}" dt="2022-04-11T08:38:04.095" v="1936" actId="20577"/>
        <pc:sldMkLst>
          <pc:docMk/>
          <pc:sldMk cId="143532363" sldId="277"/>
        </pc:sldMkLst>
        <pc:spChg chg="mod">
          <ac:chgData name="Tomas OFlaherty" userId="0d449538-f2d7-4fa4-b622-3c9b56f64893" providerId="ADAL" clId="{55060444-3317-4C9C-AAD1-DD79975C88F6}" dt="2022-04-11T08:38:04.095" v="1936" actId="20577"/>
          <ac:spMkLst>
            <pc:docMk/>
            <pc:sldMk cId="143532363" sldId="277"/>
            <ac:spMk id="76" creationId="{92A719D4-2B7F-4B87-98CA-D0670C9BD365}"/>
          </ac:spMkLst>
        </pc:spChg>
        <pc:spChg chg="mod">
          <ac:chgData name="Tomas OFlaherty" userId="0d449538-f2d7-4fa4-b622-3c9b56f64893" providerId="ADAL" clId="{55060444-3317-4C9C-AAD1-DD79975C88F6}" dt="2022-04-11T08:37:56.589" v="1929" actId="20577"/>
          <ac:spMkLst>
            <pc:docMk/>
            <pc:sldMk cId="143532363" sldId="277"/>
            <ac:spMk id="78" creationId="{921F27FE-206F-438A-908D-E37F61B45296}"/>
          </ac:spMkLst>
        </pc:spChg>
      </pc:sldChg>
      <pc:sldChg chg="addSp delSp modSp add mod">
        <pc:chgData name="Tomas OFlaherty" userId="0d449538-f2d7-4fa4-b622-3c9b56f64893" providerId="ADAL" clId="{55060444-3317-4C9C-AAD1-DD79975C88F6}" dt="2022-04-11T09:37:14.149" v="2399" actId="20577"/>
        <pc:sldMkLst>
          <pc:docMk/>
          <pc:sldMk cId="1942871952" sldId="278"/>
        </pc:sldMkLst>
        <pc:spChg chg="mod">
          <ac:chgData name="Tomas OFlaherty" userId="0d449538-f2d7-4fa4-b622-3c9b56f64893" providerId="ADAL" clId="{55060444-3317-4C9C-AAD1-DD79975C88F6}" dt="2022-04-09T11:10:01.918" v="684" actId="1076"/>
          <ac:spMkLst>
            <pc:docMk/>
            <pc:sldMk cId="1942871952" sldId="278"/>
            <ac:spMk id="2" creationId="{B63EA340-8D29-42E0-A77F-90205D193CA1}"/>
          </ac:spMkLst>
        </pc:spChg>
        <pc:spChg chg="mod">
          <ac:chgData name="Tomas OFlaherty" userId="0d449538-f2d7-4fa4-b622-3c9b56f64893" providerId="ADAL" clId="{55060444-3317-4C9C-AAD1-DD79975C88F6}" dt="2022-04-11T09:24:19.661" v="2392" actId="5736"/>
          <ac:spMkLst>
            <pc:docMk/>
            <pc:sldMk cId="1942871952" sldId="278"/>
            <ac:spMk id="3" creationId="{10CC5641-B1FF-4DFD-B12E-3CBB7807D003}"/>
          </ac:spMkLst>
        </pc:spChg>
        <pc:spChg chg="del">
          <ac:chgData name="Tomas OFlaherty" userId="0d449538-f2d7-4fa4-b622-3c9b56f64893" providerId="ADAL" clId="{55060444-3317-4C9C-AAD1-DD79975C88F6}" dt="2022-04-09T11:00:07.228" v="577" actId="478"/>
          <ac:spMkLst>
            <pc:docMk/>
            <pc:sldMk cId="1942871952" sldId="278"/>
            <ac:spMk id="6" creationId="{F4925181-0462-430E-855B-66CF5B3DA5F5}"/>
          </ac:spMkLst>
        </pc:spChg>
        <pc:spChg chg="mod">
          <ac:chgData name="Tomas OFlaherty" userId="0d449538-f2d7-4fa4-b622-3c9b56f64893" providerId="ADAL" clId="{55060444-3317-4C9C-AAD1-DD79975C88F6}" dt="2022-04-11T09:24:19.661" v="2392" actId="5736"/>
          <ac:spMkLst>
            <pc:docMk/>
            <pc:sldMk cId="1942871952" sldId="278"/>
            <ac:spMk id="9" creationId="{81EB6936-F297-4257-A53C-350DCD2755BD}"/>
          </ac:spMkLst>
        </pc:spChg>
        <pc:spChg chg="mod">
          <ac:chgData name="Tomas OFlaherty" userId="0d449538-f2d7-4fa4-b622-3c9b56f64893" providerId="ADAL" clId="{55060444-3317-4C9C-AAD1-DD79975C88F6}" dt="2022-04-11T09:24:19.661" v="2392" actId="5736"/>
          <ac:spMkLst>
            <pc:docMk/>
            <pc:sldMk cId="1942871952" sldId="278"/>
            <ac:spMk id="12" creationId="{28D03E89-DE7F-4740-AD61-7504AB0BBFC4}"/>
          </ac:spMkLst>
        </pc:spChg>
        <pc:spChg chg="add mod">
          <ac:chgData name="Tomas OFlaherty" userId="0d449538-f2d7-4fa4-b622-3c9b56f64893" providerId="ADAL" clId="{55060444-3317-4C9C-AAD1-DD79975C88F6}" dt="2022-04-09T11:10:24.953" v="687" actId="1076"/>
          <ac:spMkLst>
            <pc:docMk/>
            <pc:sldMk cId="1942871952" sldId="278"/>
            <ac:spMk id="13" creationId="{67DE4C7D-5BFB-429A-AE9C-0B4CEBE36190}"/>
          </ac:spMkLst>
        </pc:spChg>
        <pc:spChg chg="mod">
          <ac:chgData name="Tomas OFlaherty" userId="0d449538-f2d7-4fa4-b622-3c9b56f64893" providerId="ADAL" clId="{55060444-3317-4C9C-AAD1-DD79975C88F6}" dt="2022-04-11T09:24:19.661" v="2392" actId="5736"/>
          <ac:spMkLst>
            <pc:docMk/>
            <pc:sldMk cId="1942871952" sldId="278"/>
            <ac:spMk id="62" creationId="{16BBFCD2-8B51-425D-B005-058D529DDF83}"/>
          </ac:spMkLst>
        </pc:spChg>
        <pc:spChg chg="mod">
          <ac:chgData name="Tomas OFlaherty" userId="0d449538-f2d7-4fa4-b622-3c9b56f64893" providerId="ADAL" clId="{55060444-3317-4C9C-AAD1-DD79975C88F6}" dt="2022-04-11T08:38:29.516" v="1950" actId="20577"/>
          <ac:spMkLst>
            <pc:docMk/>
            <pc:sldMk cId="1942871952" sldId="278"/>
            <ac:spMk id="76" creationId="{92A719D4-2B7F-4B87-98CA-D0670C9BD365}"/>
          </ac:spMkLst>
        </pc:spChg>
        <pc:spChg chg="mod">
          <ac:chgData name="Tomas OFlaherty" userId="0d449538-f2d7-4fa4-b622-3c9b56f64893" providerId="ADAL" clId="{55060444-3317-4C9C-AAD1-DD79975C88F6}" dt="2022-04-11T08:37:17.084" v="1915" actId="20577"/>
          <ac:spMkLst>
            <pc:docMk/>
            <pc:sldMk cId="1942871952" sldId="278"/>
            <ac:spMk id="78" creationId="{921F27FE-206F-438A-908D-E37F61B45296}"/>
          </ac:spMkLst>
        </pc:spChg>
        <pc:spChg chg="mod">
          <ac:chgData name="Tomas OFlaherty" userId="0d449538-f2d7-4fa4-b622-3c9b56f64893" providerId="ADAL" clId="{55060444-3317-4C9C-AAD1-DD79975C88F6}" dt="2022-04-11T09:24:19.661" v="2392" actId="5736"/>
          <ac:spMkLst>
            <pc:docMk/>
            <pc:sldMk cId="1942871952" sldId="278"/>
            <ac:spMk id="79" creationId="{BFB972AA-BB6F-46D2-B10F-14C6165D0185}"/>
          </ac:spMkLst>
        </pc:spChg>
        <pc:spChg chg="mod">
          <ac:chgData name="Tomas OFlaherty" userId="0d449538-f2d7-4fa4-b622-3c9b56f64893" providerId="ADAL" clId="{55060444-3317-4C9C-AAD1-DD79975C88F6}" dt="2022-04-11T09:24:19.661" v="2392" actId="5736"/>
          <ac:spMkLst>
            <pc:docMk/>
            <pc:sldMk cId="1942871952" sldId="278"/>
            <ac:spMk id="80" creationId="{14B8F4C2-69EE-46FC-B1B7-895875902226}"/>
          </ac:spMkLst>
        </pc:spChg>
        <pc:spChg chg="mod">
          <ac:chgData name="Tomas OFlaherty" userId="0d449538-f2d7-4fa4-b622-3c9b56f64893" providerId="ADAL" clId="{55060444-3317-4C9C-AAD1-DD79975C88F6}" dt="2022-04-11T09:24:19.661" v="2392" actId="5736"/>
          <ac:spMkLst>
            <pc:docMk/>
            <pc:sldMk cId="1942871952" sldId="278"/>
            <ac:spMk id="81" creationId="{0FF681A2-A00C-4A9C-9DCA-CC39F10E70F6}"/>
          </ac:spMkLst>
        </pc:spChg>
        <pc:spChg chg="mod">
          <ac:chgData name="Tomas OFlaherty" userId="0d449538-f2d7-4fa4-b622-3c9b56f64893" providerId="ADAL" clId="{55060444-3317-4C9C-AAD1-DD79975C88F6}" dt="2022-04-11T09:24:19.661" v="2392" actId="5736"/>
          <ac:spMkLst>
            <pc:docMk/>
            <pc:sldMk cId="1942871952" sldId="278"/>
            <ac:spMk id="82" creationId="{D203B981-95BA-43CB-B764-C69852DE5F3A}"/>
          </ac:spMkLst>
        </pc:spChg>
        <pc:spChg chg="mod">
          <ac:chgData name="Tomas OFlaherty" userId="0d449538-f2d7-4fa4-b622-3c9b56f64893" providerId="ADAL" clId="{55060444-3317-4C9C-AAD1-DD79975C88F6}" dt="2022-04-11T09:24:19.661" v="2392" actId="5736"/>
          <ac:spMkLst>
            <pc:docMk/>
            <pc:sldMk cId="1942871952" sldId="278"/>
            <ac:spMk id="83" creationId="{1C46EB5F-4705-411A-9C34-9AD083E4A40F}"/>
          </ac:spMkLst>
        </pc:spChg>
        <pc:spChg chg="mod">
          <ac:chgData name="Tomas OFlaherty" userId="0d449538-f2d7-4fa4-b622-3c9b56f64893" providerId="ADAL" clId="{55060444-3317-4C9C-AAD1-DD79975C88F6}" dt="2022-04-11T09:24:19.661" v="2392" actId="5736"/>
          <ac:spMkLst>
            <pc:docMk/>
            <pc:sldMk cId="1942871952" sldId="278"/>
            <ac:spMk id="84" creationId="{56BA1E9A-1A3C-4B13-A3FF-B00FD7E13F04}"/>
          </ac:spMkLst>
        </pc:spChg>
        <pc:spChg chg="mod">
          <ac:chgData name="Tomas OFlaherty" userId="0d449538-f2d7-4fa4-b622-3c9b56f64893" providerId="ADAL" clId="{55060444-3317-4C9C-AAD1-DD79975C88F6}" dt="2022-04-11T09:24:19.661" v="2392" actId="5736"/>
          <ac:spMkLst>
            <pc:docMk/>
            <pc:sldMk cId="1942871952" sldId="278"/>
            <ac:spMk id="85" creationId="{39F7DFD7-303F-4332-87DC-514D96406D04}"/>
          </ac:spMkLst>
        </pc:spChg>
        <pc:spChg chg="mod">
          <ac:chgData name="Tomas OFlaherty" userId="0d449538-f2d7-4fa4-b622-3c9b56f64893" providerId="ADAL" clId="{55060444-3317-4C9C-AAD1-DD79975C88F6}" dt="2022-04-11T09:24:19.661" v="2392" actId="5736"/>
          <ac:spMkLst>
            <pc:docMk/>
            <pc:sldMk cId="1942871952" sldId="278"/>
            <ac:spMk id="86" creationId="{948D5AEC-7F28-4228-AD54-44B6D06B01E3}"/>
          </ac:spMkLst>
        </pc:spChg>
        <pc:spChg chg="mod">
          <ac:chgData name="Tomas OFlaherty" userId="0d449538-f2d7-4fa4-b622-3c9b56f64893" providerId="ADAL" clId="{55060444-3317-4C9C-AAD1-DD79975C88F6}" dt="2022-04-11T09:24:19.661" v="2392" actId="5736"/>
          <ac:spMkLst>
            <pc:docMk/>
            <pc:sldMk cId="1942871952" sldId="278"/>
            <ac:spMk id="87" creationId="{DE427451-9CFE-4D81-B22E-76702CDE6353}"/>
          </ac:spMkLst>
        </pc:spChg>
        <pc:spChg chg="mod">
          <ac:chgData name="Tomas OFlaherty" userId="0d449538-f2d7-4fa4-b622-3c9b56f64893" providerId="ADAL" clId="{55060444-3317-4C9C-AAD1-DD79975C88F6}" dt="2022-04-11T09:24:19.661" v="2392" actId="5736"/>
          <ac:spMkLst>
            <pc:docMk/>
            <pc:sldMk cId="1942871952" sldId="278"/>
            <ac:spMk id="88" creationId="{3D045ACB-5408-4726-9310-0DBAAB3C1B28}"/>
          </ac:spMkLst>
        </pc:spChg>
        <pc:spChg chg="mod">
          <ac:chgData name="Tomas OFlaherty" userId="0d449538-f2d7-4fa4-b622-3c9b56f64893" providerId="ADAL" clId="{55060444-3317-4C9C-AAD1-DD79975C88F6}" dt="2022-04-11T09:37:14.149" v="2399" actId="20577"/>
          <ac:spMkLst>
            <pc:docMk/>
            <pc:sldMk cId="1942871952" sldId="278"/>
            <ac:spMk id="89" creationId="{0AE96AA9-C45F-4850-9059-538B141E35EE}"/>
          </ac:spMkLst>
        </pc:spChg>
        <pc:spChg chg="mod">
          <ac:chgData name="Tomas OFlaherty" userId="0d449538-f2d7-4fa4-b622-3c9b56f64893" providerId="ADAL" clId="{55060444-3317-4C9C-AAD1-DD79975C88F6}" dt="2022-04-11T09:24:19.661" v="2392" actId="5736"/>
          <ac:spMkLst>
            <pc:docMk/>
            <pc:sldMk cId="1942871952" sldId="278"/>
            <ac:spMk id="90" creationId="{947A86BA-53D7-4365-94E6-3908ACF977BE}"/>
          </ac:spMkLst>
        </pc:spChg>
        <pc:spChg chg="mod">
          <ac:chgData name="Tomas OFlaherty" userId="0d449538-f2d7-4fa4-b622-3c9b56f64893" providerId="ADAL" clId="{55060444-3317-4C9C-AAD1-DD79975C88F6}" dt="2022-04-11T09:24:19.661" v="2392" actId="5736"/>
          <ac:spMkLst>
            <pc:docMk/>
            <pc:sldMk cId="1942871952" sldId="278"/>
            <ac:spMk id="91" creationId="{1E7B209B-3FE0-406D-AC3E-8764656D949F}"/>
          </ac:spMkLst>
        </pc:spChg>
        <pc:spChg chg="add del mod ord">
          <ac:chgData name="Tomas OFlaherty" userId="0d449538-f2d7-4fa4-b622-3c9b56f64893" providerId="ADAL" clId="{55060444-3317-4C9C-AAD1-DD79975C88F6}" dt="2022-04-09T11:08:31.879" v="676" actId="478"/>
          <ac:spMkLst>
            <pc:docMk/>
            <pc:sldMk cId="1942871952" sldId="278"/>
            <ac:spMk id="93" creationId="{5C730A60-AE49-407A-A53F-7B8652FEB013}"/>
          </ac:spMkLst>
        </pc:spChg>
        <pc:spChg chg="mod">
          <ac:chgData name="Tomas OFlaherty" userId="0d449538-f2d7-4fa4-b622-3c9b56f64893" providerId="ADAL" clId="{55060444-3317-4C9C-AAD1-DD79975C88F6}" dt="2022-04-11T09:24:19.661" v="2392" actId="5736"/>
          <ac:spMkLst>
            <pc:docMk/>
            <pc:sldMk cId="1942871952" sldId="278"/>
            <ac:spMk id="112" creationId="{8100BE56-9AF1-4281-9E97-7473D5A4B42F}"/>
          </ac:spMkLst>
        </pc:spChg>
        <pc:spChg chg="mod">
          <ac:chgData name="Tomas OFlaherty" userId="0d449538-f2d7-4fa4-b622-3c9b56f64893" providerId="ADAL" clId="{55060444-3317-4C9C-AAD1-DD79975C88F6}" dt="2022-04-11T09:24:19.661" v="2392" actId="5736"/>
          <ac:spMkLst>
            <pc:docMk/>
            <pc:sldMk cId="1942871952" sldId="278"/>
            <ac:spMk id="134" creationId="{DF6AF8D5-C219-4317-8241-6AE424161476}"/>
          </ac:spMkLst>
        </pc:spChg>
        <pc:spChg chg="mod">
          <ac:chgData name="Tomas OFlaherty" userId="0d449538-f2d7-4fa4-b622-3c9b56f64893" providerId="ADAL" clId="{55060444-3317-4C9C-AAD1-DD79975C88F6}" dt="2022-04-11T09:24:19.661" v="2392" actId="5736"/>
          <ac:spMkLst>
            <pc:docMk/>
            <pc:sldMk cId="1942871952" sldId="278"/>
            <ac:spMk id="161" creationId="{4ECC62E0-CCF0-4B6D-938C-CB0A9AC3E014}"/>
          </ac:spMkLst>
        </pc:spChg>
        <pc:grpChg chg="mod">
          <ac:chgData name="Tomas OFlaherty" userId="0d449538-f2d7-4fa4-b622-3c9b56f64893" providerId="ADAL" clId="{55060444-3317-4C9C-AAD1-DD79975C88F6}" dt="2022-04-11T09:24:19.661" v="2392" actId="5736"/>
          <ac:grpSpMkLst>
            <pc:docMk/>
            <pc:sldMk cId="1942871952" sldId="278"/>
            <ac:grpSpMk id="11" creationId="{D7039471-9442-440A-B7A1-0FAF007E5958}"/>
          </ac:grpSpMkLst>
        </pc:grpChg>
        <pc:grpChg chg="mod">
          <ac:chgData name="Tomas OFlaherty" userId="0d449538-f2d7-4fa4-b622-3c9b56f64893" providerId="ADAL" clId="{55060444-3317-4C9C-AAD1-DD79975C88F6}" dt="2022-04-11T09:24:19.661" v="2392" actId="5736"/>
          <ac:grpSpMkLst>
            <pc:docMk/>
            <pc:sldMk cId="1942871952" sldId="278"/>
            <ac:grpSpMk id="28" creationId="{0EAC2D59-96AA-41C9-B55B-946B2B16446E}"/>
          </ac:grpSpMkLst>
        </pc:grpChg>
        <pc:grpChg chg="mod">
          <ac:chgData name="Tomas OFlaherty" userId="0d449538-f2d7-4fa4-b622-3c9b56f64893" providerId="ADAL" clId="{55060444-3317-4C9C-AAD1-DD79975C88F6}" dt="2022-04-11T09:24:19.661" v="2392" actId="5736"/>
          <ac:grpSpMkLst>
            <pc:docMk/>
            <pc:sldMk cId="1942871952" sldId="278"/>
            <ac:grpSpMk id="51" creationId="{D5FC4391-6117-4BDF-BCDD-9AA703083696}"/>
          </ac:grpSpMkLst>
        </pc:grpChg>
        <pc:grpChg chg="mod">
          <ac:chgData name="Tomas OFlaherty" userId="0d449538-f2d7-4fa4-b622-3c9b56f64893" providerId="ADAL" clId="{55060444-3317-4C9C-AAD1-DD79975C88F6}" dt="2022-04-11T09:24:19.661" v="2392" actId="5736"/>
          <ac:grpSpMkLst>
            <pc:docMk/>
            <pc:sldMk cId="1942871952" sldId="278"/>
            <ac:grpSpMk id="66" creationId="{E7C9A7B9-6E7C-4DC1-82A3-A4432124E449}"/>
          </ac:grpSpMkLst>
        </pc:grpChg>
        <pc:graphicFrameChg chg="mod">
          <ac:chgData name="Tomas OFlaherty" userId="0d449538-f2d7-4fa4-b622-3c9b56f64893" providerId="ADAL" clId="{55060444-3317-4C9C-AAD1-DD79975C88F6}" dt="2022-04-11T09:24:19.661" v="2392" actId="5736"/>
          <ac:graphicFrameMkLst>
            <pc:docMk/>
            <pc:sldMk cId="1942871952" sldId="278"/>
            <ac:graphicFrameMk id="144" creationId="{684B50AF-A41A-4196-8011-E864B17FEAAA}"/>
          </ac:graphicFrameMkLst>
        </pc:graphicFrameChg>
        <pc:picChg chg="add del mod">
          <ac:chgData name="Tomas OFlaherty" userId="0d449538-f2d7-4fa4-b622-3c9b56f64893" providerId="ADAL" clId="{55060444-3317-4C9C-AAD1-DD79975C88F6}" dt="2022-04-09T10:59:51.563" v="576" actId="478"/>
          <ac:picMkLst>
            <pc:docMk/>
            <pc:sldMk cId="1942871952" sldId="278"/>
            <ac:picMk id="5" creationId="{622B3D65-8C4A-4865-88AF-F37E102F5FDD}"/>
          </ac:picMkLst>
        </pc:picChg>
        <pc:picChg chg="add del mod">
          <ac:chgData name="Tomas OFlaherty" userId="0d449538-f2d7-4fa4-b622-3c9b56f64893" providerId="ADAL" clId="{55060444-3317-4C9C-AAD1-DD79975C88F6}" dt="2022-04-09T11:01:23.798" v="581"/>
          <ac:picMkLst>
            <pc:docMk/>
            <pc:sldMk cId="1942871952" sldId="278"/>
            <ac:picMk id="7" creationId="{9CAA9E00-3D39-4792-9124-935B7D470CD5}"/>
          </ac:picMkLst>
        </pc:picChg>
        <pc:picChg chg="add del mod">
          <ac:chgData name="Tomas OFlaherty" userId="0d449538-f2d7-4fa4-b622-3c9b56f64893" providerId="ADAL" clId="{55060444-3317-4C9C-AAD1-DD79975C88F6}" dt="2022-04-09T11:02:28.360" v="587"/>
          <ac:picMkLst>
            <pc:docMk/>
            <pc:sldMk cId="1942871952" sldId="278"/>
            <ac:picMk id="8" creationId="{C57ED7DD-8977-446A-9FF6-2D05A3D07424}"/>
          </ac:picMkLst>
        </pc:picChg>
        <pc:picChg chg="add mod">
          <ac:chgData name="Tomas OFlaherty" userId="0d449538-f2d7-4fa4-b622-3c9b56f64893" providerId="ADAL" clId="{55060444-3317-4C9C-AAD1-DD79975C88F6}" dt="2022-04-09T11:10:24.953" v="687" actId="1076"/>
          <ac:picMkLst>
            <pc:docMk/>
            <pc:sldMk cId="1942871952" sldId="278"/>
            <ac:picMk id="10" creationId="{6786D9DD-FC80-4156-9FBE-3922904159DF}"/>
          </ac:picMkLst>
        </pc:picChg>
        <pc:picChg chg="add del mod ord">
          <ac:chgData name="Tomas OFlaherty" userId="0d449538-f2d7-4fa4-b622-3c9b56f64893" providerId="ADAL" clId="{55060444-3317-4C9C-AAD1-DD79975C88F6}" dt="2022-04-09T11:05:41.338" v="628" actId="478"/>
          <ac:picMkLst>
            <pc:docMk/>
            <pc:sldMk cId="1942871952" sldId="278"/>
            <ac:picMk id="15" creationId="{D212BF31-07BA-478E-B2FB-1E7D5D77D4BF}"/>
          </ac:picMkLst>
        </pc:picChg>
        <pc:picChg chg="add del mod ord">
          <ac:chgData name="Tomas OFlaherty" userId="0d449538-f2d7-4fa4-b622-3c9b56f64893" providerId="ADAL" clId="{55060444-3317-4C9C-AAD1-DD79975C88F6}" dt="2022-04-09T11:08:21.670" v="673" actId="478"/>
          <ac:picMkLst>
            <pc:docMk/>
            <pc:sldMk cId="1942871952" sldId="278"/>
            <ac:picMk id="16" creationId="{592E7DFD-5FA8-45E0-8F61-C44A0E735FCA}"/>
          </ac:picMkLst>
        </pc:picChg>
        <pc:picChg chg="add mod ord">
          <ac:chgData name="Tomas OFlaherty" userId="0d449538-f2d7-4fa4-b622-3c9b56f64893" providerId="ADAL" clId="{55060444-3317-4C9C-AAD1-DD79975C88F6}" dt="2022-04-11T09:24:19.661" v="2392" actId="5736"/>
          <ac:picMkLst>
            <pc:docMk/>
            <pc:sldMk cId="1942871952" sldId="278"/>
            <ac:picMk id="17" creationId="{63435543-F200-4533-A89A-B5F71705E80C}"/>
          </ac:picMkLst>
        </pc:picChg>
        <pc:picChg chg="add del mod ord">
          <ac:chgData name="Tomas OFlaherty" userId="0d449538-f2d7-4fa4-b622-3c9b56f64893" providerId="ADAL" clId="{55060444-3317-4C9C-AAD1-DD79975C88F6}" dt="2022-04-09T11:08:36.201" v="677" actId="478"/>
          <ac:picMkLst>
            <pc:docMk/>
            <pc:sldMk cId="1942871952" sldId="278"/>
            <ac:picMk id="92" creationId="{CEBB8800-D816-4523-BC7A-CA651CD8D812}"/>
          </ac:picMkLst>
        </pc:picChg>
        <pc:picChg chg="add mod ord">
          <ac:chgData name="Tomas OFlaherty" userId="0d449538-f2d7-4fa4-b622-3c9b56f64893" providerId="ADAL" clId="{55060444-3317-4C9C-AAD1-DD79975C88F6}" dt="2022-04-11T09:24:19.661" v="2392" actId="5736"/>
          <ac:picMkLst>
            <pc:docMk/>
            <pc:sldMk cId="1942871952" sldId="278"/>
            <ac:picMk id="94" creationId="{17D88CD5-843F-47BB-B0AB-7A86262BF997}"/>
          </ac:picMkLst>
        </pc:picChg>
        <pc:picChg chg="mod">
          <ac:chgData name="Tomas OFlaherty" userId="0d449538-f2d7-4fa4-b622-3c9b56f64893" providerId="ADAL" clId="{55060444-3317-4C9C-AAD1-DD79975C88F6}" dt="2022-04-11T09:24:19.661" v="2392" actId="5736"/>
          <ac:picMkLst>
            <pc:docMk/>
            <pc:sldMk cId="1942871952" sldId="278"/>
            <ac:picMk id="133" creationId="{D81BA209-03D3-4FAD-B7A7-132610777C8D}"/>
          </ac:picMkLst>
        </pc:picChg>
        <pc:picChg chg="mod">
          <ac:chgData name="Tomas OFlaherty" userId="0d449538-f2d7-4fa4-b622-3c9b56f64893" providerId="ADAL" clId="{55060444-3317-4C9C-AAD1-DD79975C88F6}" dt="2022-04-11T09:24:19.661" v="2392" actId="5736"/>
          <ac:picMkLst>
            <pc:docMk/>
            <pc:sldMk cId="1942871952" sldId="278"/>
            <ac:picMk id="137" creationId="{7F08CD88-3E02-40E4-AAFF-A5823B8DD661}"/>
          </ac:picMkLst>
        </pc:picChg>
        <pc:picChg chg="mod">
          <ac:chgData name="Tomas OFlaherty" userId="0d449538-f2d7-4fa4-b622-3c9b56f64893" providerId="ADAL" clId="{55060444-3317-4C9C-AAD1-DD79975C88F6}" dt="2022-04-11T09:24:19.661" v="2392" actId="5736"/>
          <ac:picMkLst>
            <pc:docMk/>
            <pc:sldMk cId="1942871952" sldId="278"/>
            <ac:picMk id="138" creationId="{C6B3A34B-2DBC-4B45-A4EC-AC67E0BA9052}"/>
          </ac:picMkLst>
        </pc:picChg>
        <pc:picChg chg="mod">
          <ac:chgData name="Tomas OFlaherty" userId="0d449538-f2d7-4fa4-b622-3c9b56f64893" providerId="ADAL" clId="{55060444-3317-4C9C-AAD1-DD79975C88F6}" dt="2022-04-11T09:24:19.661" v="2392" actId="5736"/>
          <ac:picMkLst>
            <pc:docMk/>
            <pc:sldMk cId="1942871952" sldId="278"/>
            <ac:picMk id="139" creationId="{C4C4D860-AD98-4C1A-A0FF-2452E18652F3}"/>
          </ac:picMkLst>
        </pc:picChg>
        <pc:picChg chg="mod">
          <ac:chgData name="Tomas OFlaherty" userId="0d449538-f2d7-4fa4-b622-3c9b56f64893" providerId="ADAL" clId="{55060444-3317-4C9C-AAD1-DD79975C88F6}" dt="2022-04-11T09:24:19.661" v="2392" actId="5736"/>
          <ac:picMkLst>
            <pc:docMk/>
            <pc:sldMk cId="1942871952" sldId="278"/>
            <ac:picMk id="140" creationId="{4C620C46-DE71-4CAA-8801-435046B7FBAF}"/>
          </ac:picMkLst>
        </pc:picChg>
        <pc:picChg chg="mod">
          <ac:chgData name="Tomas OFlaherty" userId="0d449538-f2d7-4fa4-b622-3c9b56f64893" providerId="ADAL" clId="{55060444-3317-4C9C-AAD1-DD79975C88F6}" dt="2022-04-11T09:24:19.661" v="2392" actId="5736"/>
          <ac:picMkLst>
            <pc:docMk/>
            <pc:sldMk cId="1942871952" sldId="278"/>
            <ac:picMk id="142" creationId="{606F98FD-ADCD-4285-A392-BF3A31A32ACB}"/>
          </ac:picMkLst>
        </pc:picChg>
        <pc:picChg chg="mod">
          <ac:chgData name="Tomas OFlaherty" userId="0d449538-f2d7-4fa4-b622-3c9b56f64893" providerId="ADAL" clId="{55060444-3317-4C9C-AAD1-DD79975C88F6}" dt="2022-04-11T09:24:19.661" v="2392" actId="5736"/>
          <ac:picMkLst>
            <pc:docMk/>
            <pc:sldMk cId="1942871952" sldId="278"/>
            <ac:picMk id="143" creationId="{E0520C09-96AB-4CD2-AA5C-B32D1768D277}"/>
          </ac:picMkLst>
        </pc:picChg>
        <pc:cxnChg chg="mod">
          <ac:chgData name="Tomas OFlaherty" userId="0d449538-f2d7-4fa4-b622-3c9b56f64893" providerId="ADAL" clId="{55060444-3317-4C9C-AAD1-DD79975C88F6}" dt="2022-04-11T09:24:19.661" v="2392" actId="5736"/>
          <ac:cxnSpMkLst>
            <pc:docMk/>
            <pc:sldMk cId="1942871952" sldId="278"/>
            <ac:cxnSpMk id="4" creationId="{7B3F9F18-97FA-4E4A-92A3-B4AA9E4B005A}"/>
          </ac:cxnSpMkLst>
        </pc:cxnChg>
        <pc:cxnChg chg="mod">
          <ac:chgData name="Tomas OFlaherty" userId="0d449538-f2d7-4fa4-b622-3c9b56f64893" providerId="ADAL" clId="{55060444-3317-4C9C-AAD1-DD79975C88F6}" dt="2022-04-11T09:24:19.661" v="2392" actId="5736"/>
          <ac:cxnSpMkLst>
            <pc:docMk/>
            <pc:sldMk cId="1942871952" sldId="278"/>
            <ac:cxnSpMk id="113" creationId="{502445AE-ED78-46C7-81D7-81D507AC50ED}"/>
          </ac:cxnSpMkLst>
        </pc:cxnChg>
        <pc:cxnChg chg="mod">
          <ac:chgData name="Tomas OFlaherty" userId="0d449538-f2d7-4fa4-b622-3c9b56f64893" providerId="ADAL" clId="{55060444-3317-4C9C-AAD1-DD79975C88F6}" dt="2022-04-11T09:24:19.661" v="2392" actId="5736"/>
          <ac:cxnSpMkLst>
            <pc:docMk/>
            <pc:sldMk cId="1942871952" sldId="278"/>
            <ac:cxnSpMk id="141" creationId="{B4CF4067-D40F-471D-96AD-C473430A76C0}"/>
          </ac:cxnSpMkLst>
        </pc:cxnChg>
      </pc:sldChg>
      <pc:sldChg chg="addSp delSp modSp add mod delAnim modAnim">
        <pc:chgData name="Tomas OFlaherty" userId="0d449538-f2d7-4fa4-b622-3c9b56f64893" providerId="ADAL" clId="{55060444-3317-4C9C-AAD1-DD79975C88F6}" dt="2022-04-11T09:08:50.917" v="2255" actId="20577"/>
        <pc:sldMkLst>
          <pc:docMk/>
          <pc:sldMk cId="1601438804" sldId="279"/>
        </pc:sldMkLst>
        <pc:spChg chg="mod">
          <ac:chgData name="Tomas OFlaherty" userId="0d449538-f2d7-4fa4-b622-3c9b56f64893" providerId="ADAL" clId="{55060444-3317-4C9C-AAD1-DD79975C88F6}" dt="2022-04-09T11:17:38.128" v="943" actId="1035"/>
          <ac:spMkLst>
            <pc:docMk/>
            <pc:sldMk cId="1601438804" sldId="279"/>
            <ac:spMk id="3" creationId="{10CC5641-B1FF-4DFD-B12E-3CBB7807D003}"/>
          </ac:spMkLst>
        </pc:spChg>
        <pc:spChg chg="mod">
          <ac:chgData name="Tomas OFlaherty" userId="0d449538-f2d7-4fa4-b622-3c9b56f64893" providerId="ADAL" clId="{55060444-3317-4C9C-AAD1-DD79975C88F6}" dt="2022-04-09T11:17:38.128" v="943" actId="1035"/>
          <ac:spMkLst>
            <pc:docMk/>
            <pc:sldMk cId="1601438804" sldId="279"/>
            <ac:spMk id="9" creationId="{81EB6936-F297-4257-A53C-350DCD2755BD}"/>
          </ac:spMkLst>
        </pc:spChg>
        <pc:spChg chg="mod">
          <ac:chgData name="Tomas OFlaherty" userId="0d449538-f2d7-4fa4-b622-3c9b56f64893" providerId="ADAL" clId="{55060444-3317-4C9C-AAD1-DD79975C88F6}" dt="2022-04-09T11:17:38.128" v="943" actId="1035"/>
          <ac:spMkLst>
            <pc:docMk/>
            <pc:sldMk cId="1601438804" sldId="279"/>
            <ac:spMk id="12" creationId="{28D03E89-DE7F-4740-AD61-7504AB0BBFC4}"/>
          </ac:spMkLst>
        </pc:spChg>
        <pc:spChg chg="mod">
          <ac:chgData name="Tomas OFlaherty" userId="0d449538-f2d7-4fa4-b622-3c9b56f64893" providerId="ADAL" clId="{55060444-3317-4C9C-AAD1-DD79975C88F6}" dt="2022-04-09T11:17:38.128" v="943" actId="1035"/>
          <ac:spMkLst>
            <pc:docMk/>
            <pc:sldMk cId="1601438804" sldId="279"/>
            <ac:spMk id="62" creationId="{16BBFCD2-8B51-425D-B005-058D529DDF83}"/>
          </ac:spMkLst>
        </pc:spChg>
        <pc:spChg chg="mod">
          <ac:chgData name="Tomas OFlaherty" userId="0d449538-f2d7-4fa4-b622-3c9b56f64893" providerId="ADAL" clId="{55060444-3317-4C9C-AAD1-DD79975C88F6}" dt="2022-04-11T08:38:20.384" v="1943" actId="20577"/>
          <ac:spMkLst>
            <pc:docMk/>
            <pc:sldMk cId="1601438804" sldId="279"/>
            <ac:spMk id="76" creationId="{92A719D4-2B7F-4B87-98CA-D0670C9BD365}"/>
          </ac:spMkLst>
        </pc:spChg>
        <pc:spChg chg="mod">
          <ac:chgData name="Tomas OFlaherty" userId="0d449538-f2d7-4fa4-b622-3c9b56f64893" providerId="ADAL" clId="{55060444-3317-4C9C-AAD1-DD79975C88F6}" dt="2022-04-11T08:37:28.709" v="1922" actId="20577"/>
          <ac:spMkLst>
            <pc:docMk/>
            <pc:sldMk cId="1601438804" sldId="279"/>
            <ac:spMk id="78" creationId="{921F27FE-206F-438A-908D-E37F61B45296}"/>
          </ac:spMkLst>
        </pc:spChg>
        <pc:spChg chg="mod">
          <ac:chgData name="Tomas OFlaherty" userId="0d449538-f2d7-4fa4-b622-3c9b56f64893" providerId="ADAL" clId="{55060444-3317-4C9C-AAD1-DD79975C88F6}" dt="2022-04-09T11:17:38.128" v="943" actId="1035"/>
          <ac:spMkLst>
            <pc:docMk/>
            <pc:sldMk cId="1601438804" sldId="279"/>
            <ac:spMk id="79" creationId="{BFB972AA-BB6F-46D2-B10F-14C6165D0185}"/>
          </ac:spMkLst>
        </pc:spChg>
        <pc:spChg chg="mod">
          <ac:chgData name="Tomas OFlaherty" userId="0d449538-f2d7-4fa4-b622-3c9b56f64893" providerId="ADAL" clId="{55060444-3317-4C9C-AAD1-DD79975C88F6}" dt="2022-04-09T11:17:38.128" v="943" actId="1035"/>
          <ac:spMkLst>
            <pc:docMk/>
            <pc:sldMk cId="1601438804" sldId="279"/>
            <ac:spMk id="80" creationId="{14B8F4C2-69EE-46FC-B1B7-895875902226}"/>
          </ac:spMkLst>
        </pc:spChg>
        <pc:spChg chg="mod">
          <ac:chgData name="Tomas OFlaherty" userId="0d449538-f2d7-4fa4-b622-3c9b56f64893" providerId="ADAL" clId="{55060444-3317-4C9C-AAD1-DD79975C88F6}" dt="2022-04-09T11:17:38.128" v="943" actId="1035"/>
          <ac:spMkLst>
            <pc:docMk/>
            <pc:sldMk cId="1601438804" sldId="279"/>
            <ac:spMk id="81" creationId="{0FF681A2-A00C-4A9C-9DCA-CC39F10E70F6}"/>
          </ac:spMkLst>
        </pc:spChg>
        <pc:spChg chg="mod">
          <ac:chgData name="Tomas OFlaherty" userId="0d449538-f2d7-4fa4-b622-3c9b56f64893" providerId="ADAL" clId="{55060444-3317-4C9C-AAD1-DD79975C88F6}" dt="2022-04-09T11:17:38.128" v="943" actId="1035"/>
          <ac:spMkLst>
            <pc:docMk/>
            <pc:sldMk cId="1601438804" sldId="279"/>
            <ac:spMk id="82" creationId="{D203B981-95BA-43CB-B764-C69852DE5F3A}"/>
          </ac:spMkLst>
        </pc:spChg>
        <pc:spChg chg="mod">
          <ac:chgData name="Tomas OFlaherty" userId="0d449538-f2d7-4fa4-b622-3c9b56f64893" providerId="ADAL" clId="{55060444-3317-4C9C-AAD1-DD79975C88F6}" dt="2022-04-09T11:17:38.128" v="943" actId="1035"/>
          <ac:spMkLst>
            <pc:docMk/>
            <pc:sldMk cId="1601438804" sldId="279"/>
            <ac:spMk id="83" creationId="{1C46EB5F-4705-411A-9C34-9AD083E4A40F}"/>
          </ac:spMkLst>
        </pc:spChg>
        <pc:spChg chg="mod">
          <ac:chgData name="Tomas OFlaherty" userId="0d449538-f2d7-4fa4-b622-3c9b56f64893" providerId="ADAL" clId="{55060444-3317-4C9C-AAD1-DD79975C88F6}" dt="2022-04-09T11:29:15.897" v="1109" actId="1038"/>
          <ac:spMkLst>
            <pc:docMk/>
            <pc:sldMk cId="1601438804" sldId="279"/>
            <ac:spMk id="84" creationId="{56BA1E9A-1A3C-4B13-A3FF-B00FD7E13F04}"/>
          </ac:spMkLst>
        </pc:spChg>
        <pc:spChg chg="mod">
          <ac:chgData name="Tomas OFlaherty" userId="0d449538-f2d7-4fa4-b622-3c9b56f64893" providerId="ADAL" clId="{55060444-3317-4C9C-AAD1-DD79975C88F6}" dt="2022-04-09T11:29:15.897" v="1109" actId="1038"/>
          <ac:spMkLst>
            <pc:docMk/>
            <pc:sldMk cId="1601438804" sldId="279"/>
            <ac:spMk id="85" creationId="{39F7DFD7-303F-4332-87DC-514D96406D04}"/>
          </ac:spMkLst>
        </pc:spChg>
        <pc:spChg chg="mod">
          <ac:chgData name="Tomas OFlaherty" userId="0d449538-f2d7-4fa4-b622-3c9b56f64893" providerId="ADAL" clId="{55060444-3317-4C9C-AAD1-DD79975C88F6}" dt="2022-04-09T11:29:45.061" v="1112" actId="14100"/>
          <ac:spMkLst>
            <pc:docMk/>
            <pc:sldMk cId="1601438804" sldId="279"/>
            <ac:spMk id="86" creationId="{948D5AEC-7F28-4228-AD54-44B6D06B01E3}"/>
          </ac:spMkLst>
        </pc:spChg>
        <pc:spChg chg="mod">
          <ac:chgData name="Tomas OFlaherty" userId="0d449538-f2d7-4fa4-b622-3c9b56f64893" providerId="ADAL" clId="{55060444-3317-4C9C-AAD1-DD79975C88F6}" dt="2022-04-09T11:17:38.128" v="943" actId="1035"/>
          <ac:spMkLst>
            <pc:docMk/>
            <pc:sldMk cId="1601438804" sldId="279"/>
            <ac:spMk id="87" creationId="{DE427451-9CFE-4D81-B22E-76702CDE6353}"/>
          </ac:spMkLst>
        </pc:spChg>
        <pc:spChg chg="mod">
          <ac:chgData name="Tomas OFlaherty" userId="0d449538-f2d7-4fa4-b622-3c9b56f64893" providerId="ADAL" clId="{55060444-3317-4C9C-AAD1-DD79975C88F6}" dt="2022-04-11T09:08:50.917" v="2255" actId="20577"/>
          <ac:spMkLst>
            <pc:docMk/>
            <pc:sldMk cId="1601438804" sldId="279"/>
            <ac:spMk id="88" creationId="{3D045ACB-5408-4726-9310-0DBAAB3C1B28}"/>
          </ac:spMkLst>
        </pc:spChg>
        <pc:spChg chg="mod">
          <ac:chgData name="Tomas OFlaherty" userId="0d449538-f2d7-4fa4-b622-3c9b56f64893" providerId="ADAL" clId="{55060444-3317-4C9C-AAD1-DD79975C88F6}" dt="2022-04-09T11:15:04.775" v="761" actId="20577"/>
          <ac:spMkLst>
            <pc:docMk/>
            <pc:sldMk cId="1601438804" sldId="279"/>
            <ac:spMk id="89" creationId="{0AE96AA9-C45F-4850-9059-538B141E35EE}"/>
          </ac:spMkLst>
        </pc:spChg>
        <pc:spChg chg="mod">
          <ac:chgData name="Tomas OFlaherty" userId="0d449538-f2d7-4fa4-b622-3c9b56f64893" providerId="ADAL" clId="{55060444-3317-4C9C-AAD1-DD79975C88F6}" dt="2022-04-09T11:17:38.128" v="943" actId="1035"/>
          <ac:spMkLst>
            <pc:docMk/>
            <pc:sldMk cId="1601438804" sldId="279"/>
            <ac:spMk id="90" creationId="{947A86BA-53D7-4365-94E6-3908ACF977BE}"/>
          </ac:spMkLst>
        </pc:spChg>
        <pc:spChg chg="mod">
          <ac:chgData name="Tomas OFlaherty" userId="0d449538-f2d7-4fa4-b622-3c9b56f64893" providerId="ADAL" clId="{55060444-3317-4C9C-AAD1-DD79975C88F6}" dt="2022-04-09T11:17:38.128" v="943" actId="1035"/>
          <ac:spMkLst>
            <pc:docMk/>
            <pc:sldMk cId="1601438804" sldId="279"/>
            <ac:spMk id="91" creationId="{1E7B209B-3FE0-406D-AC3E-8764656D949F}"/>
          </ac:spMkLst>
        </pc:spChg>
        <pc:spChg chg="add mod">
          <ac:chgData name="Tomas OFlaherty" userId="0d449538-f2d7-4fa4-b622-3c9b56f64893" providerId="ADAL" clId="{55060444-3317-4C9C-AAD1-DD79975C88F6}" dt="2022-04-09T11:26:09.539" v="1073" actId="1038"/>
          <ac:spMkLst>
            <pc:docMk/>
            <pc:sldMk cId="1601438804" sldId="279"/>
            <ac:spMk id="92" creationId="{A96FA361-8ECF-479A-9A8B-FB47BA099538}"/>
          </ac:spMkLst>
        </pc:spChg>
        <pc:spChg chg="add mod">
          <ac:chgData name="Tomas OFlaherty" userId="0d449538-f2d7-4fa4-b622-3c9b56f64893" providerId="ADAL" clId="{55060444-3317-4C9C-AAD1-DD79975C88F6}" dt="2022-04-09T11:26:09.539" v="1073" actId="1038"/>
          <ac:spMkLst>
            <pc:docMk/>
            <pc:sldMk cId="1601438804" sldId="279"/>
            <ac:spMk id="93" creationId="{0209BBAB-6760-40B1-900E-225188FD927D}"/>
          </ac:spMkLst>
        </pc:spChg>
        <pc:spChg chg="add del mod">
          <ac:chgData name="Tomas OFlaherty" userId="0d449538-f2d7-4fa4-b622-3c9b56f64893" providerId="ADAL" clId="{55060444-3317-4C9C-AAD1-DD79975C88F6}" dt="2022-04-09T11:18:24.752" v="949" actId="478"/>
          <ac:spMkLst>
            <pc:docMk/>
            <pc:sldMk cId="1601438804" sldId="279"/>
            <ac:spMk id="95" creationId="{8895D13A-424B-498F-B454-70283AE2103D}"/>
          </ac:spMkLst>
        </pc:spChg>
        <pc:spChg chg="add mod ord">
          <ac:chgData name="Tomas OFlaherty" userId="0d449538-f2d7-4fa4-b622-3c9b56f64893" providerId="ADAL" clId="{55060444-3317-4C9C-AAD1-DD79975C88F6}" dt="2022-04-09T11:25:54.395" v="1048" actId="1076"/>
          <ac:spMkLst>
            <pc:docMk/>
            <pc:sldMk cId="1601438804" sldId="279"/>
            <ac:spMk id="96" creationId="{FEDF184B-B882-44E9-95D5-73F90353F74F}"/>
          </ac:spMkLst>
        </pc:spChg>
        <pc:spChg chg="mod">
          <ac:chgData name="Tomas OFlaherty" userId="0d449538-f2d7-4fa4-b622-3c9b56f64893" providerId="ADAL" clId="{55060444-3317-4C9C-AAD1-DD79975C88F6}" dt="2022-04-09T11:25:01.489" v="1042"/>
          <ac:spMkLst>
            <pc:docMk/>
            <pc:sldMk cId="1601438804" sldId="279"/>
            <ac:spMk id="98" creationId="{541923A0-37E5-419F-9BB6-D6EDDF08EA96}"/>
          </ac:spMkLst>
        </pc:spChg>
        <pc:spChg chg="mod">
          <ac:chgData name="Tomas OFlaherty" userId="0d449538-f2d7-4fa4-b622-3c9b56f64893" providerId="ADAL" clId="{55060444-3317-4C9C-AAD1-DD79975C88F6}" dt="2022-04-09T11:25:01.489" v="1042"/>
          <ac:spMkLst>
            <pc:docMk/>
            <pc:sldMk cId="1601438804" sldId="279"/>
            <ac:spMk id="100" creationId="{5D940802-265E-49BA-8AD0-4AAA6A0C640F}"/>
          </ac:spMkLst>
        </pc:spChg>
        <pc:spChg chg="mod">
          <ac:chgData name="Tomas OFlaherty" userId="0d449538-f2d7-4fa4-b622-3c9b56f64893" providerId="ADAL" clId="{55060444-3317-4C9C-AAD1-DD79975C88F6}" dt="2022-04-09T11:25:01.489" v="1042"/>
          <ac:spMkLst>
            <pc:docMk/>
            <pc:sldMk cId="1601438804" sldId="279"/>
            <ac:spMk id="101" creationId="{98A02C4F-25D2-49A5-8713-0A012E6362D3}"/>
          </ac:spMkLst>
        </pc:spChg>
        <pc:spChg chg="mod">
          <ac:chgData name="Tomas OFlaherty" userId="0d449538-f2d7-4fa4-b622-3c9b56f64893" providerId="ADAL" clId="{55060444-3317-4C9C-AAD1-DD79975C88F6}" dt="2022-04-09T11:25:01.489" v="1042"/>
          <ac:spMkLst>
            <pc:docMk/>
            <pc:sldMk cId="1601438804" sldId="279"/>
            <ac:spMk id="102" creationId="{BAD029B6-6A00-4829-BCD2-12151BA3C7E3}"/>
          </ac:spMkLst>
        </pc:spChg>
        <pc:spChg chg="mod">
          <ac:chgData name="Tomas OFlaherty" userId="0d449538-f2d7-4fa4-b622-3c9b56f64893" providerId="ADAL" clId="{55060444-3317-4C9C-AAD1-DD79975C88F6}" dt="2022-04-09T11:25:01.489" v="1042"/>
          <ac:spMkLst>
            <pc:docMk/>
            <pc:sldMk cId="1601438804" sldId="279"/>
            <ac:spMk id="103" creationId="{B89FC939-973F-4E6F-8FFE-159A70E3D8BF}"/>
          </ac:spMkLst>
        </pc:spChg>
        <pc:spChg chg="mod">
          <ac:chgData name="Tomas OFlaherty" userId="0d449538-f2d7-4fa4-b622-3c9b56f64893" providerId="ADAL" clId="{55060444-3317-4C9C-AAD1-DD79975C88F6}" dt="2022-04-09T11:25:01.489" v="1042"/>
          <ac:spMkLst>
            <pc:docMk/>
            <pc:sldMk cId="1601438804" sldId="279"/>
            <ac:spMk id="104" creationId="{D79293AC-0EAB-40A1-804C-BB064FF2544E}"/>
          </ac:spMkLst>
        </pc:spChg>
        <pc:spChg chg="mod">
          <ac:chgData name="Tomas OFlaherty" userId="0d449538-f2d7-4fa4-b622-3c9b56f64893" providerId="ADAL" clId="{55060444-3317-4C9C-AAD1-DD79975C88F6}" dt="2022-04-09T11:25:01.489" v="1042"/>
          <ac:spMkLst>
            <pc:docMk/>
            <pc:sldMk cId="1601438804" sldId="279"/>
            <ac:spMk id="105" creationId="{ECC7B1DF-8C97-480A-B136-961EAD523D0B}"/>
          </ac:spMkLst>
        </pc:spChg>
        <pc:spChg chg="mod">
          <ac:chgData name="Tomas OFlaherty" userId="0d449538-f2d7-4fa4-b622-3c9b56f64893" providerId="ADAL" clId="{55060444-3317-4C9C-AAD1-DD79975C88F6}" dt="2022-04-09T11:25:01.489" v="1042"/>
          <ac:spMkLst>
            <pc:docMk/>
            <pc:sldMk cId="1601438804" sldId="279"/>
            <ac:spMk id="106" creationId="{FDEB5B39-008A-4E61-AD28-613E24476DD3}"/>
          </ac:spMkLst>
        </pc:spChg>
        <pc:spChg chg="mod">
          <ac:chgData name="Tomas OFlaherty" userId="0d449538-f2d7-4fa4-b622-3c9b56f64893" providerId="ADAL" clId="{55060444-3317-4C9C-AAD1-DD79975C88F6}" dt="2022-04-09T11:25:01.489" v="1042"/>
          <ac:spMkLst>
            <pc:docMk/>
            <pc:sldMk cId="1601438804" sldId="279"/>
            <ac:spMk id="108" creationId="{BBCF060A-13FD-4F7A-8F3A-00884D1EE029}"/>
          </ac:spMkLst>
        </pc:spChg>
        <pc:spChg chg="mod">
          <ac:chgData name="Tomas OFlaherty" userId="0d449538-f2d7-4fa4-b622-3c9b56f64893" providerId="ADAL" clId="{55060444-3317-4C9C-AAD1-DD79975C88F6}" dt="2022-04-09T11:25:01.489" v="1042"/>
          <ac:spMkLst>
            <pc:docMk/>
            <pc:sldMk cId="1601438804" sldId="279"/>
            <ac:spMk id="109" creationId="{3EDAA70B-F827-462A-AD8D-54A59926404B}"/>
          </ac:spMkLst>
        </pc:spChg>
        <pc:spChg chg="mod">
          <ac:chgData name="Tomas OFlaherty" userId="0d449538-f2d7-4fa4-b622-3c9b56f64893" providerId="ADAL" clId="{55060444-3317-4C9C-AAD1-DD79975C88F6}" dt="2022-04-09T11:25:01.489" v="1042"/>
          <ac:spMkLst>
            <pc:docMk/>
            <pc:sldMk cId="1601438804" sldId="279"/>
            <ac:spMk id="110" creationId="{386706C8-743E-414A-8493-96E105837AC1}"/>
          </ac:spMkLst>
        </pc:spChg>
        <pc:spChg chg="mod">
          <ac:chgData name="Tomas OFlaherty" userId="0d449538-f2d7-4fa4-b622-3c9b56f64893" providerId="ADAL" clId="{55060444-3317-4C9C-AAD1-DD79975C88F6}" dt="2022-04-09T11:25:01.489" v="1042"/>
          <ac:spMkLst>
            <pc:docMk/>
            <pc:sldMk cId="1601438804" sldId="279"/>
            <ac:spMk id="111" creationId="{1887D5BD-157B-4CD5-8081-E9FABE314869}"/>
          </ac:spMkLst>
        </pc:spChg>
        <pc:spChg chg="mod">
          <ac:chgData name="Tomas OFlaherty" userId="0d449538-f2d7-4fa4-b622-3c9b56f64893" providerId="ADAL" clId="{55060444-3317-4C9C-AAD1-DD79975C88F6}" dt="2022-04-09T11:17:38.128" v="943" actId="1035"/>
          <ac:spMkLst>
            <pc:docMk/>
            <pc:sldMk cId="1601438804" sldId="279"/>
            <ac:spMk id="112" creationId="{8100BE56-9AF1-4281-9E97-7473D5A4B42F}"/>
          </ac:spMkLst>
        </pc:spChg>
        <pc:spChg chg="mod">
          <ac:chgData name="Tomas OFlaherty" userId="0d449538-f2d7-4fa4-b622-3c9b56f64893" providerId="ADAL" clId="{55060444-3317-4C9C-AAD1-DD79975C88F6}" dt="2022-04-09T11:25:01.489" v="1042"/>
          <ac:spMkLst>
            <pc:docMk/>
            <pc:sldMk cId="1601438804" sldId="279"/>
            <ac:spMk id="114" creationId="{4EEE3211-BDAC-459D-8300-EEBA66D06849}"/>
          </ac:spMkLst>
        </pc:spChg>
        <pc:spChg chg="mod">
          <ac:chgData name="Tomas OFlaherty" userId="0d449538-f2d7-4fa4-b622-3c9b56f64893" providerId="ADAL" clId="{55060444-3317-4C9C-AAD1-DD79975C88F6}" dt="2022-04-09T11:25:01.489" v="1042"/>
          <ac:spMkLst>
            <pc:docMk/>
            <pc:sldMk cId="1601438804" sldId="279"/>
            <ac:spMk id="115" creationId="{486AC695-02FD-4363-A6B1-501D34302071}"/>
          </ac:spMkLst>
        </pc:spChg>
        <pc:spChg chg="mod">
          <ac:chgData name="Tomas OFlaherty" userId="0d449538-f2d7-4fa4-b622-3c9b56f64893" providerId="ADAL" clId="{55060444-3317-4C9C-AAD1-DD79975C88F6}" dt="2022-04-09T11:25:01.489" v="1042"/>
          <ac:spMkLst>
            <pc:docMk/>
            <pc:sldMk cId="1601438804" sldId="279"/>
            <ac:spMk id="116" creationId="{5C69D1BC-1731-4089-A4A6-8EBBA9AA8E12}"/>
          </ac:spMkLst>
        </pc:spChg>
        <pc:spChg chg="mod">
          <ac:chgData name="Tomas OFlaherty" userId="0d449538-f2d7-4fa4-b622-3c9b56f64893" providerId="ADAL" clId="{55060444-3317-4C9C-AAD1-DD79975C88F6}" dt="2022-04-09T11:25:01.489" v="1042"/>
          <ac:spMkLst>
            <pc:docMk/>
            <pc:sldMk cId="1601438804" sldId="279"/>
            <ac:spMk id="117" creationId="{082F3442-BCA7-4688-A9BE-F23F6AEA0887}"/>
          </ac:spMkLst>
        </pc:spChg>
        <pc:spChg chg="mod">
          <ac:chgData name="Tomas OFlaherty" userId="0d449538-f2d7-4fa4-b622-3c9b56f64893" providerId="ADAL" clId="{55060444-3317-4C9C-AAD1-DD79975C88F6}" dt="2022-04-09T11:25:01.489" v="1042"/>
          <ac:spMkLst>
            <pc:docMk/>
            <pc:sldMk cId="1601438804" sldId="279"/>
            <ac:spMk id="118" creationId="{E26C2C38-B69E-4912-B5EC-975D5852325F}"/>
          </ac:spMkLst>
        </pc:spChg>
        <pc:spChg chg="mod">
          <ac:chgData name="Tomas OFlaherty" userId="0d449538-f2d7-4fa4-b622-3c9b56f64893" providerId="ADAL" clId="{55060444-3317-4C9C-AAD1-DD79975C88F6}" dt="2022-04-09T11:25:01.489" v="1042"/>
          <ac:spMkLst>
            <pc:docMk/>
            <pc:sldMk cId="1601438804" sldId="279"/>
            <ac:spMk id="119" creationId="{01B272BD-1179-4ED8-831B-984CB97DCA0D}"/>
          </ac:spMkLst>
        </pc:spChg>
        <pc:spChg chg="add del mod">
          <ac:chgData name="Tomas OFlaherty" userId="0d449538-f2d7-4fa4-b622-3c9b56f64893" providerId="ADAL" clId="{55060444-3317-4C9C-AAD1-DD79975C88F6}" dt="2022-04-09T11:25:35.338" v="1044" actId="478"/>
          <ac:spMkLst>
            <pc:docMk/>
            <pc:sldMk cId="1601438804" sldId="279"/>
            <ac:spMk id="120" creationId="{5761D9CF-CD2F-40DD-AEFD-DE03A29A18DC}"/>
          </ac:spMkLst>
        </pc:spChg>
        <pc:spChg chg="add del mod">
          <ac:chgData name="Tomas OFlaherty" userId="0d449538-f2d7-4fa4-b622-3c9b56f64893" providerId="ADAL" clId="{55060444-3317-4C9C-AAD1-DD79975C88F6}" dt="2022-04-09T11:25:39.518" v="1046" actId="478"/>
          <ac:spMkLst>
            <pc:docMk/>
            <pc:sldMk cId="1601438804" sldId="279"/>
            <ac:spMk id="121" creationId="{E2B829C4-1B7E-43DB-80BF-0B523943D0E3}"/>
          </ac:spMkLst>
        </pc:spChg>
        <pc:spChg chg="mod">
          <ac:chgData name="Tomas OFlaherty" userId="0d449538-f2d7-4fa4-b622-3c9b56f64893" providerId="ADAL" clId="{55060444-3317-4C9C-AAD1-DD79975C88F6}" dt="2022-04-09T11:17:38.128" v="943" actId="1035"/>
          <ac:spMkLst>
            <pc:docMk/>
            <pc:sldMk cId="1601438804" sldId="279"/>
            <ac:spMk id="134" creationId="{DF6AF8D5-C219-4317-8241-6AE424161476}"/>
          </ac:spMkLst>
        </pc:spChg>
        <pc:spChg chg="mod">
          <ac:chgData name="Tomas OFlaherty" userId="0d449538-f2d7-4fa4-b622-3c9b56f64893" providerId="ADAL" clId="{55060444-3317-4C9C-AAD1-DD79975C88F6}" dt="2022-04-09T11:17:38.128" v="943" actId="1035"/>
          <ac:spMkLst>
            <pc:docMk/>
            <pc:sldMk cId="1601438804" sldId="279"/>
            <ac:spMk id="161" creationId="{4ECC62E0-CCF0-4B6D-938C-CB0A9AC3E014}"/>
          </ac:spMkLst>
        </pc:spChg>
        <pc:grpChg chg="mod">
          <ac:chgData name="Tomas OFlaherty" userId="0d449538-f2d7-4fa4-b622-3c9b56f64893" providerId="ADAL" clId="{55060444-3317-4C9C-AAD1-DD79975C88F6}" dt="2022-04-09T11:17:38.128" v="943" actId="1035"/>
          <ac:grpSpMkLst>
            <pc:docMk/>
            <pc:sldMk cId="1601438804" sldId="279"/>
            <ac:grpSpMk id="11" creationId="{D7039471-9442-440A-B7A1-0FAF007E5958}"/>
          </ac:grpSpMkLst>
        </pc:grpChg>
        <pc:grpChg chg="mod">
          <ac:chgData name="Tomas OFlaherty" userId="0d449538-f2d7-4fa4-b622-3c9b56f64893" providerId="ADAL" clId="{55060444-3317-4C9C-AAD1-DD79975C88F6}" dt="2022-04-09T11:17:38.128" v="943" actId="1035"/>
          <ac:grpSpMkLst>
            <pc:docMk/>
            <pc:sldMk cId="1601438804" sldId="279"/>
            <ac:grpSpMk id="28" creationId="{0EAC2D59-96AA-41C9-B55B-946B2B16446E}"/>
          </ac:grpSpMkLst>
        </pc:grpChg>
        <pc:grpChg chg="mod">
          <ac:chgData name="Tomas OFlaherty" userId="0d449538-f2d7-4fa4-b622-3c9b56f64893" providerId="ADAL" clId="{55060444-3317-4C9C-AAD1-DD79975C88F6}" dt="2022-04-09T11:17:38.128" v="943" actId="1035"/>
          <ac:grpSpMkLst>
            <pc:docMk/>
            <pc:sldMk cId="1601438804" sldId="279"/>
            <ac:grpSpMk id="51" creationId="{D5FC4391-6117-4BDF-BCDD-9AA703083696}"/>
          </ac:grpSpMkLst>
        </pc:grpChg>
        <pc:grpChg chg="mod">
          <ac:chgData name="Tomas OFlaherty" userId="0d449538-f2d7-4fa4-b622-3c9b56f64893" providerId="ADAL" clId="{55060444-3317-4C9C-AAD1-DD79975C88F6}" dt="2022-04-09T11:17:38.128" v="943" actId="1035"/>
          <ac:grpSpMkLst>
            <pc:docMk/>
            <pc:sldMk cId="1601438804" sldId="279"/>
            <ac:grpSpMk id="66" creationId="{E7C9A7B9-6E7C-4DC1-82A3-A4432124E449}"/>
          </ac:grpSpMkLst>
        </pc:grpChg>
        <pc:grpChg chg="add mod">
          <ac:chgData name="Tomas OFlaherty" userId="0d449538-f2d7-4fa4-b622-3c9b56f64893" providerId="ADAL" clId="{55060444-3317-4C9C-AAD1-DD79975C88F6}" dt="2022-04-09T11:25:59.254" v="1049" actId="1076"/>
          <ac:grpSpMkLst>
            <pc:docMk/>
            <pc:sldMk cId="1601438804" sldId="279"/>
            <ac:grpSpMk id="97" creationId="{57C723EA-934A-40E0-AB7A-E927CC4B4CCC}"/>
          </ac:grpSpMkLst>
        </pc:grpChg>
        <pc:grpChg chg="mod">
          <ac:chgData name="Tomas OFlaherty" userId="0d449538-f2d7-4fa4-b622-3c9b56f64893" providerId="ADAL" clId="{55060444-3317-4C9C-AAD1-DD79975C88F6}" dt="2022-04-09T11:25:01.489" v="1042"/>
          <ac:grpSpMkLst>
            <pc:docMk/>
            <pc:sldMk cId="1601438804" sldId="279"/>
            <ac:grpSpMk id="99" creationId="{3C2559A5-BE2C-47D3-8433-E9FD0833FE95}"/>
          </ac:grpSpMkLst>
        </pc:grpChg>
        <pc:grpChg chg="add del mod">
          <ac:chgData name="Tomas OFlaherty" userId="0d449538-f2d7-4fa4-b622-3c9b56f64893" providerId="ADAL" clId="{55060444-3317-4C9C-AAD1-DD79975C88F6}" dt="2022-04-09T11:25:37.168" v="1045" actId="478"/>
          <ac:grpSpMkLst>
            <pc:docMk/>
            <pc:sldMk cId="1601438804" sldId="279"/>
            <ac:grpSpMk id="107" creationId="{DE3632DE-95BC-437B-A280-1E05E0C385A3}"/>
          </ac:grpSpMkLst>
        </pc:grpChg>
        <pc:graphicFrameChg chg="mod">
          <ac:chgData name="Tomas OFlaherty" userId="0d449538-f2d7-4fa4-b622-3c9b56f64893" providerId="ADAL" clId="{55060444-3317-4C9C-AAD1-DD79975C88F6}" dt="2022-04-09T11:17:38.128" v="943" actId="1035"/>
          <ac:graphicFrameMkLst>
            <pc:docMk/>
            <pc:sldMk cId="1601438804" sldId="279"/>
            <ac:graphicFrameMk id="144" creationId="{684B50AF-A41A-4196-8011-E864B17FEAAA}"/>
          </ac:graphicFrameMkLst>
        </pc:graphicFrameChg>
        <pc:picChg chg="add del mod ord">
          <ac:chgData name="Tomas OFlaherty" userId="0d449538-f2d7-4fa4-b622-3c9b56f64893" providerId="ADAL" clId="{55060444-3317-4C9C-AAD1-DD79975C88F6}" dt="2022-04-09T11:34:01.179" v="1132" actId="478"/>
          <ac:picMkLst>
            <pc:docMk/>
            <pc:sldMk cId="1601438804" sldId="279"/>
            <ac:picMk id="5" creationId="{82F877AF-1049-44E5-9087-D2E9A08CE0AA}"/>
          </ac:picMkLst>
        </pc:picChg>
        <pc:picChg chg="add del mod">
          <ac:chgData name="Tomas OFlaherty" userId="0d449538-f2d7-4fa4-b622-3c9b56f64893" providerId="ADAL" clId="{55060444-3317-4C9C-AAD1-DD79975C88F6}" dt="2022-04-09T11:35:02.837" v="1137" actId="478"/>
          <ac:picMkLst>
            <pc:docMk/>
            <pc:sldMk cId="1601438804" sldId="279"/>
            <ac:picMk id="6" creationId="{9BAEE6D9-6568-4BCF-A94B-6F54BF66D9CB}"/>
          </ac:picMkLst>
        </pc:picChg>
        <pc:picChg chg="mod">
          <ac:chgData name="Tomas OFlaherty" userId="0d449538-f2d7-4fa4-b622-3c9b56f64893" providerId="ADAL" clId="{55060444-3317-4C9C-AAD1-DD79975C88F6}" dt="2022-04-09T11:38:17.053" v="1147" actId="1076"/>
          <ac:picMkLst>
            <pc:docMk/>
            <pc:sldMk cId="1601438804" sldId="279"/>
            <ac:picMk id="17" creationId="{63435543-F200-4533-A89A-B5F71705E80C}"/>
          </ac:picMkLst>
        </pc:picChg>
        <pc:picChg chg="mod">
          <ac:chgData name="Tomas OFlaherty" userId="0d449538-f2d7-4fa4-b622-3c9b56f64893" providerId="ADAL" clId="{55060444-3317-4C9C-AAD1-DD79975C88F6}" dt="2022-04-09T11:17:38.128" v="943" actId="1035"/>
          <ac:picMkLst>
            <pc:docMk/>
            <pc:sldMk cId="1601438804" sldId="279"/>
            <ac:picMk id="94" creationId="{17D88CD5-843F-47BB-B0AB-7A86262BF997}"/>
          </ac:picMkLst>
        </pc:picChg>
        <pc:picChg chg="mod">
          <ac:chgData name="Tomas OFlaherty" userId="0d449538-f2d7-4fa4-b622-3c9b56f64893" providerId="ADAL" clId="{55060444-3317-4C9C-AAD1-DD79975C88F6}" dt="2022-04-09T11:17:38.128" v="943" actId="1035"/>
          <ac:picMkLst>
            <pc:docMk/>
            <pc:sldMk cId="1601438804" sldId="279"/>
            <ac:picMk id="133" creationId="{D81BA209-03D3-4FAD-B7A7-132610777C8D}"/>
          </ac:picMkLst>
        </pc:picChg>
        <pc:picChg chg="mod">
          <ac:chgData name="Tomas OFlaherty" userId="0d449538-f2d7-4fa4-b622-3c9b56f64893" providerId="ADAL" clId="{55060444-3317-4C9C-AAD1-DD79975C88F6}" dt="2022-04-09T11:17:38.128" v="943" actId="1035"/>
          <ac:picMkLst>
            <pc:docMk/>
            <pc:sldMk cId="1601438804" sldId="279"/>
            <ac:picMk id="137" creationId="{7F08CD88-3E02-40E4-AAFF-A5823B8DD661}"/>
          </ac:picMkLst>
        </pc:picChg>
        <pc:picChg chg="mod">
          <ac:chgData name="Tomas OFlaherty" userId="0d449538-f2d7-4fa4-b622-3c9b56f64893" providerId="ADAL" clId="{55060444-3317-4C9C-AAD1-DD79975C88F6}" dt="2022-04-09T11:17:38.128" v="943" actId="1035"/>
          <ac:picMkLst>
            <pc:docMk/>
            <pc:sldMk cId="1601438804" sldId="279"/>
            <ac:picMk id="138" creationId="{C6B3A34B-2DBC-4B45-A4EC-AC67E0BA9052}"/>
          </ac:picMkLst>
        </pc:picChg>
        <pc:picChg chg="mod">
          <ac:chgData name="Tomas OFlaherty" userId="0d449538-f2d7-4fa4-b622-3c9b56f64893" providerId="ADAL" clId="{55060444-3317-4C9C-AAD1-DD79975C88F6}" dt="2022-04-09T11:17:38.128" v="943" actId="1035"/>
          <ac:picMkLst>
            <pc:docMk/>
            <pc:sldMk cId="1601438804" sldId="279"/>
            <ac:picMk id="139" creationId="{C4C4D860-AD98-4C1A-A0FF-2452E18652F3}"/>
          </ac:picMkLst>
        </pc:picChg>
        <pc:picChg chg="mod">
          <ac:chgData name="Tomas OFlaherty" userId="0d449538-f2d7-4fa4-b622-3c9b56f64893" providerId="ADAL" clId="{55060444-3317-4C9C-AAD1-DD79975C88F6}" dt="2022-04-09T11:17:38.128" v="943" actId="1035"/>
          <ac:picMkLst>
            <pc:docMk/>
            <pc:sldMk cId="1601438804" sldId="279"/>
            <ac:picMk id="140" creationId="{4C620C46-DE71-4CAA-8801-435046B7FBAF}"/>
          </ac:picMkLst>
        </pc:picChg>
        <pc:picChg chg="mod">
          <ac:chgData name="Tomas OFlaherty" userId="0d449538-f2d7-4fa4-b622-3c9b56f64893" providerId="ADAL" clId="{55060444-3317-4C9C-AAD1-DD79975C88F6}" dt="2022-04-09T11:17:38.128" v="943" actId="1035"/>
          <ac:picMkLst>
            <pc:docMk/>
            <pc:sldMk cId="1601438804" sldId="279"/>
            <ac:picMk id="142" creationId="{606F98FD-ADCD-4285-A392-BF3A31A32ACB}"/>
          </ac:picMkLst>
        </pc:picChg>
        <pc:picChg chg="mod">
          <ac:chgData name="Tomas OFlaherty" userId="0d449538-f2d7-4fa4-b622-3c9b56f64893" providerId="ADAL" clId="{55060444-3317-4C9C-AAD1-DD79975C88F6}" dt="2022-04-09T11:17:38.128" v="943" actId="1035"/>
          <ac:picMkLst>
            <pc:docMk/>
            <pc:sldMk cId="1601438804" sldId="279"/>
            <ac:picMk id="143" creationId="{E0520C09-96AB-4CD2-AA5C-B32D1768D277}"/>
          </ac:picMkLst>
        </pc:picChg>
        <pc:cxnChg chg="mod">
          <ac:chgData name="Tomas OFlaherty" userId="0d449538-f2d7-4fa4-b622-3c9b56f64893" providerId="ADAL" clId="{55060444-3317-4C9C-AAD1-DD79975C88F6}" dt="2022-04-09T11:17:38.128" v="943" actId="1035"/>
          <ac:cxnSpMkLst>
            <pc:docMk/>
            <pc:sldMk cId="1601438804" sldId="279"/>
            <ac:cxnSpMk id="4" creationId="{7B3F9F18-97FA-4E4A-92A3-B4AA9E4B005A}"/>
          </ac:cxnSpMkLst>
        </pc:cxnChg>
        <pc:cxnChg chg="mod">
          <ac:chgData name="Tomas OFlaherty" userId="0d449538-f2d7-4fa4-b622-3c9b56f64893" providerId="ADAL" clId="{55060444-3317-4C9C-AAD1-DD79975C88F6}" dt="2022-04-09T11:17:38.128" v="943" actId="1035"/>
          <ac:cxnSpMkLst>
            <pc:docMk/>
            <pc:sldMk cId="1601438804" sldId="279"/>
            <ac:cxnSpMk id="113" creationId="{502445AE-ED78-46C7-81D7-81D507AC50ED}"/>
          </ac:cxnSpMkLst>
        </pc:cxnChg>
        <pc:cxnChg chg="mod">
          <ac:chgData name="Tomas OFlaherty" userId="0d449538-f2d7-4fa4-b622-3c9b56f64893" providerId="ADAL" clId="{55060444-3317-4C9C-AAD1-DD79975C88F6}" dt="2022-04-09T11:17:38.128" v="943" actId="1035"/>
          <ac:cxnSpMkLst>
            <pc:docMk/>
            <pc:sldMk cId="1601438804" sldId="279"/>
            <ac:cxnSpMk id="141" creationId="{B4CF4067-D40F-471D-96AD-C473430A76C0}"/>
          </ac:cxnSpMkLst>
        </pc:cxnChg>
      </pc:sldChg>
      <pc:sldChg chg="addSp delSp modSp add mod delAnim">
        <pc:chgData name="Tomas OFlaherty" userId="0d449538-f2d7-4fa4-b622-3c9b56f64893" providerId="ADAL" clId="{55060444-3317-4C9C-AAD1-DD79975C88F6}" dt="2022-04-11T09:11:00.061" v="2320"/>
        <pc:sldMkLst>
          <pc:docMk/>
          <pc:sldMk cId="2392036434" sldId="280"/>
        </pc:sldMkLst>
        <pc:spChg chg="mod">
          <ac:chgData name="Tomas OFlaherty" userId="0d449538-f2d7-4fa4-b622-3c9b56f64893" providerId="ADAL" clId="{55060444-3317-4C9C-AAD1-DD79975C88F6}" dt="2022-04-11T08:17:30.410" v="1737" actId="1076"/>
          <ac:spMkLst>
            <pc:docMk/>
            <pc:sldMk cId="2392036434" sldId="280"/>
            <ac:spMk id="3" creationId="{10CC5641-B1FF-4DFD-B12E-3CBB7807D003}"/>
          </ac:spMkLst>
        </pc:spChg>
        <pc:spChg chg="add mod ord">
          <ac:chgData name="Tomas OFlaherty" userId="0d449538-f2d7-4fa4-b622-3c9b56f64893" providerId="ADAL" clId="{55060444-3317-4C9C-AAD1-DD79975C88F6}" dt="2022-04-11T08:30:02.771" v="1857" actId="13244"/>
          <ac:spMkLst>
            <pc:docMk/>
            <pc:sldMk cId="2392036434" sldId="280"/>
            <ac:spMk id="8" creationId="{FFCD4EC3-052E-4C9D-9B27-5602C48FD958}"/>
          </ac:spMkLst>
        </pc:spChg>
        <pc:spChg chg="del">
          <ac:chgData name="Tomas OFlaherty" userId="0d449538-f2d7-4fa4-b622-3c9b56f64893" providerId="ADAL" clId="{55060444-3317-4C9C-AAD1-DD79975C88F6}" dt="2022-04-09T11:35:08.963" v="1138" actId="478"/>
          <ac:spMkLst>
            <pc:docMk/>
            <pc:sldMk cId="2392036434" sldId="280"/>
            <ac:spMk id="9" creationId="{81EB6936-F297-4257-A53C-350DCD2755BD}"/>
          </ac:spMkLst>
        </pc:spChg>
        <pc:spChg chg="del">
          <ac:chgData name="Tomas OFlaherty" userId="0d449538-f2d7-4fa4-b622-3c9b56f64893" providerId="ADAL" clId="{55060444-3317-4C9C-AAD1-DD79975C88F6}" dt="2022-04-09T11:35:08.963" v="1138" actId="478"/>
          <ac:spMkLst>
            <pc:docMk/>
            <pc:sldMk cId="2392036434" sldId="280"/>
            <ac:spMk id="12" creationId="{28D03E89-DE7F-4740-AD61-7504AB0BBFC4}"/>
          </ac:spMkLst>
        </pc:spChg>
        <pc:spChg chg="del mod">
          <ac:chgData name="Tomas OFlaherty" userId="0d449538-f2d7-4fa4-b622-3c9b56f64893" providerId="ADAL" clId="{55060444-3317-4C9C-AAD1-DD79975C88F6}" dt="2022-04-11T08:21:42.160" v="1779" actId="478"/>
          <ac:spMkLst>
            <pc:docMk/>
            <pc:sldMk cId="2392036434" sldId="280"/>
            <ac:spMk id="13" creationId="{67DE4C7D-5BFB-429A-AE9C-0B4CEBE36190}"/>
          </ac:spMkLst>
        </pc:spChg>
        <pc:spChg chg="add mod ord">
          <ac:chgData name="Tomas OFlaherty" userId="0d449538-f2d7-4fa4-b622-3c9b56f64893" providerId="ADAL" clId="{55060444-3317-4C9C-AAD1-DD79975C88F6}" dt="2022-04-09T12:07:21.756" v="1678" actId="11530"/>
          <ac:spMkLst>
            <pc:docMk/>
            <pc:sldMk cId="2392036434" sldId="280"/>
            <ac:spMk id="27" creationId="{EB2139C1-3B74-4E6A-AF40-5C4723F77737}"/>
          </ac:spMkLst>
        </pc:spChg>
        <pc:spChg chg="del">
          <ac:chgData name="Tomas OFlaherty" userId="0d449538-f2d7-4fa4-b622-3c9b56f64893" providerId="ADAL" clId="{55060444-3317-4C9C-AAD1-DD79975C88F6}" dt="2022-04-09T11:35:08.963" v="1138" actId="478"/>
          <ac:spMkLst>
            <pc:docMk/>
            <pc:sldMk cId="2392036434" sldId="280"/>
            <ac:spMk id="62" creationId="{16BBFCD2-8B51-425D-B005-058D529DDF83}"/>
          </ac:spMkLst>
        </pc:spChg>
        <pc:spChg chg="del">
          <ac:chgData name="Tomas OFlaherty" userId="0d449538-f2d7-4fa4-b622-3c9b56f64893" providerId="ADAL" clId="{55060444-3317-4C9C-AAD1-DD79975C88F6}" dt="2022-04-09T11:35:08.963" v="1138" actId="478"/>
          <ac:spMkLst>
            <pc:docMk/>
            <pc:sldMk cId="2392036434" sldId="280"/>
            <ac:spMk id="79" creationId="{BFB972AA-BB6F-46D2-B10F-14C6165D0185}"/>
          </ac:spMkLst>
        </pc:spChg>
        <pc:spChg chg="del">
          <ac:chgData name="Tomas OFlaherty" userId="0d449538-f2d7-4fa4-b622-3c9b56f64893" providerId="ADAL" clId="{55060444-3317-4C9C-AAD1-DD79975C88F6}" dt="2022-04-09T11:35:08.963" v="1138" actId="478"/>
          <ac:spMkLst>
            <pc:docMk/>
            <pc:sldMk cId="2392036434" sldId="280"/>
            <ac:spMk id="80" creationId="{14B8F4C2-69EE-46FC-B1B7-895875902226}"/>
          </ac:spMkLst>
        </pc:spChg>
        <pc:spChg chg="del">
          <ac:chgData name="Tomas OFlaherty" userId="0d449538-f2d7-4fa4-b622-3c9b56f64893" providerId="ADAL" clId="{55060444-3317-4C9C-AAD1-DD79975C88F6}" dt="2022-04-09T11:35:08.963" v="1138" actId="478"/>
          <ac:spMkLst>
            <pc:docMk/>
            <pc:sldMk cId="2392036434" sldId="280"/>
            <ac:spMk id="81" creationId="{0FF681A2-A00C-4A9C-9DCA-CC39F10E70F6}"/>
          </ac:spMkLst>
        </pc:spChg>
        <pc:spChg chg="del">
          <ac:chgData name="Tomas OFlaherty" userId="0d449538-f2d7-4fa4-b622-3c9b56f64893" providerId="ADAL" clId="{55060444-3317-4C9C-AAD1-DD79975C88F6}" dt="2022-04-09T11:35:08.963" v="1138" actId="478"/>
          <ac:spMkLst>
            <pc:docMk/>
            <pc:sldMk cId="2392036434" sldId="280"/>
            <ac:spMk id="82" creationId="{D203B981-95BA-43CB-B764-C69852DE5F3A}"/>
          </ac:spMkLst>
        </pc:spChg>
        <pc:spChg chg="del">
          <ac:chgData name="Tomas OFlaherty" userId="0d449538-f2d7-4fa4-b622-3c9b56f64893" providerId="ADAL" clId="{55060444-3317-4C9C-AAD1-DD79975C88F6}" dt="2022-04-09T11:35:08.963" v="1138" actId="478"/>
          <ac:spMkLst>
            <pc:docMk/>
            <pc:sldMk cId="2392036434" sldId="280"/>
            <ac:spMk id="83" creationId="{1C46EB5F-4705-411A-9C34-9AD083E4A40F}"/>
          </ac:spMkLst>
        </pc:spChg>
        <pc:spChg chg="mod">
          <ac:chgData name="Tomas OFlaherty" userId="0d449538-f2d7-4fa4-b622-3c9b56f64893" providerId="ADAL" clId="{55060444-3317-4C9C-AAD1-DD79975C88F6}" dt="2022-04-11T08:15:16.891" v="1714" actId="14100"/>
          <ac:spMkLst>
            <pc:docMk/>
            <pc:sldMk cId="2392036434" sldId="280"/>
            <ac:spMk id="84" creationId="{56BA1E9A-1A3C-4B13-A3FF-B00FD7E13F04}"/>
          </ac:spMkLst>
        </pc:spChg>
        <pc:spChg chg="mod">
          <ac:chgData name="Tomas OFlaherty" userId="0d449538-f2d7-4fa4-b622-3c9b56f64893" providerId="ADAL" clId="{55060444-3317-4C9C-AAD1-DD79975C88F6}" dt="2022-04-11T08:15:01.759" v="1682" actId="1076"/>
          <ac:spMkLst>
            <pc:docMk/>
            <pc:sldMk cId="2392036434" sldId="280"/>
            <ac:spMk id="85" creationId="{39F7DFD7-303F-4332-87DC-514D96406D04}"/>
          </ac:spMkLst>
        </pc:spChg>
        <pc:spChg chg="mod">
          <ac:chgData name="Tomas OFlaherty" userId="0d449538-f2d7-4fa4-b622-3c9b56f64893" providerId="ADAL" clId="{55060444-3317-4C9C-AAD1-DD79975C88F6}" dt="2022-04-09T12:00:45.968" v="1412" actId="1036"/>
          <ac:spMkLst>
            <pc:docMk/>
            <pc:sldMk cId="2392036434" sldId="280"/>
            <ac:spMk id="86" creationId="{948D5AEC-7F28-4228-AD54-44B6D06B01E3}"/>
          </ac:spMkLst>
        </pc:spChg>
        <pc:spChg chg="mod">
          <ac:chgData name="Tomas OFlaherty" userId="0d449538-f2d7-4fa4-b622-3c9b56f64893" providerId="ADAL" clId="{55060444-3317-4C9C-AAD1-DD79975C88F6}" dt="2022-04-09T12:00:45.968" v="1412" actId="1036"/>
          <ac:spMkLst>
            <pc:docMk/>
            <pc:sldMk cId="2392036434" sldId="280"/>
            <ac:spMk id="87" creationId="{DE427451-9CFE-4D81-B22E-76702CDE6353}"/>
          </ac:spMkLst>
        </pc:spChg>
        <pc:spChg chg="mod">
          <ac:chgData name="Tomas OFlaherty" userId="0d449538-f2d7-4fa4-b622-3c9b56f64893" providerId="ADAL" clId="{55060444-3317-4C9C-AAD1-DD79975C88F6}" dt="2022-04-11T09:09:18.008" v="2256"/>
          <ac:spMkLst>
            <pc:docMk/>
            <pc:sldMk cId="2392036434" sldId="280"/>
            <ac:spMk id="88" creationId="{3D045ACB-5408-4726-9310-0DBAAB3C1B28}"/>
          </ac:spMkLst>
        </pc:spChg>
        <pc:spChg chg="mod">
          <ac:chgData name="Tomas OFlaherty" userId="0d449538-f2d7-4fa4-b622-3c9b56f64893" providerId="ADAL" clId="{55060444-3317-4C9C-AAD1-DD79975C88F6}" dt="2022-04-11T09:11:00.061" v="2320"/>
          <ac:spMkLst>
            <pc:docMk/>
            <pc:sldMk cId="2392036434" sldId="280"/>
            <ac:spMk id="89" creationId="{0AE96AA9-C45F-4850-9059-538B141E35EE}"/>
          </ac:spMkLst>
        </pc:spChg>
        <pc:spChg chg="del">
          <ac:chgData name="Tomas OFlaherty" userId="0d449538-f2d7-4fa4-b622-3c9b56f64893" providerId="ADAL" clId="{55060444-3317-4C9C-AAD1-DD79975C88F6}" dt="2022-04-09T11:35:08.963" v="1138" actId="478"/>
          <ac:spMkLst>
            <pc:docMk/>
            <pc:sldMk cId="2392036434" sldId="280"/>
            <ac:spMk id="90" creationId="{947A86BA-53D7-4365-94E6-3908ACF977BE}"/>
          </ac:spMkLst>
        </pc:spChg>
        <pc:spChg chg="add del mod">
          <ac:chgData name="Tomas OFlaherty" userId="0d449538-f2d7-4fa4-b622-3c9b56f64893" providerId="ADAL" clId="{55060444-3317-4C9C-AAD1-DD79975C88F6}" dt="2022-04-09T12:01:52.030" v="1498" actId="1037"/>
          <ac:spMkLst>
            <pc:docMk/>
            <pc:sldMk cId="2392036434" sldId="280"/>
            <ac:spMk id="91" creationId="{1E7B209B-3FE0-406D-AC3E-8764656D949F}"/>
          </ac:spMkLst>
        </pc:spChg>
        <pc:spChg chg="mod">
          <ac:chgData name="Tomas OFlaherty" userId="0d449538-f2d7-4fa4-b622-3c9b56f64893" providerId="ADAL" clId="{55060444-3317-4C9C-AAD1-DD79975C88F6}" dt="2022-04-09T12:00:45.968" v="1412" actId="1036"/>
          <ac:spMkLst>
            <pc:docMk/>
            <pc:sldMk cId="2392036434" sldId="280"/>
            <ac:spMk id="92" creationId="{A96FA361-8ECF-479A-9A8B-FB47BA099538}"/>
          </ac:spMkLst>
        </pc:spChg>
        <pc:spChg chg="mod">
          <ac:chgData name="Tomas OFlaherty" userId="0d449538-f2d7-4fa4-b622-3c9b56f64893" providerId="ADAL" clId="{55060444-3317-4C9C-AAD1-DD79975C88F6}" dt="2022-04-09T12:00:45.968" v="1412" actId="1036"/>
          <ac:spMkLst>
            <pc:docMk/>
            <pc:sldMk cId="2392036434" sldId="280"/>
            <ac:spMk id="93" creationId="{0209BBAB-6760-40B1-900E-225188FD927D}"/>
          </ac:spMkLst>
        </pc:spChg>
        <pc:spChg chg="mod">
          <ac:chgData name="Tomas OFlaherty" userId="0d449538-f2d7-4fa4-b622-3c9b56f64893" providerId="ADAL" clId="{55060444-3317-4C9C-AAD1-DD79975C88F6}" dt="2022-04-09T12:00:45.968" v="1412" actId="1036"/>
          <ac:spMkLst>
            <pc:docMk/>
            <pc:sldMk cId="2392036434" sldId="280"/>
            <ac:spMk id="96" creationId="{FEDF184B-B882-44E9-95D5-73F90353F74F}"/>
          </ac:spMkLst>
        </pc:spChg>
        <pc:spChg chg="add mod">
          <ac:chgData name="Tomas OFlaherty" userId="0d449538-f2d7-4fa4-b622-3c9b56f64893" providerId="ADAL" clId="{55060444-3317-4C9C-AAD1-DD79975C88F6}" dt="2022-04-09T12:03:07.936" v="1633" actId="1036"/>
          <ac:spMkLst>
            <pc:docMk/>
            <pc:sldMk cId="2392036434" sldId="280"/>
            <ac:spMk id="108" creationId="{19366D6A-96C3-4425-B51A-91040F28D257}"/>
          </ac:spMkLst>
        </pc:spChg>
        <pc:spChg chg="add mod">
          <ac:chgData name="Tomas OFlaherty" userId="0d449538-f2d7-4fa4-b622-3c9b56f64893" providerId="ADAL" clId="{55060444-3317-4C9C-AAD1-DD79975C88F6}" dt="2022-04-09T12:02:34.352" v="1588" actId="1036"/>
          <ac:spMkLst>
            <pc:docMk/>
            <pc:sldMk cId="2392036434" sldId="280"/>
            <ac:spMk id="109" creationId="{24249E45-FB09-4F5F-9106-EC93411334ED}"/>
          </ac:spMkLst>
        </pc:spChg>
        <pc:spChg chg="del">
          <ac:chgData name="Tomas OFlaherty" userId="0d449538-f2d7-4fa4-b622-3c9b56f64893" providerId="ADAL" clId="{55060444-3317-4C9C-AAD1-DD79975C88F6}" dt="2022-04-09T11:35:08.963" v="1138" actId="478"/>
          <ac:spMkLst>
            <pc:docMk/>
            <pc:sldMk cId="2392036434" sldId="280"/>
            <ac:spMk id="112" creationId="{8100BE56-9AF1-4281-9E97-7473D5A4B42F}"/>
          </ac:spMkLst>
        </pc:spChg>
        <pc:spChg chg="add mod ord">
          <ac:chgData name="Tomas OFlaherty" userId="0d449538-f2d7-4fa4-b622-3c9b56f64893" providerId="ADAL" clId="{55060444-3317-4C9C-AAD1-DD79975C88F6}" dt="2022-04-09T12:07:33.975" v="1679" actId="11530"/>
          <ac:spMkLst>
            <pc:docMk/>
            <pc:sldMk cId="2392036434" sldId="280"/>
            <ac:spMk id="117" creationId="{0C0629AB-ADD3-4D94-9C8D-CFD2FA8399B3}"/>
          </ac:spMkLst>
        </pc:spChg>
        <pc:spChg chg="del">
          <ac:chgData name="Tomas OFlaherty" userId="0d449538-f2d7-4fa4-b622-3c9b56f64893" providerId="ADAL" clId="{55060444-3317-4C9C-AAD1-DD79975C88F6}" dt="2022-04-09T11:35:08.963" v="1138" actId="478"/>
          <ac:spMkLst>
            <pc:docMk/>
            <pc:sldMk cId="2392036434" sldId="280"/>
            <ac:spMk id="134" creationId="{DF6AF8D5-C219-4317-8241-6AE424161476}"/>
          </ac:spMkLst>
        </pc:spChg>
        <pc:spChg chg="add mod ord">
          <ac:chgData name="Tomas OFlaherty" userId="0d449538-f2d7-4fa4-b622-3c9b56f64893" providerId="ADAL" clId="{55060444-3317-4C9C-AAD1-DD79975C88F6}" dt="2022-04-11T08:28:30.272" v="1851" actId="206"/>
          <ac:spMkLst>
            <pc:docMk/>
            <pc:sldMk cId="2392036434" sldId="280"/>
            <ac:spMk id="154" creationId="{F8430727-8C46-4DFC-B412-3D0F1531EED4}"/>
          </ac:spMkLst>
        </pc:spChg>
        <pc:spChg chg="add del mod">
          <ac:chgData name="Tomas OFlaherty" userId="0d449538-f2d7-4fa4-b622-3c9b56f64893" providerId="ADAL" clId="{55060444-3317-4C9C-AAD1-DD79975C88F6}" dt="2022-04-11T08:24:00.092" v="1798"/>
          <ac:spMkLst>
            <pc:docMk/>
            <pc:sldMk cId="2392036434" sldId="280"/>
            <ac:spMk id="155" creationId="{16CA1F48-6570-4036-BEA0-227958FF02C2}"/>
          </ac:spMkLst>
        </pc:spChg>
        <pc:spChg chg="add mod ord">
          <ac:chgData name="Tomas OFlaherty" userId="0d449538-f2d7-4fa4-b622-3c9b56f64893" providerId="ADAL" clId="{55060444-3317-4C9C-AAD1-DD79975C88F6}" dt="2022-04-11T08:24:57.427" v="1832" actId="167"/>
          <ac:spMkLst>
            <pc:docMk/>
            <pc:sldMk cId="2392036434" sldId="280"/>
            <ac:spMk id="156" creationId="{621270F3-22A8-4F4B-AE80-BB224818DEF7}"/>
          </ac:spMkLst>
        </pc:spChg>
        <pc:spChg chg="add mod ord">
          <ac:chgData name="Tomas OFlaherty" userId="0d449538-f2d7-4fa4-b622-3c9b56f64893" providerId="ADAL" clId="{55060444-3317-4C9C-AAD1-DD79975C88F6}" dt="2022-04-11T08:30:32.286" v="1859" actId="13244"/>
          <ac:spMkLst>
            <pc:docMk/>
            <pc:sldMk cId="2392036434" sldId="280"/>
            <ac:spMk id="157" creationId="{82E17737-1419-4A64-875F-2A3CBB6E4304}"/>
          </ac:spMkLst>
        </pc:spChg>
        <pc:spChg chg="del">
          <ac:chgData name="Tomas OFlaherty" userId="0d449538-f2d7-4fa4-b622-3c9b56f64893" providerId="ADAL" clId="{55060444-3317-4C9C-AAD1-DD79975C88F6}" dt="2022-04-09T11:35:08.963" v="1138" actId="478"/>
          <ac:spMkLst>
            <pc:docMk/>
            <pc:sldMk cId="2392036434" sldId="280"/>
            <ac:spMk id="161" creationId="{4ECC62E0-CCF0-4B6D-938C-CB0A9AC3E014}"/>
          </ac:spMkLst>
        </pc:spChg>
        <pc:grpChg chg="del">
          <ac:chgData name="Tomas OFlaherty" userId="0d449538-f2d7-4fa4-b622-3c9b56f64893" providerId="ADAL" clId="{55060444-3317-4C9C-AAD1-DD79975C88F6}" dt="2022-04-09T11:35:08.963" v="1138" actId="478"/>
          <ac:grpSpMkLst>
            <pc:docMk/>
            <pc:sldMk cId="2392036434" sldId="280"/>
            <ac:grpSpMk id="11" creationId="{D7039471-9442-440A-B7A1-0FAF007E5958}"/>
          </ac:grpSpMkLst>
        </pc:grpChg>
        <pc:grpChg chg="del">
          <ac:chgData name="Tomas OFlaherty" userId="0d449538-f2d7-4fa4-b622-3c9b56f64893" providerId="ADAL" clId="{55060444-3317-4C9C-AAD1-DD79975C88F6}" dt="2022-04-09T11:35:08.963" v="1138" actId="478"/>
          <ac:grpSpMkLst>
            <pc:docMk/>
            <pc:sldMk cId="2392036434" sldId="280"/>
            <ac:grpSpMk id="28" creationId="{0EAC2D59-96AA-41C9-B55B-946B2B16446E}"/>
          </ac:grpSpMkLst>
        </pc:grpChg>
        <pc:grpChg chg="del">
          <ac:chgData name="Tomas OFlaherty" userId="0d449538-f2d7-4fa4-b622-3c9b56f64893" providerId="ADAL" clId="{55060444-3317-4C9C-AAD1-DD79975C88F6}" dt="2022-04-09T11:35:08.963" v="1138" actId="478"/>
          <ac:grpSpMkLst>
            <pc:docMk/>
            <pc:sldMk cId="2392036434" sldId="280"/>
            <ac:grpSpMk id="51" creationId="{D5FC4391-6117-4BDF-BCDD-9AA703083696}"/>
          </ac:grpSpMkLst>
        </pc:grpChg>
        <pc:grpChg chg="del">
          <ac:chgData name="Tomas OFlaherty" userId="0d449538-f2d7-4fa4-b622-3c9b56f64893" providerId="ADAL" clId="{55060444-3317-4C9C-AAD1-DD79975C88F6}" dt="2022-04-09T11:35:08.963" v="1138" actId="478"/>
          <ac:grpSpMkLst>
            <pc:docMk/>
            <pc:sldMk cId="2392036434" sldId="280"/>
            <ac:grpSpMk id="66" creationId="{E7C9A7B9-6E7C-4DC1-82A3-A4432124E449}"/>
          </ac:grpSpMkLst>
        </pc:grpChg>
        <pc:grpChg chg="mod">
          <ac:chgData name="Tomas OFlaherty" userId="0d449538-f2d7-4fa4-b622-3c9b56f64893" providerId="ADAL" clId="{55060444-3317-4C9C-AAD1-DD79975C88F6}" dt="2022-04-09T12:00:45.968" v="1412" actId="1036"/>
          <ac:grpSpMkLst>
            <pc:docMk/>
            <pc:sldMk cId="2392036434" sldId="280"/>
            <ac:grpSpMk id="97" creationId="{57C723EA-934A-40E0-AB7A-E927CC4B4CCC}"/>
          </ac:grpSpMkLst>
        </pc:grpChg>
        <pc:graphicFrameChg chg="del">
          <ac:chgData name="Tomas OFlaherty" userId="0d449538-f2d7-4fa4-b622-3c9b56f64893" providerId="ADAL" clId="{55060444-3317-4C9C-AAD1-DD79975C88F6}" dt="2022-04-09T11:35:08.963" v="1138" actId="478"/>
          <ac:graphicFrameMkLst>
            <pc:docMk/>
            <pc:sldMk cId="2392036434" sldId="280"/>
            <ac:graphicFrameMk id="144" creationId="{684B50AF-A41A-4196-8011-E864B17FEAAA}"/>
          </ac:graphicFrameMkLst>
        </pc:graphicFrameChg>
        <pc:picChg chg="add del mod">
          <ac:chgData name="Tomas OFlaherty" userId="0d449538-f2d7-4fa4-b622-3c9b56f64893" providerId="ADAL" clId="{55060444-3317-4C9C-AAD1-DD79975C88F6}" dt="2022-04-09T11:38:05.180" v="1145"/>
          <ac:picMkLst>
            <pc:docMk/>
            <pc:sldMk cId="2392036434" sldId="280"/>
            <ac:picMk id="5" creationId="{7108D247-F513-4D4D-B08F-B896DD4946E5}"/>
          </ac:picMkLst>
        </pc:picChg>
        <pc:picChg chg="del mod">
          <ac:chgData name="Tomas OFlaherty" userId="0d449538-f2d7-4fa4-b622-3c9b56f64893" providerId="ADAL" clId="{55060444-3317-4C9C-AAD1-DD79975C88F6}" dt="2022-04-09T11:37:31.713" v="1141" actId="478"/>
          <ac:picMkLst>
            <pc:docMk/>
            <pc:sldMk cId="2392036434" sldId="280"/>
            <ac:picMk id="6" creationId="{9BAEE6D9-6568-4BCF-A94B-6F54BF66D9CB}"/>
          </ac:picMkLst>
        </pc:picChg>
        <pc:picChg chg="add mod ord">
          <ac:chgData name="Tomas OFlaherty" userId="0d449538-f2d7-4fa4-b622-3c9b56f64893" providerId="ADAL" clId="{55060444-3317-4C9C-AAD1-DD79975C88F6}" dt="2022-04-11T08:30:02.771" v="1857" actId="13244"/>
          <ac:picMkLst>
            <pc:docMk/>
            <pc:sldMk cId="2392036434" sldId="280"/>
            <ac:picMk id="7" creationId="{F066A7E2-10B8-41BF-AF3A-F89CC58B8529}"/>
          </ac:picMkLst>
        </pc:picChg>
        <pc:picChg chg="del">
          <ac:chgData name="Tomas OFlaherty" userId="0d449538-f2d7-4fa4-b622-3c9b56f64893" providerId="ADAL" clId="{55060444-3317-4C9C-AAD1-DD79975C88F6}" dt="2022-04-11T08:21:43.118" v="1780" actId="478"/>
          <ac:picMkLst>
            <pc:docMk/>
            <pc:sldMk cId="2392036434" sldId="280"/>
            <ac:picMk id="10" creationId="{6786D9DD-FC80-4156-9FBE-3922904159DF}"/>
          </ac:picMkLst>
        </pc:picChg>
        <pc:picChg chg="del">
          <ac:chgData name="Tomas OFlaherty" userId="0d449538-f2d7-4fa4-b622-3c9b56f64893" providerId="ADAL" clId="{55060444-3317-4C9C-AAD1-DD79975C88F6}" dt="2022-04-09T11:35:08.963" v="1138" actId="478"/>
          <ac:picMkLst>
            <pc:docMk/>
            <pc:sldMk cId="2392036434" sldId="280"/>
            <ac:picMk id="17" creationId="{63435543-F200-4533-A89A-B5F71705E80C}"/>
          </ac:picMkLst>
        </pc:picChg>
        <pc:picChg chg="add mod">
          <ac:chgData name="Tomas OFlaherty" userId="0d449538-f2d7-4fa4-b622-3c9b56f64893" providerId="ADAL" clId="{55060444-3317-4C9C-AAD1-DD79975C88F6}" dt="2022-04-09T12:06:18.406" v="1669" actId="14100"/>
          <ac:picMkLst>
            <pc:docMk/>
            <pc:sldMk cId="2392036434" sldId="280"/>
            <ac:picMk id="49" creationId="{CE76CDE4-61AB-4A87-AF79-03DBCB416F66}"/>
          </ac:picMkLst>
        </pc:picChg>
        <pc:picChg chg="del">
          <ac:chgData name="Tomas OFlaherty" userId="0d449538-f2d7-4fa4-b622-3c9b56f64893" providerId="ADAL" clId="{55060444-3317-4C9C-AAD1-DD79975C88F6}" dt="2022-04-09T11:35:08.963" v="1138" actId="478"/>
          <ac:picMkLst>
            <pc:docMk/>
            <pc:sldMk cId="2392036434" sldId="280"/>
            <ac:picMk id="94" creationId="{17D88CD5-843F-47BB-B0AB-7A86262BF997}"/>
          </ac:picMkLst>
        </pc:picChg>
        <pc:picChg chg="add mod ord">
          <ac:chgData name="Tomas OFlaherty" userId="0d449538-f2d7-4fa4-b622-3c9b56f64893" providerId="ADAL" clId="{55060444-3317-4C9C-AAD1-DD79975C88F6}" dt="2022-04-09T12:02:14.297" v="1525" actId="1037"/>
          <ac:picMkLst>
            <pc:docMk/>
            <pc:sldMk cId="2392036434" sldId="280"/>
            <ac:picMk id="95" creationId="{D5A3A1EE-4578-49B6-8B4E-3F4CEED81C0F}"/>
          </ac:picMkLst>
        </pc:picChg>
        <pc:picChg chg="add mod ord">
          <ac:chgData name="Tomas OFlaherty" userId="0d449538-f2d7-4fa4-b622-3c9b56f64893" providerId="ADAL" clId="{55060444-3317-4C9C-AAD1-DD79975C88F6}" dt="2022-04-09T12:02:21.803" v="1555" actId="1037"/>
          <ac:picMkLst>
            <pc:docMk/>
            <pc:sldMk cId="2392036434" sldId="280"/>
            <ac:picMk id="107" creationId="{3ECE5946-FC93-4262-A90E-4A729A1C01CF}"/>
          </ac:picMkLst>
        </pc:picChg>
        <pc:picChg chg="add mod ord">
          <ac:chgData name="Tomas OFlaherty" userId="0d449538-f2d7-4fa4-b622-3c9b56f64893" providerId="ADAL" clId="{55060444-3317-4C9C-AAD1-DD79975C88F6}" dt="2022-04-09T12:06:29.307" v="1672" actId="167"/>
          <ac:picMkLst>
            <pc:docMk/>
            <pc:sldMk cId="2392036434" sldId="280"/>
            <ac:picMk id="129" creationId="{FF3F5548-54F4-4331-ADBC-C618C89607D1}"/>
          </ac:picMkLst>
        </pc:picChg>
        <pc:picChg chg="add mod ord">
          <ac:chgData name="Tomas OFlaherty" userId="0d449538-f2d7-4fa4-b622-3c9b56f64893" providerId="ADAL" clId="{55060444-3317-4C9C-AAD1-DD79975C88F6}" dt="2022-04-09T12:06:39.182" v="1675" actId="167"/>
          <ac:picMkLst>
            <pc:docMk/>
            <pc:sldMk cId="2392036434" sldId="280"/>
            <ac:picMk id="130" creationId="{2C52AF8D-0B32-489E-A30A-9D44C19144A4}"/>
          </ac:picMkLst>
        </pc:picChg>
        <pc:picChg chg="del">
          <ac:chgData name="Tomas OFlaherty" userId="0d449538-f2d7-4fa4-b622-3c9b56f64893" providerId="ADAL" clId="{55060444-3317-4C9C-AAD1-DD79975C88F6}" dt="2022-04-09T11:35:08.963" v="1138" actId="478"/>
          <ac:picMkLst>
            <pc:docMk/>
            <pc:sldMk cId="2392036434" sldId="280"/>
            <ac:picMk id="133" creationId="{D81BA209-03D3-4FAD-B7A7-132610777C8D}"/>
          </ac:picMkLst>
        </pc:picChg>
        <pc:picChg chg="del">
          <ac:chgData name="Tomas OFlaherty" userId="0d449538-f2d7-4fa4-b622-3c9b56f64893" providerId="ADAL" clId="{55060444-3317-4C9C-AAD1-DD79975C88F6}" dt="2022-04-09T11:35:08.963" v="1138" actId="478"/>
          <ac:picMkLst>
            <pc:docMk/>
            <pc:sldMk cId="2392036434" sldId="280"/>
            <ac:picMk id="137" creationId="{7F08CD88-3E02-40E4-AAFF-A5823B8DD661}"/>
          </ac:picMkLst>
        </pc:picChg>
        <pc:picChg chg="del">
          <ac:chgData name="Tomas OFlaherty" userId="0d449538-f2d7-4fa4-b622-3c9b56f64893" providerId="ADAL" clId="{55060444-3317-4C9C-AAD1-DD79975C88F6}" dt="2022-04-09T11:35:08.963" v="1138" actId="478"/>
          <ac:picMkLst>
            <pc:docMk/>
            <pc:sldMk cId="2392036434" sldId="280"/>
            <ac:picMk id="138" creationId="{C6B3A34B-2DBC-4B45-A4EC-AC67E0BA9052}"/>
          </ac:picMkLst>
        </pc:picChg>
        <pc:picChg chg="del">
          <ac:chgData name="Tomas OFlaherty" userId="0d449538-f2d7-4fa4-b622-3c9b56f64893" providerId="ADAL" clId="{55060444-3317-4C9C-AAD1-DD79975C88F6}" dt="2022-04-09T11:35:08.963" v="1138" actId="478"/>
          <ac:picMkLst>
            <pc:docMk/>
            <pc:sldMk cId="2392036434" sldId="280"/>
            <ac:picMk id="139" creationId="{C4C4D860-AD98-4C1A-A0FF-2452E18652F3}"/>
          </ac:picMkLst>
        </pc:picChg>
        <pc:picChg chg="del">
          <ac:chgData name="Tomas OFlaherty" userId="0d449538-f2d7-4fa4-b622-3c9b56f64893" providerId="ADAL" clId="{55060444-3317-4C9C-AAD1-DD79975C88F6}" dt="2022-04-09T11:35:08.963" v="1138" actId="478"/>
          <ac:picMkLst>
            <pc:docMk/>
            <pc:sldMk cId="2392036434" sldId="280"/>
            <ac:picMk id="140" creationId="{4C620C46-DE71-4CAA-8801-435046B7FBAF}"/>
          </ac:picMkLst>
        </pc:picChg>
        <pc:picChg chg="del">
          <ac:chgData name="Tomas OFlaherty" userId="0d449538-f2d7-4fa4-b622-3c9b56f64893" providerId="ADAL" clId="{55060444-3317-4C9C-AAD1-DD79975C88F6}" dt="2022-04-09T11:35:08.963" v="1138" actId="478"/>
          <ac:picMkLst>
            <pc:docMk/>
            <pc:sldMk cId="2392036434" sldId="280"/>
            <ac:picMk id="142" creationId="{606F98FD-ADCD-4285-A392-BF3A31A32ACB}"/>
          </ac:picMkLst>
        </pc:picChg>
        <pc:picChg chg="del">
          <ac:chgData name="Tomas OFlaherty" userId="0d449538-f2d7-4fa4-b622-3c9b56f64893" providerId="ADAL" clId="{55060444-3317-4C9C-AAD1-DD79975C88F6}" dt="2022-04-09T11:35:08.963" v="1138" actId="478"/>
          <ac:picMkLst>
            <pc:docMk/>
            <pc:sldMk cId="2392036434" sldId="280"/>
            <ac:picMk id="143" creationId="{E0520C09-96AB-4CD2-AA5C-B32D1768D277}"/>
          </ac:picMkLst>
        </pc:picChg>
        <pc:cxnChg chg="del">
          <ac:chgData name="Tomas OFlaherty" userId="0d449538-f2d7-4fa4-b622-3c9b56f64893" providerId="ADAL" clId="{55060444-3317-4C9C-AAD1-DD79975C88F6}" dt="2022-04-09T11:35:08.963" v="1138" actId="478"/>
          <ac:cxnSpMkLst>
            <pc:docMk/>
            <pc:sldMk cId="2392036434" sldId="280"/>
            <ac:cxnSpMk id="4" creationId="{7B3F9F18-97FA-4E4A-92A3-B4AA9E4B005A}"/>
          </ac:cxnSpMkLst>
        </pc:cxnChg>
        <pc:cxnChg chg="add mod">
          <ac:chgData name="Tomas OFlaherty" userId="0d449538-f2d7-4fa4-b622-3c9b56f64893" providerId="ADAL" clId="{55060444-3317-4C9C-AAD1-DD79975C88F6}" dt="2022-04-09T12:01:52.030" v="1498" actId="1037"/>
          <ac:cxnSpMkLst>
            <pc:docMk/>
            <pc:sldMk cId="2392036434" sldId="280"/>
            <ac:cxnSpMk id="110" creationId="{0212CF1C-CD89-4B36-A2BC-533996560A89}"/>
          </ac:cxnSpMkLst>
        </pc:cxnChg>
        <pc:cxnChg chg="add mod">
          <ac:chgData name="Tomas OFlaherty" userId="0d449538-f2d7-4fa4-b622-3c9b56f64893" providerId="ADAL" clId="{55060444-3317-4C9C-AAD1-DD79975C88F6}" dt="2022-04-09T12:03:15.457" v="1634" actId="14100"/>
          <ac:cxnSpMkLst>
            <pc:docMk/>
            <pc:sldMk cId="2392036434" sldId="280"/>
            <ac:cxnSpMk id="111" creationId="{02A770CF-BB6E-46DD-826D-4BFF2758CC5F}"/>
          </ac:cxnSpMkLst>
        </pc:cxnChg>
        <pc:cxnChg chg="del">
          <ac:chgData name="Tomas OFlaherty" userId="0d449538-f2d7-4fa4-b622-3c9b56f64893" providerId="ADAL" clId="{55060444-3317-4C9C-AAD1-DD79975C88F6}" dt="2022-04-09T11:35:08.963" v="1138" actId="478"/>
          <ac:cxnSpMkLst>
            <pc:docMk/>
            <pc:sldMk cId="2392036434" sldId="280"/>
            <ac:cxnSpMk id="113" creationId="{502445AE-ED78-46C7-81D7-81D507AC50ED}"/>
          </ac:cxnSpMkLst>
        </pc:cxnChg>
        <pc:cxnChg chg="add mod">
          <ac:chgData name="Tomas OFlaherty" userId="0d449538-f2d7-4fa4-b622-3c9b56f64893" providerId="ADAL" clId="{55060444-3317-4C9C-AAD1-DD79975C88F6}" dt="2022-04-09T12:02:56.655" v="1608" actId="1036"/>
          <ac:cxnSpMkLst>
            <pc:docMk/>
            <pc:sldMk cId="2392036434" sldId="280"/>
            <ac:cxnSpMk id="114" creationId="{FC76C8FC-0DE1-4527-BFDD-114F0ECA4527}"/>
          </ac:cxnSpMkLst>
        </pc:cxnChg>
        <pc:cxnChg chg="add del mod">
          <ac:chgData name="Tomas OFlaherty" userId="0d449538-f2d7-4fa4-b622-3c9b56f64893" providerId="ADAL" clId="{55060444-3317-4C9C-AAD1-DD79975C88F6}" dt="2022-04-11T08:16:53.031" v="1731" actId="478"/>
          <ac:cxnSpMkLst>
            <pc:docMk/>
            <pc:sldMk cId="2392036434" sldId="280"/>
            <ac:cxnSpMk id="118" creationId="{3567469A-EDEE-45B0-A9C3-37D6875A5C12}"/>
          </ac:cxnSpMkLst>
        </pc:cxnChg>
        <pc:cxnChg chg="add mod">
          <ac:chgData name="Tomas OFlaherty" userId="0d449538-f2d7-4fa4-b622-3c9b56f64893" providerId="ADAL" clId="{55060444-3317-4C9C-AAD1-DD79975C88F6}" dt="2022-04-11T08:15:55.254" v="1718" actId="14100"/>
          <ac:cxnSpMkLst>
            <pc:docMk/>
            <pc:sldMk cId="2392036434" sldId="280"/>
            <ac:cxnSpMk id="122" creationId="{607659CB-E329-400F-A6FA-F750BBC4E524}"/>
          </ac:cxnSpMkLst>
        </pc:cxnChg>
        <pc:cxnChg chg="del">
          <ac:chgData name="Tomas OFlaherty" userId="0d449538-f2d7-4fa4-b622-3c9b56f64893" providerId="ADAL" clId="{55060444-3317-4C9C-AAD1-DD79975C88F6}" dt="2022-04-09T11:35:08.963" v="1138" actId="478"/>
          <ac:cxnSpMkLst>
            <pc:docMk/>
            <pc:sldMk cId="2392036434" sldId="280"/>
            <ac:cxnSpMk id="141" creationId="{B4CF4067-D40F-471D-96AD-C473430A76C0}"/>
          </ac:cxnSpMkLst>
        </pc:cxnChg>
        <pc:cxnChg chg="add mod">
          <ac:chgData name="Tomas OFlaherty" userId="0d449538-f2d7-4fa4-b622-3c9b56f64893" providerId="ADAL" clId="{55060444-3317-4C9C-AAD1-DD79975C88F6}" dt="2022-04-11T08:17:29.610" v="1736" actId="14100"/>
          <ac:cxnSpMkLst>
            <pc:docMk/>
            <pc:sldMk cId="2392036434" sldId="280"/>
            <ac:cxnSpMk id="151" creationId="{D169554C-DDFE-400C-8D3B-F313887570D3}"/>
          </ac:cxnSpMkLst>
        </pc:cxnChg>
      </pc:sldChg>
      <pc:sldChg chg="addSp delSp modSp add del mod addAnim delAnim">
        <pc:chgData name="Tomas OFlaherty" userId="0d449538-f2d7-4fa4-b622-3c9b56f64893" providerId="ADAL" clId="{55060444-3317-4C9C-AAD1-DD79975C88F6}" dt="2022-04-09T11:33:10.375" v="1125"/>
        <pc:sldMkLst>
          <pc:docMk/>
          <pc:sldMk cId="4138321696" sldId="280"/>
        </pc:sldMkLst>
        <pc:spChg chg="add del">
          <ac:chgData name="Tomas OFlaherty" userId="0d449538-f2d7-4fa4-b622-3c9b56f64893" providerId="ADAL" clId="{55060444-3317-4C9C-AAD1-DD79975C88F6}" dt="2022-04-09T11:32:53.195" v="1122" actId="478"/>
          <ac:spMkLst>
            <pc:docMk/>
            <pc:sldMk cId="4138321696" sldId="280"/>
            <ac:spMk id="9" creationId="{81EB6936-F297-4257-A53C-350DCD2755BD}"/>
          </ac:spMkLst>
        </pc:spChg>
        <pc:spChg chg="add del">
          <ac:chgData name="Tomas OFlaherty" userId="0d449538-f2d7-4fa4-b622-3c9b56f64893" providerId="ADAL" clId="{55060444-3317-4C9C-AAD1-DD79975C88F6}" dt="2022-04-09T11:32:53.195" v="1122" actId="478"/>
          <ac:spMkLst>
            <pc:docMk/>
            <pc:sldMk cId="4138321696" sldId="280"/>
            <ac:spMk id="12" creationId="{28D03E89-DE7F-4740-AD61-7504AB0BBFC4}"/>
          </ac:spMkLst>
        </pc:spChg>
        <pc:spChg chg="add del">
          <ac:chgData name="Tomas OFlaherty" userId="0d449538-f2d7-4fa4-b622-3c9b56f64893" providerId="ADAL" clId="{55060444-3317-4C9C-AAD1-DD79975C88F6}" dt="2022-04-09T11:32:53.195" v="1122" actId="478"/>
          <ac:spMkLst>
            <pc:docMk/>
            <pc:sldMk cId="4138321696" sldId="280"/>
            <ac:spMk id="62" creationId="{16BBFCD2-8B51-425D-B005-058D529DDF83}"/>
          </ac:spMkLst>
        </pc:spChg>
        <pc:spChg chg="add del">
          <ac:chgData name="Tomas OFlaherty" userId="0d449538-f2d7-4fa4-b622-3c9b56f64893" providerId="ADAL" clId="{55060444-3317-4C9C-AAD1-DD79975C88F6}" dt="2022-04-09T11:32:53.195" v="1122" actId="478"/>
          <ac:spMkLst>
            <pc:docMk/>
            <pc:sldMk cId="4138321696" sldId="280"/>
            <ac:spMk id="81" creationId="{0FF681A2-A00C-4A9C-9DCA-CC39F10E70F6}"/>
          </ac:spMkLst>
        </pc:spChg>
        <pc:spChg chg="add del">
          <ac:chgData name="Tomas OFlaherty" userId="0d449538-f2d7-4fa4-b622-3c9b56f64893" providerId="ADAL" clId="{55060444-3317-4C9C-AAD1-DD79975C88F6}" dt="2022-04-09T11:32:53.195" v="1122" actId="478"/>
          <ac:spMkLst>
            <pc:docMk/>
            <pc:sldMk cId="4138321696" sldId="280"/>
            <ac:spMk id="82" creationId="{D203B981-95BA-43CB-B764-C69852DE5F3A}"/>
          </ac:spMkLst>
        </pc:spChg>
        <pc:spChg chg="add del">
          <ac:chgData name="Tomas OFlaherty" userId="0d449538-f2d7-4fa4-b622-3c9b56f64893" providerId="ADAL" clId="{55060444-3317-4C9C-AAD1-DD79975C88F6}" dt="2022-04-09T11:32:53.195" v="1122" actId="478"/>
          <ac:spMkLst>
            <pc:docMk/>
            <pc:sldMk cId="4138321696" sldId="280"/>
            <ac:spMk id="83" creationId="{1C46EB5F-4705-411A-9C34-9AD083E4A40F}"/>
          </ac:spMkLst>
        </pc:spChg>
        <pc:spChg chg="add del">
          <ac:chgData name="Tomas OFlaherty" userId="0d449538-f2d7-4fa4-b622-3c9b56f64893" providerId="ADAL" clId="{55060444-3317-4C9C-AAD1-DD79975C88F6}" dt="2022-04-09T11:32:53.195" v="1122" actId="478"/>
          <ac:spMkLst>
            <pc:docMk/>
            <pc:sldMk cId="4138321696" sldId="280"/>
            <ac:spMk id="84" creationId="{56BA1E9A-1A3C-4B13-A3FF-B00FD7E13F04}"/>
          </ac:spMkLst>
        </pc:spChg>
        <pc:spChg chg="add del">
          <ac:chgData name="Tomas OFlaherty" userId="0d449538-f2d7-4fa4-b622-3c9b56f64893" providerId="ADAL" clId="{55060444-3317-4C9C-AAD1-DD79975C88F6}" dt="2022-04-09T11:32:53.195" v="1122" actId="478"/>
          <ac:spMkLst>
            <pc:docMk/>
            <pc:sldMk cId="4138321696" sldId="280"/>
            <ac:spMk id="85" creationId="{39F7DFD7-303F-4332-87DC-514D96406D04}"/>
          </ac:spMkLst>
        </pc:spChg>
        <pc:spChg chg="add del">
          <ac:chgData name="Tomas OFlaherty" userId="0d449538-f2d7-4fa4-b622-3c9b56f64893" providerId="ADAL" clId="{55060444-3317-4C9C-AAD1-DD79975C88F6}" dt="2022-04-09T11:32:53.195" v="1122" actId="478"/>
          <ac:spMkLst>
            <pc:docMk/>
            <pc:sldMk cId="4138321696" sldId="280"/>
            <ac:spMk id="90" creationId="{947A86BA-53D7-4365-94E6-3908ACF977BE}"/>
          </ac:spMkLst>
        </pc:spChg>
        <pc:spChg chg="add del">
          <ac:chgData name="Tomas OFlaherty" userId="0d449538-f2d7-4fa4-b622-3c9b56f64893" providerId="ADAL" clId="{55060444-3317-4C9C-AAD1-DD79975C88F6}" dt="2022-04-09T11:32:53.195" v="1122" actId="478"/>
          <ac:spMkLst>
            <pc:docMk/>
            <pc:sldMk cId="4138321696" sldId="280"/>
            <ac:spMk id="91" creationId="{1E7B209B-3FE0-406D-AC3E-8764656D949F}"/>
          </ac:spMkLst>
        </pc:spChg>
        <pc:spChg chg="add del">
          <ac:chgData name="Tomas OFlaherty" userId="0d449538-f2d7-4fa4-b622-3c9b56f64893" providerId="ADAL" clId="{55060444-3317-4C9C-AAD1-DD79975C88F6}" dt="2022-04-09T11:32:53.195" v="1122" actId="478"/>
          <ac:spMkLst>
            <pc:docMk/>
            <pc:sldMk cId="4138321696" sldId="280"/>
            <ac:spMk id="112" creationId="{8100BE56-9AF1-4281-9E97-7473D5A4B42F}"/>
          </ac:spMkLst>
        </pc:spChg>
        <pc:spChg chg="add del">
          <ac:chgData name="Tomas OFlaherty" userId="0d449538-f2d7-4fa4-b622-3c9b56f64893" providerId="ADAL" clId="{55060444-3317-4C9C-AAD1-DD79975C88F6}" dt="2022-04-09T11:32:53.195" v="1122" actId="478"/>
          <ac:spMkLst>
            <pc:docMk/>
            <pc:sldMk cId="4138321696" sldId="280"/>
            <ac:spMk id="134" creationId="{DF6AF8D5-C219-4317-8241-6AE424161476}"/>
          </ac:spMkLst>
        </pc:spChg>
        <pc:spChg chg="add del">
          <ac:chgData name="Tomas OFlaherty" userId="0d449538-f2d7-4fa4-b622-3c9b56f64893" providerId="ADAL" clId="{55060444-3317-4C9C-AAD1-DD79975C88F6}" dt="2022-04-09T11:32:53.195" v="1122" actId="478"/>
          <ac:spMkLst>
            <pc:docMk/>
            <pc:sldMk cId="4138321696" sldId="280"/>
            <ac:spMk id="161" creationId="{4ECC62E0-CCF0-4B6D-938C-CB0A9AC3E014}"/>
          </ac:spMkLst>
        </pc:spChg>
        <pc:grpChg chg="add del">
          <ac:chgData name="Tomas OFlaherty" userId="0d449538-f2d7-4fa4-b622-3c9b56f64893" providerId="ADAL" clId="{55060444-3317-4C9C-AAD1-DD79975C88F6}" dt="2022-04-09T11:32:53.195" v="1122" actId="478"/>
          <ac:grpSpMkLst>
            <pc:docMk/>
            <pc:sldMk cId="4138321696" sldId="280"/>
            <ac:grpSpMk id="11" creationId="{D7039471-9442-440A-B7A1-0FAF007E5958}"/>
          </ac:grpSpMkLst>
        </pc:grpChg>
        <pc:grpChg chg="add del">
          <ac:chgData name="Tomas OFlaherty" userId="0d449538-f2d7-4fa4-b622-3c9b56f64893" providerId="ADAL" clId="{55060444-3317-4C9C-AAD1-DD79975C88F6}" dt="2022-04-09T11:32:53.195" v="1122" actId="478"/>
          <ac:grpSpMkLst>
            <pc:docMk/>
            <pc:sldMk cId="4138321696" sldId="280"/>
            <ac:grpSpMk id="28" creationId="{0EAC2D59-96AA-41C9-B55B-946B2B16446E}"/>
          </ac:grpSpMkLst>
        </pc:grpChg>
        <pc:grpChg chg="add del">
          <ac:chgData name="Tomas OFlaherty" userId="0d449538-f2d7-4fa4-b622-3c9b56f64893" providerId="ADAL" clId="{55060444-3317-4C9C-AAD1-DD79975C88F6}" dt="2022-04-09T11:32:53.195" v="1122" actId="478"/>
          <ac:grpSpMkLst>
            <pc:docMk/>
            <pc:sldMk cId="4138321696" sldId="280"/>
            <ac:grpSpMk id="51" creationId="{D5FC4391-6117-4BDF-BCDD-9AA703083696}"/>
          </ac:grpSpMkLst>
        </pc:grpChg>
        <pc:graphicFrameChg chg="add del">
          <ac:chgData name="Tomas OFlaherty" userId="0d449538-f2d7-4fa4-b622-3c9b56f64893" providerId="ADAL" clId="{55060444-3317-4C9C-AAD1-DD79975C88F6}" dt="2022-04-09T11:32:53.195" v="1122" actId="478"/>
          <ac:graphicFrameMkLst>
            <pc:docMk/>
            <pc:sldMk cId="4138321696" sldId="280"/>
            <ac:graphicFrameMk id="144" creationId="{684B50AF-A41A-4196-8011-E864B17FEAAA}"/>
          </ac:graphicFrameMkLst>
        </pc:graphicFrameChg>
        <pc:picChg chg="mod">
          <ac:chgData name="Tomas OFlaherty" userId="0d449538-f2d7-4fa4-b622-3c9b56f64893" providerId="ADAL" clId="{55060444-3317-4C9C-AAD1-DD79975C88F6}" dt="2022-04-09T11:32:57.916" v="1123" actId="1076"/>
          <ac:picMkLst>
            <pc:docMk/>
            <pc:sldMk cId="4138321696" sldId="280"/>
            <ac:picMk id="5" creationId="{82F877AF-1049-44E5-9087-D2E9A08CE0AA}"/>
          </ac:picMkLst>
        </pc:picChg>
        <pc:picChg chg="add del mod">
          <ac:chgData name="Tomas OFlaherty" userId="0d449538-f2d7-4fa4-b622-3c9b56f64893" providerId="ADAL" clId="{55060444-3317-4C9C-AAD1-DD79975C88F6}" dt="2022-04-09T11:32:53.195" v="1122" actId="478"/>
          <ac:picMkLst>
            <pc:docMk/>
            <pc:sldMk cId="4138321696" sldId="280"/>
            <ac:picMk id="17" creationId="{63435543-F200-4533-A89A-B5F71705E80C}"/>
          </ac:picMkLst>
        </pc:picChg>
        <pc:picChg chg="add del">
          <ac:chgData name="Tomas OFlaherty" userId="0d449538-f2d7-4fa4-b622-3c9b56f64893" providerId="ADAL" clId="{55060444-3317-4C9C-AAD1-DD79975C88F6}" dt="2022-04-09T11:32:53.195" v="1122" actId="478"/>
          <ac:picMkLst>
            <pc:docMk/>
            <pc:sldMk cId="4138321696" sldId="280"/>
            <ac:picMk id="94" creationId="{17D88CD5-843F-47BB-B0AB-7A86262BF997}"/>
          </ac:picMkLst>
        </pc:picChg>
        <pc:picChg chg="add del">
          <ac:chgData name="Tomas OFlaherty" userId="0d449538-f2d7-4fa4-b622-3c9b56f64893" providerId="ADAL" clId="{55060444-3317-4C9C-AAD1-DD79975C88F6}" dt="2022-04-09T11:32:53.195" v="1122" actId="478"/>
          <ac:picMkLst>
            <pc:docMk/>
            <pc:sldMk cId="4138321696" sldId="280"/>
            <ac:picMk id="133" creationId="{D81BA209-03D3-4FAD-B7A7-132610777C8D}"/>
          </ac:picMkLst>
        </pc:picChg>
        <pc:picChg chg="add del">
          <ac:chgData name="Tomas OFlaherty" userId="0d449538-f2d7-4fa4-b622-3c9b56f64893" providerId="ADAL" clId="{55060444-3317-4C9C-AAD1-DD79975C88F6}" dt="2022-04-09T11:32:53.195" v="1122" actId="478"/>
          <ac:picMkLst>
            <pc:docMk/>
            <pc:sldMk cId="4138321696" sldId="280"/>
            <ac:picMk id="137" creationId="{7F08CD88-3E02-40E4-AAFF-A5823B8DD661}"/>
          </ac:picMkLst>
        </pc:picChg>
        <pc:picChg chg="add del">
          <ac:chgData name="Tomas OFlaherty" userId="0d449538-f2d7-4fa4-b622-3c9b56f64893" providerId="ADAL" clId="{55060444-3317-4C9C-AAD1-DD79975C88F6}" dt="2022-04-09T11:32:53.195" v="1122" actId="478"/>
          <ac:picMkLst>
            <pc:docMk/>
            <pc:sldMk cId="4138321696" sldId="280"/>
            <ac:picMk id="138" creationId="{C6B3A34B-2DBC-4B45-A4EC-AC67E0BA9052}"/>
          </ac:picMkLst>
        </pc:picChg>
        <pc:picChg chg="add del">
          <ac:chgData name="Tomas OFlaherty" userId="0d449538-f2d7-4fa4-b622-3c9b56f64893" providerId="ADAL" clId="{55060444-3317-4C9C-AAD1-DD79975C88F6}" dt="2022-04-09T11:32:53.195" v="1122" actId="478"/>
          <ac:picMkLst>
            <pc:docMk/>
            <pc:sldMk cId="4138321696" sldId="280"/>
            <ac:picMk id="139" creationId="{C4C4D860-AD98-4C1A-A0FF-2452E18652F3}"/>
          </ac:picMkLst>
        </pc:picChg>
        <pc:picChg chg="add del">
          <ac:chgData name="Tomas OFlaherty" userId="0d449538-f2d7-4fa4-b622-3c9b56f64893" providerId="ADAL" clId="{55060444-3317-4C9C-AAD1-DD79975C88F6}" dt="2022-04-09T11:32:53.195" v="1122" actId="478"/>
          <ac:picMkLst>
            <pc:docMk/>
            <pc:sldMk cId="4138321696" sldId="280"/>
            <ac:picMk id="140" creationId="{4C620C46-DE71-4CAA-8801-435046B7FBAF}"/>
          </ac:picMkLst>
        </pc:picChg>
        <pc:picChg chg="add del">
          <ac:chgData name="Tomas OFlaherty" userId="0d449538-f2d7-4fa4-b622-3c9b56f64893" providerId="ADAL" clId="{55060444-3317-4C9C-AAD1-DD79975C88F6}" dt="2022-04-09T11:32:53.195" v="1122" actId="478"/>
          <ac:picMkLst>
            <pc:docMk/>
            <pc:sldMk cId="4138321696" sldId="280"/>
            <ac:picMk id="142" creationId="{606F98FD-ADCD-4285-A392-BF3A31A32ACB}"/>
          </ac:picMkLst>
        </pc:picChg>
        <pc:picChg chg="add del">
          <ac:chgData name="Tomas OFlaherty" userId="0d449538-f2d7-4fa4-b622-3c9b56f64893" providerId="ADAL" clId="{55060444-3317-4C9C-AAD1-DD79975C88F6}" dt="2022-04-09T11:32:53.195" v="1122" actId="478"/>
          <ac:picMkLst>
            <pc:docMk/>
            <pc:sldMk cId="4138321696" sldId="280"/>
            <ac:picMk id="143" creationId="{E0520C09-96AB-4CD2-AA5C-B32D1768D277}"/>
          </ac:picMkLst>
        </pc:picChg>
        <pc:cxnChg chg="add del">
          <ac:chgData name="Tomas OFlaherty" userId="0d449538-f2d7-4fa4-b622-3c9b56f64893" providerId="ADAL" clId="{55060444-3317-4C9C-AAD1-DD79975C88F6}" dt="2022-04-09T11:32:53.195" v="1122" actId="478"/>
          <ac:cxnSpMkLst>
            <pc:docMk/>
            <pc:sldMk cId="4138321696" sldId="280"/>
            <ac:cxnSpMk id="4" creationId="{7B3F9F18-97FA-4E4A-92A3-B4AA9E4B005A}"/>
          </ac:cxnSpMkLst>
        </pc:cxnChg>
        <pc:cxnChg chg="add del">
          <ac:chgData name="Tomas OFlaherty" userId="0d449538-f2d7-4fa4-b622-3c9b56f64893" providerId="ADAL" clId="{55060444-3317-4C9C-AAD1-DD79975C88F6}" dt="2022-04-09T11:32:53.195" v="1122" actId="478"/>
          <ac:cxnSpMkLst>
            <pc:docMk/>
            <pc:sldMk cId="4138321696" sldId="280"/>
            <ac:cxnSpMk id="113" creationId="{502445AE-ED78-46C7-81D7-81D507AC50ED}"/>
          </ac:cxnSpMkLst>
        </pc:cxnChg>
        <pc:cxnChg chg="add del">
          <ac:chgData name="Tomas OFlaherty" userId="0d449538-f2d7-4fa4-b622-3c9b56f64893" providerId="ADAL" clId="{55060444-3317-4C9C-AAD1-DD79975C88F6}" dt="2022-04-09T11:32:53.195" v="1122" actId="478"/>
          <ac:cxnSpMkLst>
            <pc:docMk/>
            <pc:sldMk cId="4138321696" sldId="280"/>
            <ac:cxnSpMk id="141" creationId="{B4CF4067-D40F-471D-96AD-C473430A76C0}"/>
          </ac:cxnSpMkLst>
        </pc:cxnChg>
      </pc:sldChg>
      <pc:sldChg chg="modSp add del mod">
        <pc:chgData name="Tomas OFlaherty" userId="0d449538-f2d7-4fa4-b622-3c9b56f64893" providerId="ADAL" clId="{55060444-3317-4C9C-AAD1-DD79975C88F6}" dt="2022-04-09T11:33:56.816" v="1130"/>
        <pc:sldMkLst>
          <pc:docMk/>
          <pc:sldMk cId="4207706543" sldId="280"/>
        </pc:sldMkLst>
        <pc:picChg chg="mod">
          <ac:chgData name="Tomas OFlaherty" userId="0d449538-f2d7-4fa4-b622-3c9b56f64893" providerId="ADAL" clId="{55060444-3317-4C9C-AAD1-DD79975C88F6}" dt="2022-04-09T11:33:55.094" v="1129" actId="1076"/>
          <ac:picMkLst>
            <pc:docMk/>
            <pc:sldMk cId="4207706543" sldId="280"/>
            <ac:picMk id="5" creationId="{82F877AF-1049-44E5-9087-D2E9A08CE0AA}"/>
          </ac:picMkLst>
        </pc:picChg>
      </pc:sldChg>
    </pc:docChg>
  </pc:docChgLst>
  <pc:docChgLst>
    <pc:chgData name="Tomas OFlaherty" userId="0d449538-f2d7-4fa4-b622-3c9b56f64893" providerId="ADAL" clId="{10CB66D4-38BF-445D-8333-D6D379DBCA90}"/>
    <pc:docChg chg="undo custSel addSld modSld">
      <pc:chgData name="Tomas OFlaherty" userId="0d449538-f2d7-4fa4-b622-3c9b56f64893" providerId="ADAL" clId="{10CB66D4-38BF-445D-8333-D6D379DBCA90}" dt="2022-05-10T11:29:26.949" v="497" actId="692"/>
      <pc:docMkLst>
        <pc:docMk/>
      </pc:docMkLst>
      <pc:sldChg chg="addSp delSp add mod addAnim delAnim">
        <pc:chgData name="Tomas OFlaherty" userId="0d449538-f2d7-4fa4-b622-3c9b56f64893" providerId="ADAL" clId="{10CB66D4-38BF-445D-8333-D6D379DBCA90}" dt="2022-05-10T09:37:57.908" v="4" actId="478"/>
        <pc:sldMkLst>
          <pc:docMk/>
          <pc:sldMk cId="2222313267" sldId="281"/>
        </pc:sldMkLst>
        <pc:spChg chg="add del">
          <ac:chgData name="Tomas OFlaherty" userId="0d449538-f2d7-4fa4-b622-3c9b56f64893" providerId="ADAL" clId="{10CB66D4-38BF-445D-8333-D6D379DBCA90}" dt="2022-05-10T09:37:57.908" v="4" actId="478"/>
          <ac:spMkLst>
            <pc:docMk/>
            <pc:sldMk cId="2222313267" sldId="281"/>
            <ac:spMk id="8" creationId="{EB725FDB-BF83-489B-813E-2046D731642D}"/>
          </ac:spMkLst>
        </pc:spChg>
        <pc:spChg chg="add del">
          <ac:chgData name="Tomas OFlaherty" userId="0d449538-f2d7-4fa4-b622-3c9b56f64893" providerId="ADAL" clId="{10CB66D4-38BF-445D-8333-D6D379DBCA90}" dt="2022-05-10T09:37:57.908" v="4" actId="478"/>
          <ac:spMkLst>
            <pc:docMk/>
            <pc:sldMk cId="2222313267" sldId="281"/>
            <ac:spMk id="74" creationId="{37465282-2E0D-4F43-9934-47A6FE72CDB1}"/>
          </ac:spMkLst>
        </pc:spChg>
        <pc:spChg chg="add del">
          <ac:chgData name="Tomas OFlaherty" userId="0d449538-f2d7-4fa4-b622-3c9b56f64893" providerId="ADAL" clId="{10CB66D4-38BF-445D-8333-D6D379DBCA90}" dt="2022-05-10T09:37:57.908" v="4" actId="478"/>
          <ac:spMkLst>
            <pc:docMk/>
            <pc:sldMk cId="2222313267" sldId="281"/>
            <ac:spMk id="96" creationId="{D3FF7B1B-194F-468C-B35F-B05B6C9A16D4}"/>
          </ac:spMkLst>
        </pc:spChg>
        <pc:spChg chg="add del">
          <ac:chgData name="Tomas OFlaherty" userId="0d449538-f2d7-4fa4-b622-3c9b56f64893" providerId="ADAL" clId="{10CB66D4-38BF-445D-8333-D6D379DBCA90}" dt="2022-05-10T09:37:57.908" v="4" actId="478"/>
          <ac:spMkLst>
            <pc:docMk/>
            <pc:sldMk cId="2222313267" sldId="281"/>
            <ac:spMk id="97" creationId="{2F4D2610-3D03-418C-AD0F-78157B4CE8B2}"/>
          </ac:spMkLst>
        </pc:spChg>
        <pc:spChg chg="add del">
          <ac:chgData name="Tomas OFlaherty" userId="0d449538-f2d7-4fa4-b622-3c9b56f64893" providerId="ADAL" clId="{10CB66D4-38BF-445D-8333-D6D379DBCA90}" dt="2022-05-10T09:37:57.908" v="4" actId="478"/>
          <ac:spMkLst>
            <pc:docMk/>
            <pc:sldMk cId="2222313267" sldId="281"/>
            <ac:spMk id="106" creationId="{D5AECDF8-5941-41CC-9B8B-3B793237171B}"/>
          </ac:spMkLst>
        </pc:spChg>
        <pc:spChg chg="add del">
          <ac:chgData name="Tomas OFlaherty" userId="0d449538-f2d7-4fa4-b622-3c9b56f64893" providerId="ADAL" clId="{10CB66D4-38BF-445D-8333-D6D379DBCA90}" dt="2022-05-10T09:37:57.908" v="4" actId="478"/>
          <ac:spMkLst>
            <pc:docMk/>
            <pc:sldMk cId="2222313267" sldId="281"/>
            <ac:spMk id="108" creationId="{9C8FE67B-C75F-49A2-B1F4-4B80A88E361C}"/>
          </ac:spMkLst>
        </pc:spChg>
        <pc:spChg chg="add del">
          <ac:chgData name="Tomas OFlaherty" userId="0d449538-f2d7-4fa4-b622-3c9b56f64893" providerId="ADAL" clId="{10CB66D4-38BF-445D-8333-D6D379DBCA90}" dt="2022-05-10T09:37:57.908" v="4" actId="478"/>
          <ac:spMkLst>
            <pc:docMk/>
            <pc:sldMk cId="2222313267" sldId="281"/>
            <ac:spMk id="114" creationId="{C33D2DCB-33A2-4DE4-98FC-1281AD2507AC}"/>
          </ac:spMkLst>
        </pc:spChg>
        <pc:spChg chg="add del">
          <ac:chgData name="Tomas OFlaherty" userId="0d449538-f2d7-4fa4-b622-3c9b56f64893" providerId="ADAL" clId="{10CB66D4-38BF-445D-8333-D6D379DBCA90}" dt="2022-05-10T09:37:57.908" v="4" actId="478"/>
          <ac:spMkLst>
            <pc:docMk/>
            <pc:sldMk cId="2222313267" sldId="281"/>
            <ac:spMk id="115" creationId="{17F51B35-9D49-47B4-9C23-082FF7C058C4}"/>
          </ac:spMkLst>
        </pc:spChg>
        <pc:spChg chg="add del">
          <ac:chgData name="Tomas OFlaherty" userId="0d449538-f2d7-4fa4-b622-3c9b56f64893" providerId="ADAL" clId="{10CB66D4-38BF-445D-8333-D6D379DBCA90}" dt="2022-05-10T09:37:57.908" v="4" actId="478"/>
          <ac:spMkLst>
            <pc:docMk/>
            <pc:sldMk cId="2222313267" sldId="281"/>
            <ac:spMk id="116" creationId="{914F31C3-EBF4-4AB7-9FD0-1644AB09DAC2}"/>
          </ac:spMkLst>
        </pc:spChg>
        <pc:spChg chg="add del">
          <ac:chgData name="Tomas OFlaherty" userId="0d449538-f2d7-4fa4-b622-3c9b56f64893" providerId="ADAL" clId="{10CB66D4-38BF-445D-8333-D6D379DBCA90}" dt="2022-05-10T09:37:57.908" v="4" actId="478"/>
          <ac:spMkLst>
            <pc:docMk/>
            <pc:sldMk cId="2222313267" sldId="281"/>
            <ac:spMk id="117" creationId="{C123EF2D-36FD-433B-AC1C-CEF2C4AECB2F}"/>
          </ac:spMkLst>
        </pc:spChg>
        <pc:spChg chg="add del">
          <ac:chgData name="Tomas OFlaherty" userId="0d449538-f2d7-4fa4-b622-3c9b56f64893" providerId="ADAL" clId="{10CB66D4-38BF-445D-8333-D6D379DBCA90}" dt="2022-05-10T09:37:54.550" v="3" actId="478"/>
          <ac:spMkLst>
            <pc:docMk/>
            <pc:sldMk cId="2222313267" sldId="281"/>
            <ac:spMk id="118" creationId="{E8DE13C6-D583-489C-87CC-FA02E9C971A0}"/>
          </ac:spMkLst>
        </pc:spChg>
        <pc:spChg chg="add del">
          <ac:chgData name="Tomas OFlaherty" userId="0d449538-f2d7-4fa4-b622-3c9b56f64893" providerId="ADAL" clId="{10CB66D4-38BF-445D-8333-D6D379DBCA90}" dt="2022-05-10T09:37:57.908" v="4" actId="478"/>
          <ac:spMkLst>
            <pc:docMk/>
            <pc:sldMk cId="2222313267" sldId="281"/>
            <ac:spMk id="119" creationId="{745FCDC8-AA72-49D7-B594-1BCDC8B6F4CF}"/>
          </ac:spMkLst>
        </pc:spChg>
        <pc:spChg chg="add del">
          <ac:chgData name="Tomas OFlaherty" userId="0d449538-f2d7-4fa4-b622-3c9b56f64893" providerId="ADAL" clId="{10CB66D4-38BF-445D-8333-D6D379DBCA90}" dt="2022-05-10T09:37:57.908" v="4" actId="478"/>
          <ac:spMkLst>
            <pc:docMk/>
            <pc:sldMk cId="2222313267" sldId="281"/>
            <ac:spMk id="123" creationId="{365B699C-57B2-4B09-B202-14331C41BD84}"/>
          </ac:spMkLst>
        </pc:spChg>
        <pc:spChg chg="add del">
          <ac:chgData name="Tomas OFlaherty" userId="0d449538-f2d7-4fa4-b622-3c9b56f64893" providerId="ADAL" clId="{10CB66D4-38BF-445D-8333-D6D379DBCA90}" dt="2022-05-10T09:37:57.908" v="4" actId="478"/>
          <ac:spMkLst>
            <pc:docMk/>
            <pc:sldMk cId="2222313267" sldId="281"/>
            <ac:spMk id="124" creationId="{D7EB7B60-D242-4338-A347-99AF3833B657}"/>
          </ac:spMkLst>
        </pc:spChg>
        <pc:grpChg chg="add del">
          <ac:chgData name="Tomas OFlaherty" userId="0d449538-f2d7-4fa4-b622-3c9b56f64893" providerId="ADAL" clId="{10CB66D4-38BF-445D-8333-D6D379DBCA90}" dt="2022-05-10T09:37:57.908" v="4" actId="478"/>
          <ac:grpSpMkLst>
            <pc:docMk/>
            <pc:sldMk cId="2222313267" sldId="281"/>
            <ac:grpSpMk id="63" creationId="{D1C286E7-BA23-470F-B157-6E5C1F718DCF}"/>
          </ac:grpSpMkLst>
        </pc:grpChg>
        <pc:grpChg chg="add del">
          <ac:chgData name="Tomas OFlaherty" userId="0d449538-f2d7-4fa4-b622-3c9b56f64893" providerId="ADAL" clId="{10CB66D4-38BF-445D-8333-D6D379DBCA90}" dt="2022-05-10T09:37:57.908" v="4" actId="478"/>
          <ac:grpSpMkLst>
            <pc:docMk/>
            <pc:sldMk cId="2222313267" sldId="281"/>
            <ac:grpSpMk id="75" creationId="{F760BAB2-2699-4651-9F39-7D4DE25365C8}"/>
          </ac:grpSpMkLst>
        </pc:grpChg>
        <pc:grpChg chg="add del">
          <ac:chgData name="Tomas OFlaherty" userId="0d449538-f2d7-4fa4-b622-3c9b56f64893" providerId="ADAL" clId="{10CB66D4-38BF-445D-8333-D6D379DBCA90}" dt="2022-05-10T09:37:57.908" v="4" actId="478"/>
          <ac:grpSpMkLst>
            <pc:docMk/>
            <pc:sldMk cId="2222313267" sldId="281"/>
            <ac:grpSpMk id="85" creationId="{B05425AA-FB60-480F-837B-9114EA607274}"/>
          </ac:grpSpMkLst>
        </pc:grpChg>
        <pc:grpChg chg="del">
          <ac:chgData name="Tomas OFlaherty" userId="0d449538-f2d7-4fa4-b622-3c9b56f64893" providerId="ADAL" clId="{10CB66D4-38BF-445D-8333-D6D379DBCA90}" dt="2022-05-10T09:37:46.494" v="1" actId="478"/>
          <ac:grpSpMkLst>
            <pc:docMk/>
            <pc:sldMk cId="2222313267" sldId="281"/>
            <ac:grpSpMk id="98" creationId="{E73846F8-231C-4540-B69B-D221B329BBAA}"/>
          </ac:grpSpMkLst>
        </pc:grpChg>
        <pc:cxnChg chg="add del">
          <ac:chgData name="Tomas OFlaherty" userId="0d449538-f2d7-4fa4-b622-3c9b56f64893" providerId="ADAL" clId="{10CB66D4-38BF-445D-8333-D6D379DBCA90}" dt="2022-05-10T09:37:57.908" v="4" actId="478"/>
          <ac:cxnSpMkLst>
            <pc:docMk/>
            <pc:sldMk cId="2222313267" sldId="281"/>
            <ac:cxnSpMk id="107" creationId="{87872826-A4B2-440B-A292-757485082418}"/>
          </ac:cxnSpMkLst>
        </pc:cxnChg>
        <pc:cxnChg chg="add del">
          <ac:chgData name="Tomas OFlaherty" userId="0d449538-f2d7-4fa4-b622-3c9b56f64893" providerId="ADAL" clId="{10CB66D4-38BF-445D-8333-D6D379DBCA90}" dt="2022-05-10T09:37:57.908" v="4" actId="478"/>
          <ac:cxnSpMkLst>
            <pc:docMk/>
            <pc:sldMk cId="2222313267" sldId="281"/>
            <ac:cxnSpMk id="109" creationId="{48F43EBA-31D2-4494-B6B7-C28973C8C99B}"/>
          </ac:cxnSpMkLst>
        </pc:cxnChg>
      </pc:sldChg>
      <pc:sldChg chg="addSp delSp modSp add mod delAnim">
        <pc:chgData name="Tomas OFlaherty" userId="0d449538-f2d7-4fa4-b622-3c9b56f64893" providerId="ADAL" clId="{10CB66D4-38BF-445D-8333-D6D379DBCA90}" dt="2022-05-10T11:29:26.949" v="497" actId="692"/>
        <pc:sldMkLst>
          <pc:docMk/>
          <pc:sldMk cId="1028709469" sldId="282"/>
        </pc:sldMkLst>
        <pc:spChg chg="add mod">
          <ac:chgData name="Tomas OFlaherty" userId="0d449538-f2d7-4fa4-b622-3c9b56f64893" providerId="ADAL" clId="{10CB66D4-38BF-445D-8333-D6D379DBCA90}" dt="2022-05-10T11:29:26.949" v="497" actId="692"/>
          <ac:spMkLst>
            <pc:docMk/>
            <pc:sldMk cId="1028709469" sldId="282"/>
            <ac:spMk id="2" creationId="{69329464-E69E-474B-909D-36BD114FFE46}"/>
          </ac:spMkLst>
        </pc:spChg>
        <pc:spChg chg="del">
          <ac:chgData name="Tomas OFlaherty" userId="0d449538-f2d7-4fa4-b622-3c9b56f64893" providerId="ADAL" clId="{10CB66D4-38BF-445D-8333-D6D379DBCA90}" dt="2022-05-10T09:55:11.527" v="8" actId="478"/>
          <ac:spMkLst>
            <pc:docMk/>
            <pc:sldMk cId="1028709469" sldId="282"/>
            <ac:spMk id="5" creationId="{BA4DE6AC-6DD2-4737-B6DB-70BD64D4AD49}"/>
          </ac:spMkLst>
        </pc:spChg>
        <pc:spChg chg="mod">
          <ac:chgData name="Tomas OFlaherty" userId="0d449538-f2d7-4fa4-b622-3c9b56f64893" providerId="ADAL" clId="{10CB66D4-38BF-445D-8333-D6D379DBCA90}" dt="2022-05-10T11:14:39.344" v="292" actId="1038"/>
          <ac:spMkLst>
            <pc:docMk/>
            <pc:sldMk cId="1028709469" sldId="282"/>
            <ac:spMk id="6" creationId="{F4925181-0462-430E-855B-66CF5B3DA5F5}"/>
          </ac:spMkLst>
        </pc:spChg>
        <pc:spChg chg="mod">
          <ac:chgData name="Tomas OFlaherty" userId="0d449538-f2d7-4fa4-b622-3c9b56f64893" providerId="ADAL" clId="{10CB66D4-38BF-445D-8333-D6D379DBCA90}" dt="2022-05-10T11:14:39.344" v="292" actId="1038"/>
          <ac:spMkLst>
            <pc:docMk/>
            <pc:sldMk cId="1028709469" sldId="282"/>
            <ac:spMk id="9" creationId="{81EB6936-F297-4257-A53C-350DCD2755BD}"/>
          </ac:spMkLst>
        </pc:spChg>
        <pc:spChg chg="mod">
          <ac:chgData name="Tomas OFlaherty" userId="0d449538-f2d7-4fa4-b622-3c9b56f64893" providerId="ADAL" clId="{10CB66D4-38BF-445D-8333-D6D379DBCA90}" dt="2022-05-10T11:23:16.744" v="376" actId="1038"/>
          <ac:spMkLst>
            <pc:docMk/>
            <pc:sldMk cId="1028709469" sldId="282"/>
            <ac:spMk id="10" creationId="{646F2653-B1D3-4589-A9FC-AECB610851FA}"/>
          </ac:spMkLst>
        </pc:spChg>
        <pc:spChg chg="del">
          <ac:chgData name="Tomas OFlaherty" userId="0d449538-f2d7-4fa4-b622-3c9b56f64893" providerId="ADAL" clId="{10CB66D4-38BF-445D-8333-D6D379DBCA90}" dt="2022-05-10T09:55:09.406" v="6" actId="478"/>
          <ac:spMkLst>
            <pc:docMk/>
            <pc:sldMk cId="1028709469" sldId="282"/>
            <ac:spMk id="12" creationId="{28D03E89-DE7F-4740-AD61-7504AB0BBFC4}"/>
          </ac:spMkLst>
        </pc:spChg>
        <pc:spChg chg="del">
          <ac:chgData name="Tomas OFlaherty" userId="0d449538-f2d7-4fa4-b622-3c9b56f64893" providerId="ADAL" clId="{10CB66D4-38BF-445D-8333-D6D379DBCA90}" dt="2022-05-10T09:55:09.406" v="6" actId="478"/>
          <ac:spMkLst>
            <pc:docMk/>
            <pc:sldMk cId="1028709469" sldId="282"/>
            <ac:spMk id="13" creationId="{60A465E0-2997-4868-8612-213A0921FCB0}"/>
          </ac:spMkLst>
        </pc:spChg>
        <pc:spChg chg="mod">
          <ac:chgData name="Tomas OFlaherty" userId="0d449538-f2d7-4fa4-b622-3c9b56f64893" providerId="ADAL" clId="{10CB66D4-38BF-445D-8333-D6D379DBCA90}" dt="2022-05-10T11:14:39.344" v="292" actId="1038"/>
          <ac:spMkLst>
            <pc:docMk/>
            <pc:sldMk cId="1028709469" sldId="282"/>
            <ac:spMk id="39" creationId="{2B2D29FE-4CD4-494A-8D6C-7F6A49A67FFA}"/>
          </ac:spMkLst>
        </pc:spChg>
        <pc:spChg chg="del">
          <ac:chgData name="Tomas OFlaherty" userId="0d449538-f2d7-4fa4-b622-3c9b56f64893" providerId="ADAL" clId="{10CB66D4-38BF-445D-8333-D6D379DBCA90}" dt="2022-05-10T09:55:19.582" v="13" actId="478"/>
          <ac:spMkLst>
            <pc:docMk/>
            <pc:sldMk cId="1028709469" sldId="282"/>
            <ac:spMk id="62" creationId="{16BBFCD2-8B51-425D-B005-058D529DDF83}"/>
          </ac:spMkLst>
        </pc:spChg>
        <pc:spChg chg="mod">
          <ac:chgData name="Tomas OFlaherty" userId="0d449538-f2d7-4fa4-b622-3c9b56f64893" providerId="ADAL" clId="{10CB66D4-38BF-445D-8333-D6D379DBCA90}" dt="2022-05-10T11:24:55.576" v="430" actId="1035"/>
          <ac:spMkLst>
            <pc:docMk/>
            <pc:sldMk cId="1028709469" sldId="282"/>
            <ac:spMk id="108" creationId="{9C8FE67B-C75F-49A2-B1F4-4B80A88E361C}"/>
          </ac:spMkLst>
        </pc:spChg>
        <pc:spChg chg="mod">
          <ac:chgData name="Tomas OFlaherty" userId="0d449538-f2d7-4fa4-b622-3c9b56f64893" providerId="ADAL" clId="{10CB66D4-38BF-445D-8333-D6D379DBCA90}" dt="2022-05-10T11:23:56.055" v="395" actId="1037"/>
          <ac:spMkLst>
            <pc:docMk/>
            <pc:sldMk cId="1028709469" sldId="282"/>
            <ac:spMk id="110" creationId="{F2752D57-4F55-455B-93FD-B04DA6FFCF62}"/>
          </ac:spMkLst>
        </pc:spChg>
        <pc:spChg chg="del">
          <ac:chgData name="Tomas OFlaherty" userId="0d449538-f2d7-4fa4-b622-3c9b56f64893" providerId="ADAL" clId="{10CB66D4-38BF-445D-8333-D6D379DBCA90}" dt="2022-05-10T09:55:18.611" v="12" actId="478"/>
          <ac:spMkLst>
            <pc:docMk/>
            <pc:sldMk cId="1028709469" sldId="282"/>
            <ac:spMk id="112" creationId="{8100BE56-9AF1-4281-9E97-7473D5A4B42F}"/>
          </ac:spMkLst>
        </pc:spChg>
        <pc:spChg chg="mod">
          <ac:chgData name="Tomas OFlaherty" userId="0d449538-f2d7-4fa4-b622-3c9b56f64893" providerId="ADAL" clId="{10CB66D4-38BF-445D-8333-D6D379DBCA90}" dt="2022-05-10T11:25:01.495" v="432" actId="1035"/>
          <ac:spMkLst>
            <pc:docMk/>
            <pc:sldMk cId="1028709469" sldId="282"/>
            <ac:spMk id="115" creationId="{17F51B35-9D49-47B4-9C23-082FF7C058C4}"/>
          </ac:spMkLst>
        </pc:spChg>
        <pc:spChg chg="mod">
          <ac:chgData name="Tomas OFlaherty" userId="0d449538-f2d7-4fa4-b622-3c9b56f64893" providerId="ADAL" clId="{10CB66D4-38BF-445D-8333-D6D379DBCA90}" dt="2022-05-10T11:22:27.871" v="324" actId="1037"/>
          <ac:spMkLst>
            <pc:docMk/>
            <pc:sldMk cId="1028709469" sldId="282"/>
            <ac:spMk id="116" creationId="{914F31C3-EBF4-4AB7-9FD0-1644AB09DAC2}"/>
          </ac:spMkLst>
        </pc:spChg>
        <pc:spChg chg="mod">
          <ac:chgData name="Tomas OFlaherty" userId="0d449538-f2d7-4fa4-b622-3c9b56f64893" providerId="ADAL" clId="{10CB66D4-38BF-445D-8333-D6D379DBCA90}" dt="2022-05-10T11:22:43.739" v="357" actId="1036"/>
          <ac:spMkLst>
            <pc:docMk/>
            <pc:sldMk cId="1028709469" sldId="282"/>
            <ac:spMk id="118" creationId="{E8DE13C6-D583-489C-87CC-FA02E9C971A0}"/>
          </ac:spMkLst>
        </pc:spChg>
        <pc:spChg chg="del">
          <ac:chgData name="Tomas OFlaherty" userId="0d449538-f2d7-4fa4-b622-3c9b56f64893" providerId="ADAL" clId="{10CB66D4-38BF-445D-8333-D6D379DBCA90}" dt="2022-05-10T09:55:09.406" v="6" actId="478"/>
          <ac:spMkLst>
            <pc:docMk/>
            <pc:sldMk cId="1028709469" sldId="282"/>
            <ac:spMk id="121" creationId="{9D8B020B-5FE7-4172-BFAB-A4DA0955E47F}"/>
          </ac:spMkLst>
        </pc:spChg>
        <pc:spChg chg="del">
          <ac:chgData name="Tomas OFlaherty" userId="0d449538-f2d7-4fa4-b622-3c9b56f64893" providerId="ADAL" clId="{10CB66D4-38BF-445D-8333-D6D379DBCA90}" dt="2022-05-10T09:55:09.406" v="6" actId="478"/>
          <ac:spMkLst>
            <pc:docMk/>
            <pc:sldMk cId="1028709469" sldId="282"/>
            <ac:spMk id="122" creationId="{DF535520-F152-4A66-AE82-E503D3B3E29E}"/>
          </ac:spMkLst>
        </pc:spChg>
        <pc:spChg chg="mod">
          <ac:chgData name="Tomas OFlaherty" userId="0d449538-f2d7-4fa4-b622-3c9b56f64893" providerId="ADAL" clId="{10CB66D4-38BF-445D-8333-D6D379DBCA90}" dt="2022-05-10T11:22:27.871" v="324" actId="1037"/>
          <ac:spMkLst>
            <pc:docMk/>
            <pc:sldMk cId="1028709469" sldId="282"/>
            <ac:spMk id="123" creationId="{365B699C-57B2-4B09-B202-14331C41BD84}"/>
          </ac:spMkLst>
        </pc:spChg>
        <pc:spChg chg="mod">
          <ac:chgData name="Tomas OFlaherty" userId="0d449538-f2d7-4fa4-b622-3c9b56f64893" providerId="ADAL" clId="{10CB66D4-38BF-445D-8333-D6D379DBCA90}" dt="2022-05-10T11:23:30.931" v="392" actId="1035"/>
          <ac:spMkLst>
            <pc:docMk/>
            <pc:sldMk cId="1028709469" sldId="282"/>
            <ac:spMk id="124" creationId="{D7EB7B60-D242-4338-A347-99AF3833B657}"/>
          </ac:spMkLst>
        </pc:spChg>
        <pc:spChg chg="del">
          <ac:chgData name="Tomas OFlaherty" userId="0d449538-f2d7-4fa4-b622-3c9b56f64893" providerId="ADAL" clId="{10CB66D4-38BF-445D-8333-D6D379DBCA90}" dt="2022-05-10T09:55:10.839" v="7" actId="478"/>
          <ac:spMkLst>
            <pc:docMk/>
            <pc:sldMk cId="1028709469" sldId="282"/>
            <ac:spMk id="125" creationId="{9306E99A-9B75-4A9B-8277-C0F1CCBAD7CE}"/>
          </ac:spMkLst>
        </pc:spChg>
        <pc:spChg chg="del">
          <ac:chgData name="Tomas OFlaherty" userId="0d449538-f2d7-4fa4-b622-3c9b56f64893" providerId="ADAL" clId="{10CB66D4-38BF-445D-8333-D6D379DBCA90}" dt="2022-05-10T09:55:09.406" v="6" actId="478"/>
          <ac:spMkLst>
            <pc:docMk/>
            <pc:sldMk cId="1028709469" sldId="282"/>
            <ac:spMk id="126" creationId="{2C38D453-6710-4E89-ABD8-A50ADA8A4882}"/>
          </ac:spMkLst>
        </pc:spChg>
        <pc:spChg chg="del">
          <ac:chgData name="Tomas OFlaherty" userId="0d449538-f2d7-4fa4-b622-3c9b56f64893" providerId="ADAL" clId="{10CB66D4-38BF-445D-8333-D6D379DBCA90}" dt="2022-05-10T09:55:21.559" v="15" actId="478"/>
          <ac:spMkLst>
            <pc:docMk/>
            <pc:sldMk cId="1028709469" sldId="282"/>
            <ac:spMk id="127" creationId="{FB9A0E77-A99E-4328-8CA3-4342E9453959}"/>
          </ac:spMkLst>
        </pc:spChg>
        <pc:spChg chg="del">
          <ac:chgData name="Tomas OFlaherty" userId="0d449538-f2d7-4fa4-b622-3c9b56f64893" providerId="ADAL" clId="{10CB66D4-38BF-445D-8333-D6D379DBCA90}" dt="2022-05-10T09:55:09.406" v="6" actId="478"/>
          <ac:spMkLst>
            <pc:docMk/>
            <pc:sldMk cId="1028709469" sldId="282"/>
            <ac:spMk id="128" creationId="{BD0A20E1-D93B-4385-BF62-ECEDD3DE7F7B}"/>
          </ac:spMkLst>
        </pc:spChg>
        <pc:spChg chg="del">
          <ac:chgData name="Tomas OFlaherty" userId="0d449538-f2d7-4fa4-b622-3c9b56f64893" providerId="ADAL" clId="{10CB66D4-38BF-445D-8333-D6D379DBCA90}" dt="2022-05-10T09:55:09.406" v="6" actId="478"/>
          <ac:spMkLst>
            <pc:docMk/>
            <pc:sldMk cId="1028709469" sldId="282"/>
            <ac:spMk id="129" creationId="{9FEC991B-AA80-4A49-B0A0-910364471EC4}"/>
          </ac:spMkLst>
        </pc:spChg>
        <pc:spChg chg="del">
          <ac:chgData name="Tomas OFlaherty" userId="0d449538-f2d7-4fa4-b622-3c9b56f64893" providerId="ADAL" clId="{10CB66D4-38BF-445D-8333-D6D379DBCA90}" dt="2022-05-10T09:55:16.061" v="9" actId="478"/>
          <ac:spMkLst>
            <pc:docMk/>
            <pc:sldMk cId="1028709469" sldId="282"/>
            <ac:spMk id="130" creationId="{E8A1FA22-E3D2-4FD1-AB4D-2B84BCDA71B2}"/>
          </ac:spMkLst>
        </pc:spChg>
        <pc:spChg chg="del">
          <ac:chgData name="Tomas OFlaherty" userId="0d449538-f2d7-4fa4-b622-3c9b56f64893" providerId="ADAL" clId="{10CB66D4-38BF-445D-8333-D6D379DBCA90}" dt="2022-05-10T09:55:09.406" v="6" actId="478"/>
          <ac:spMkLst>
            <pc:docMk/>
            <pc:sldMk cId="1028709469" sldId="282"/>
            <ac:spMk id="131" creationId="{DA8290E4-848C-46A2-8A1E-31C1DEE72B9B}"/>
          </ac:spMkLst>
        </pc:spChg>
        <pc:spChg chg="del">
          <ac:chgData name="Tomas OFlaherty" userId="0d449538-f2d7-4fa4-b622-3c9b56f64893" providerId="ADAL" clId="{10CB66D4-38BF-445D-8333-D6D379DBCA90}" dt="2022-05-10T09:55:09.406" v="6" actId="478"/>
          <ac:spMkLst>
            <pc:docMk/>
            <pc:sldMk cId="1028709469" sldId="282"/>
            <ac:spMk id="132" creationId="{83E11C26-2A60-4593-B36E-D621DDB2BE03}"/>
          </ac:spMkLst>
        </pc:spChg>
        <pc:spChg chg="del">
          <ac:chgData name="Tomas OFlaherty" userId="0d449538-f2d7-4fa4-b622-3c9b56f64893" providerId="ADAL" clId="{10CB66D4-38BF-445D-8333-D6D379DBCA90}" dt="2022-05-10T09:55:09.406" v="6" actId="478"/>
          <ac:spMkLst>
            <pc:docMk/>
            <pc:sldMk cId="1028709469" sldId="282"/>
            <ac:spMk id="134" creationId="{DF6AF8D5-C219-4317-8241-6AE424161476}"/>
          </ac:spMkLst>
        </pc:spChg>
        <pc:spChg chg="del">
          <ac:chgData name="Tomas OFlaherty" userId="0d449538-f2d7-4fa4-b622-3c9b56f64893" providerId="ADAL" clId="{10CB66D4-38BF-445D-8333-D6D379DBCA90}" dt="2022-05-10T09:55:09.406" v="6" actId="478"/>
          <ac:spMkLst>
            <pc:docMk/>
            <pc:sldMk cId="1028709469" sldId="282"/>
            <ac:spMk id="145" creationId="{2C170F5A-8291-465E-B4AE-0865CA8738A6}"/>
          </ac:spMkLst>
        </pc:spChg>
        <pc:spChg chg="del">
          <ac:chgData name="Tomas OFlaherty" userId="0d449538-f2d7-4fa4-b622-3c9b56f64893" providerId="ADAL" clId="{10CB66D4-38BF-445D-8333-D6D379DBCA90}" dt="2022-05-10T09:55:09.406" v="6" actId="478"/>
          <ac:spMkLst>
            <pc:docMk/>
            <pc:sldMk cId="1028709469" sldId="282"/>
            <ac:spMk id="147" creationId="{37E8772B-63FF-4485-B44B-FA22C6C4F000}"/>
          </ac:spMkLst>
        </pc:spChg>
        <pc:spChg chg="add mod">
          <ac:chgData name="Tomas OFlaherty" userId="0d449538-f2d7-4fa4-b622-3c9b56f64893" providerId="ADAL" clId="{10CB66D4-38BF-445D-8333-D6D379DBCA90}" dt="2022-05-10T11:28:02.059" v="474" actId="692"/>
          <ac:spMkLst>
            <pc:docMk/>
            <pc:sldMk cId="1028709469" sldId="282"/>
            <ac:spMk id="148" creationId="{29C9E47E-306A-4718-8DE9-E94EF0DD5821}"/>
          </ac:spMkLst>
        </pc:spChg>
        <pc:spChg chg="add mod">
          <ac:chgData name="Tomas OFlaherty" userId="0d449538-f2d7-4fa4-b622-3c9b56f64893" providerId="ADAL" clId="{10CB66D4-38BF-445D-8333-D6D379DBCA90}" dt="2022-05-10T11:29:09.119" v="496" actId="692"/>
          <ac:spMkLst>
            <pc:docMk/>
            <pc:sldMk cId="1028709469" sldId="282"/>
            <ac:spMk id="149" creationId="{1C300295-8E53-40FD-B6FF-0777153F9B7F}"/>
          </ac:spMkLst>
        </pc:spChg>
        <pc:spChg chg="add mod">
          <ac:chgData name="Tomas OFlaherty" userId="0d449538-f2d7-4fa4-b622-3c9b56f64893" providerId="ADAL" clId="{10CB66D4-38BF-445D-8333-D6D379DBCA90}" dt="2022-05-10T11:28:11.471" v="478" actId="692"/>
          <ac:spMkLst>
            <pc:docMk/>
            <pc:sldMk cId="1028709469" sldId="282"/>
            <ac:spMk id="150" creationId="{1A325100-026E-4FE3-8B13-1296287DE17D}"/>
          </ac:spMkLst>
        </pc:spChg>
        <pc:spChg chg="add mod">
          <ac:chgData name="Tomas OFlaherty" userId="0d449538-f2d7-4fa4-b622-3c9b56f64893" providerId="ADAL" clId="{10CB66D4-38BF-445D-8333-D6D379DBCA90}" dt="2022-05-10T11:29:01.960" v="493" actId="692"/>
          <ac:spMkLst>
            <pc:docMk/>
            <pc:sldMk cId="1028709469" sldId="282"/>
            <ac:spMk id="151" creationId="{76066B37-4A96-4FDE-A7F5-0B96CD2FC7E1}"/>
          </ac:spMkLst>
        </pc:spChg>
        <pc:spChg chg="mod">
          <ac:chgData name="Tomas OFlaherty" userId="0d449538-f2d7-4fa4-b622-3c9b56f64893" providerId="ADAL" clId="{10CB66D4-38BF-445D-8333-D6D379DBCA90}" dt="2022-05-10T11:23:25.750" v="385" actId="1036"/>
          <ac:spMkLst>
            <pc:docMk/>
            <pc:sldMk cId="1028709469" sldId="282"/>
            <ac:spMk id="160" creationId="{D2729B06-3945-416E-9445-B8D1D386FB28}"/>
          </ac:spMkLst>
        </pc:spChg>
        <pc:spChg chg="del">
          <ac:chgData name="Tomas OFlaherty" userId="0d449538-f2d7-4fa4-b622-3c9b56f64893" providerId="ADAL" clId="{10CB66D4-38BF-445D-8333-D6D379DBCA90}" dt="2022-05-10T09:55:09.406" v="6" actId="478"/>
          <ac:spMkLst>
            <pc:docMk/>
            <pc:sldMk cId="1028709469" sldId="282"/>
            <ac:spMk id="161" creationId="{4ECC62E0-CCF0-4B6D-938C-CB0A9AC3E014}"/>
          </ac:spMkLst>
        </pc:spChg>
        <pc:spChg chg="add mod">
          <ac:chgData name="Tomas OFlaherty" userId="0d449538-f2d7-4fa4-b622-3c9b56f64893" providerId="ADAL" clId="{10CB66D4-38BF-445D-8333-D6D379DBCA90}" dt="2022-05-10T11:19:58.964" v="311" actId="1076"/>
          <ac:spMkLst>
            <pc:docMk/>
            <pc:sldMk cId="1028709469" sldId="282"/>
            <ac:spMk id="167" creationId="{E5207C8F-C992-4726-B7AD-493525105DB6}"/>
          </ac:spMkLst>
        </pc:spChg>
        <pc:spChg chg="add mod ord">
          <ac:chgData name="Tomas OFlaherty" userId="0d449538-f2d7-4fa4-b622-3c9b56f64893" providerId="ADAL" clId="{10CB66D4-38BF-445D-8333-D6D379DBCA90}" dt="2022-05-10T11:25:14.098" v="436" actId="166"/>
          <ac:spMkLst>
            <pc:docMk/>
            <pc:sldMk cId="1028709469" sldId="282"/>
            <ac:spMk id="168" creationId="{F98E2D06-7B76-4BF4-9C6D-7860580E04F8}"/>
          </ac:spMkLst>
        </pc:spChg>
        <pc:spChg chg="add mod ord">
          <ac:chgData name="Tomas OFlaherty" userId="0d449538-f2d7-4fa4-b622-3c9b56f64893" providerId="ADAL" clId="{10CB66D4-38BF-445D-8333-D6D379DBCA90}" dt="2022-05-10T11:25:11.058" v="435" actId="166"/>
          <ac:spMkLst>
            <pc:docMk/>
            <pc:sldMk cId="1028709469" sldId="282"/>
            <ac:spMk id="169" creationId="{B50D3DD7-E2F3-4BF5-B813-81E85F4C7A1C}"/>
          </ac:spMkLst>
        </pc:spChg>
        <pc:spChg chg="add mod">
          <ac:chgData name="Tomas OFlaherty" userId="0d449538-f2d7-4fa4-b622-3c9b56f64893" providerId="ADAL" clId="{10CB66D4-38BF-445D-8333-D6D379DBCA90}" dt="2022-05-10T11:28:16.079" v="481" actId="692"/>
          <ac:spMkLst>
            <pc:docMk/>
            <pc:sldMk cId="1028709469" sldId="282"/>
            <ac:spMk id="171" creationId="{A3A04428-BD68-4E2A-A38E-5CFF50202316}"/>
          </ac:spMkLst>
        </pc:spChg>
        <pc:spChg chg="add mod">
          <ac:chgData name="Tomas OFlaherty" userId="0d449538-f2d7-4fa4-b622-3c9b56f64893" providerId="ADAL" clId="{10CB66D4-38BF-445D-8333-D6D379DBCA90}" dt="2022-05-10T11:14:57.453" v="297" actId="1036"/>
          <ac:spMkLst>
            <pc:docMk/>
            <pc:sldMk cId="1028709469" sldId="282"/>
            <ac:spMk id="185" creationId="{09747210-131B-4B12-808A-C2DA89067E3B}"/>
          </ac:spMkLst>
        </pc:spChg>
        <pc:grpChg chg="mod">
          <ac:chgData name="Tomas OFlaherty" userId="0d449538-f2d7-4fa4-b622-3c9b56f64893" providerId="ADAL" clId="{10CB66D4-38BF-445D-8333-D6D379DBCA90}" dt="2022-05-10T11:23:16.744" v="376" actId="1038"/>
          <ac:grpSpMkLst>
            <pc:docMk/>
            <pc:sldMk cId="1028709469" sldId="282"/>
            <ac:grpSpMk id="14" creationId="{54223D5C-7E43-47A5-9D6A-4A8EC7540986}"/>
          </ac:grpSpMkLst>
        </pc:grpChg>
        <pc:grpChg chg="mod">
          <ac:chgData name="Tomas OFlaherty" userId="0d449538-f2d7-4fa4-b622-3c9b56f64893" providerId="ADAL" clId="{10CB66D4-38BF-445D-8333-D6D379DBCA90}" dt="2022-05-10T11:14:39.344" v="292" actId="1038"/>
          <ac:grpSpMkLst>
            <pc:docMk/>
            <pc:sldMk cId="1028709469" sldId="282"/>
            <ac:grpSpMk id="28" creationId="{0EAC2D59-96AA-41C9-B55B-946B2B16446E}"/>
          </ac:grpSpMkLst>
        </pc:grpChg>
        <pc:grpChg chg="mod">
          <ac:chgData name="Tomas OFlaherty" userId="0d449538-f2d7-4fa4-b622-3c9b56f64893" providerId="ADAL" clId="{10CB66D4-38BF-445D-8333-D6D379DBCA90}" dt="2022-05-10T11:23:59.431" v="402" actId="1036"/>
          <ac:grpSpMkLst>
            <pc:docMk/>
            <pc:sldMk cId="1028709469" sldId="282"/>
            <ac:grpSpMk id="40" creationId="{0E24210B-EF12-43A5-A223-22A6319C2095}"/>
          </ac:grpSpMkLst>
        </pc:grpChg>
        <pc:grpChg chg="del">
          <ac:chgData name="Tomas OFlaherty" userId="0d449538-f2d7-4fa4-b622-3c9b56f64893" providerId="ADAL" clId="{10CB66D4-38BF-445D-8333-D6D379DBCA90}" dt="2022-05-10T09:55:17.068" v="10" actId="478"/>
          <ac:grpSpMkLst>
            <pc:docMk/>
            <pc:sldMk cId="1028709469" sldId="282"/>
            <ac:grpSpMk id="51" creationId="{D5FC4391-6117-4BDF-BCDD-9AA703083696}"/>
          </ac:grpSpMkLst>
        </pc:grpChg>
        <pc:grpChg chg="mod">
          <ac:chgData name="Tomas OFlaherty" userId="0d449538-f2d7-4fa4-b622-3c9b56f64893" providerId="ADAL" clId="{10CB66D4-38BF-445D-8333-D6D379DBCA90}" dt="2022-05-10T11:25:06.663" v="434" actId="1035"/>
          <ac:grpSpMkLst>
            <pc:docMk/>
            <pc:sldMk cId="1028709469" sldId="282"/>
            <ac:grpSpMk id="75" creationId="{F760BAB2-2699-4651-9F39-7D4DE25365C8}"/>
          </ac:grpSpMkLst>
        </pc:grpChg>
        <pc:graphicFrameChg chg="del">
          <ac:chgData name="Tomas OFlaherty" userId="0d449538-f2d7-4fa4-b622-3c9b56f64893" providerId="ADAL" clId="{10CB66D4-38BF-445D-8333-D6D379DBCA90}" dt="2022-05-10T09:55:09.406" v="6" actId="478"/>
          <ac:graphicFrameMkLst>
            <pc:docMk/>
            <pc:sldMk cId="1028709469" sldId="282"/>
            <ac:graphicFrameMk id="144" creationId="{684B50AF-A41A-4196-8011-E864B17FEAAA}"/>
          </ac:graphicFrameMkLst>
        </pc:graphicFrameChg>
        <pc:picChg chg="del">
          <ac:chgData name="Tomas OFlaherty" userId="0d449538-f2d7-4fa4-b622-3c9b56f64893" providerId="ADAL" clId="{10CB66D4-38BF-445D-8333-D6D379DBCA90}" dt="2022-05-10T09:55:09.406" v="6" actId="478"/>
          <ac:picMkLst>
            <pc:docMk/>
            <pc:sldMk cId="1028709469" sldId="282"/>
            <ac:picMk id="120" creationId="{8EA8CD71-E33E-4620-A0E8-08421CB08281}"/>
          </ac:picMkLst>
        </pc:picChg>
        <pc:picChg chg="del">
          <ac:chgData name="Tomas OFlaherty" userId="0d449538-f2d7-4fa4-b622-3c9b56f64893" providerId="ADAL" clId="{10CB66D4-38BF-445D-8333-D6D379DBCA90}" dt="2022-05-10T09:55:09.406" v="6" actId="478"/>
          <ac:picMkLst>
            <pc:docMk/>
            <pc:sldMk cId="1028709469" sldId="282"/>
            <ac:picMk id="133" creationId="{D81BA209-03D3-4FAD-B7A7-132610777C8D}"/>
          </ac:picMkLst>
        </pc:picChg>
        <pc:picChg chg="del">
          <ac:chgData name="Tomas OFlaherty" userId="0d449538-f2d7-4fa4-b622-3c9b56f64893" providerId="ADAL" clId="{10CB66D4-38BF-445D-8333-D6D379DBCA90}" dt="2022-05-10T09:55:09.406" v="6" actId="478"/>
          <ac:picMkLst>
            <pc:docMk/>
            <pc:sldMk cId="1028709469" sldId="282"/>
            <ac:picMk id="135" creationId="{1DF0B42E-C7A7-471E-A953-717068BC9F26}"/>
          </ac:picMkLst>
        </pc:picChg>
        <pc:picChg chg="del">
          <ac:chgData name="Tomas OFlaherty" userId="0d449538-f2d7-4fa4-b622-3c9b56f64893" providerId="ADAL" clId="{10CB66D4-38BF-445D-8333-D6D379DBCA90}" dt="2022-05-10T09:55:20.416" v="14" actId="478"/>
          <ac:picMkLst>
            <pc:docMk/>
            <pc:sldMk cId="1028709469" sldId="282"/>
            <ac:picMk id="136" creationId="{0C09A884-C79E-491F-935D-003C63C69BC0}"/>
          </ac:picMkLst>
        </pc:picChg>
        <pc:picChg chg="del">
          <ac:chgData name="Tomas OFlaherty" userId="0d449538-f2d7-4fa4-b622-3c9b56f64893" providerId="ADAL" clId="{10CB66D4-38BF-445D-8333-D6D379DBCA90}" dt="2022-05-10T09:55:09.406" v="6" actId="478"/>
          <ac:picMkLst>
            <pc:docMk/>
            <pc:sldMk cId="1028709469" sldId="282"/>
            <ac:picMk id="137" creationId="{7F08CD88-3E02-40E4-AAFF-A5823B8DD661}"/>
          </ac:picMkLst>
        </pc:picChg>
        <pc:picChg chg="del">
          <ac:chgData name="Tomas OFlaherty" userId="0d449538-f2d7-4fa4-b622-3c9b56f64893" providerId="ADAL" clId="{10CB66D4-38BF-445D-8333-D6D379DBCA90}" dt="2022-05-10T09:55:09.406" v="6" actId="478"/>
          <ac:picMkLst>
            <pc:docMk/>
            <pc:sldMk cId="1028709469" sldId="282"/>
            <ac:picMk id="138" creationId="{C6B3A34B-2DBC-4B45-A4EC-AC67E0BA9052}"/>
          </ac:picMkLst>
        </pc:picChg>
        <pc:picChg chg="del">
          <ac:chgData name="Tomas OFlaherty" userId="0d449538-f2d7-4fa4-b622-3c9b56f64893" providerId="ADAL" clId="{10CB66D4-38BF-445D-8333-D6D379DBCA90}" dt="2022-05-10T09:55:09.406" v="6" actId="478"/>
          <ac:picMkLst>
            <pc:docMk/>
            <pc:sldMk cId="1028709469" sldId="282"/>
            <ac:picMk id="139" creationId="{C4C4D860-AD98-4C1A-A0FF-2452E18652F3}"/>
          </ac:picMkLst>
        </pc:picChg>
        <pc:picChg chg="del">
          <ac:chgData name="Tomas OFlaherty" userId="0d449538-f2d7-4fa4-b622-3c9b56f64893" providerId="ADAL" clId="{10CB66D4-38BF-445D-8333-D6D379DBCA90}" dt="2022-05-10T09:55:09.406" v="6" actId="478"/>
          <ac:picMkLst>
            <pc:docMk/>
            <pc:sldMk cId="1028709469" sldId="282"/>
            <ac:picMk id="140" creationId="{4C620C46-DE71-4CAA-8801-435046B7FBAF}"/>
          </ac:picMkLst>
        </pc:picChg>
        <pc:picChg chg="del">
          <ac:chgData name="Tomas OFlaherty" userId="0d449538-f2d7-4fa4-b622-3c9b56f64893" providerId="ADAL" clId="{10CB66D4-38BF-445D-8333-D6D379DBCA90}" dt="2022-05-10T09:55:09.406" v="6" actId="478"/>
          <ac:picMkLst>
            <pc:docMk/>
            <pc:sldMk cId="1028709469" sldId="282"/>
            <ac:picMk id="142" creationId="{606F98FD-ADCD-4285-A392-BF3A31A32ACB}"/>
          </ac:picMkLst>
        </pc:picChg>
        <pc:picChg chg="del">
          <ac:chgData name="Tomas OFlaherty" userId="0d449538-f2d7-4fa4-b622-3c9b56f64893" providerId="ADAL" clId="{10CB66D4-38BF-445D-8333-D6D379DBCA90}" dt="2022-05-10T09:55:09.406" v="6" actId="478"/>
          <ac:picMkLst>
            <pc:docMk/>
            <pc:sldMk cId="1028709469" sldId="282"/>
            <ac:picMk id="143" creationId="{E0520C09-96AB-4CD2-AA5C-B32D1768D277}"/>
          </ac:picMkLst>
        </pc:picChg>
        <pc:picChg chg="del">
          <ac:chgData name="Tomas OFlaherty" userId="0d449538-f2d7-4fa4-b622-3c9b56f64893" providerId="ADAL" clId="{10CB66D4-38BF-445D-8333-D6D379DBCA90}" dt="2022-05-10T09:55:09.406" v="6" actId="478"/>
          <ac:picMkLst>
            <pc:docMk/>
            <pc:sldMk cId="1028709469" sldId="282"/>
            <ac:picMk id="146" creationId="{FB001133-F59D-474B-96BC-9CC2BA8245E8}"/>
          </ac:picMkLst>
        </pc:picChg>
        <pc:cxnChg chg="del">
          <ac:chgData name="Tomas OFlaherty" userId="0d449538-f2d7-4fa4-b622-3c9b56f64893" providerId="ADAL" clId="{10CB66D4-38BF-445D-8333-D6D379DBCA90}" dt="2022-05-10T09:55:09.406" v="6" actId="478"/>
          <ac:cxnSpMkLst>
            <pc:docMk/>
            <pc:sldMk cId="1028709469" sldId="282"/>
            <ac:cxnSpMk id="4" creationId="{7B3F9F18-97FA-4E4A-92A3-B4AA9E4B005A}"/>
          </ac:cxnSpMkLst>
        </pc:cxnChg>
        <pc:cxnChg chg="add del">
          <ac:chgData name="Tomas OFlaherty" userId="0d449538-f2d7-4fa4-b622-3c9b56f64893" providerId="ADAL" clId="{10CB66D4-38BF-445D-8333-D6D379DBCA90}" dt="2022-05-10T10:13:01.490" v="106" actId="478"/>
          <ac:cxnSpMkLst>
            <pc:docMk/>
            <pc:sldMk cId="1028709469" sldId="282"/>
            <ac:cxnSpMk id="11" creationId="{AC27505A-367E-41A1-8A25-311162A82C42}"/>
          </ac:cxnSpMkLst>
        </pc:cxnChg>
        <pc:cxnChg chg="mod">
          <ac:chgData name="Tomas OFlaherty" userId="0d449538-f2d7-4fa4-b622-3c9b56f64893" providerId="ADAL" clId="{10CB66D4-38BF-445D-8333-D6D379DBCA90}" dt="2022-05-10T11:23:16.744" v="376" actId="1038"/>
          <ac:cxnSpMkLst>
            <pc:docMk/>
            <pc:sldMk cId="1028709469" sldId="282"/>
            <ac:cxnSpMk id="111" creationId="{C2C1DCFB-B548-4490-9EA8-4D4AA64928FD}"/>
          </ac:cxnSpMkLst>
        </pc:cxnChg>
        <pc:cxnChg chg="del">
          <ac:chgData name="Tomas OFlaherty" userId="0d449538-f2d7-4fa4-b622-3c9b56f64893" providerId="ADAL" clId="{10CB66D4-38BF-445D-8333-D6D379DBCA90}" dt="2022-05-10T09:55:17.912" v="11" actId="478"/>
          <ac:cxnSpMkLst>
            <pc:docMk/>
            <pc:sldMk cId="1028709469" sldId="282"/>
            <ac:cxnSpMk id="113" creationId="{502445AE-ED78-46C7-81D7-81D507AC50ED}"/>
          </ac:cxnSpMkLst>
        </pc:cxnChg>
        <pc:cxnChg chg="del">
          <ac:chgData name="Tomas OFlaherty" userId="0d449538-f2d7-4fa4-b622-3c9b56f64893" providerId="ADAL" clId="{10CB66D4-38BF-445D-8333-D6D379DBCA90}" dt="2022-05-10T09:55:09.406" v="6" actId="478"/>
          <ac:cxnSpMkLst>
            <pc:docMk/>
            <pc:sldMk cId="1028709469" sldId="282"/>
            <ac:cxnSpMk id="141" creationId="{B4CF4067-D40F-471D-96AD-C473430A76C0}"/>
          </ac:cxnSpMkLst>
        </pc:cxnChg>
        <pc:cxnChg chg="add mod">
          <ac:chgData name="Tomas OFlaherty" userId="0d449538-f2d7-4fa4-b622-3c9b56f64893" providerId="ADAL" clId="{10CB66D4-38BF-445D-8333-D6D379DBCA90}" dt="2022-05-10T11:25:57.386" v="446" actId="692"/>
          <ac:cxnSpMkLst>
            <pc:docMk/>
            <pc:sldMk cId="1028709469" sldId="282"/>
            <ac:cxnSpMk id="152" creationId="{390FCE06-B108-4921-A7C1-130DBA0B58ED}"/>
          </ac:cxnSpMkLst>
        </pc:cxnChg>
        <pc:cxnChg chg="add mod">
          <ac:chgData name="Tomas OFlaherty" userId="0d449538-f2d7-4fa4-b622-3c9b56f64893" providerId="ADAL" clId="{10CB66D4-38BF-445D-8333-D6D379DBCA90}" dt="2022-05-10T11:26:40.636" v="464" actId="14100"/>
          <ac:cxnSpMkLst>
            <pc:docMk/>
            <pc:sldMk cId="1028709469" sldId="282"/>
            <ac:cxnSpMk id="158" creationId="{5F24965D-B91D-4ACF-B7D3-43B0694CA7EB}"/>
          </ac:cxnSpMkLst>
        </pc:cxnChg>
        <pc:cxnChg chg="add mod">
          <ac:chgData name="Tomas OFlaherty" userId="0d449538-f2d7-4fa4-b622-3c9b56f64893" providerId="ADAL" clId="{10CB66D4-38BF-445D-8333-D6D379DBCA90}" dt="2022-05-10T11:25:51.147" v="445" actId="692"/>
          <ac:cxnSpMkLst>
            <pc:docMk/>
            <pc:sldMk cId="1028709469" sldId="282"/>
            <ac:cxnSpMk id="162" creationId="{547CC1C6-08C9-4574-A3D9-A98CB1C12BD5}"/>
          </ac:cxnSpMkLst>
        </pc:cxnChg>
        <pc:cxnChg chg="add mod">
          <ac:chgData name="Tomas OFlaherty" userId="0d449538-f2d7-4fa4-b622-3c9b56f64893" providerId="ADAL" clId="{10CB66D4-38BF-445D-8333-D6D379DBCA90}" dt="2022-05-10T11:25:57.386" v="446" actId="692"/>
          <ac:cxnSpMkLst>
            <pc:docMk/>
            <pc:sldMk cId="1028709469" sldId="282"/>
            <ac:cxnSpMk id="166" creationId="{7A75E9FC-2A6D-48F5-B60F-BAA0685E73FA}"/>
          </ac:cxnSpMkLst>
        </pc:cxnChg>
        <pc:cxnChg chg="add mod">
          <ac:chgData name="Tomas OFlaherty" userId="0d449538-f2d7-4fa4-b622-3c9b56f64893" providerId="ADAL" clId="{10CB66D4-38BF-445D-8333-D6D379DBCA90}" dt="2022-05-10T11:28:06.241" v="475" actId="692"/>
          <ac:cxnSpMkLst>
            <pc:docMk/>
            <pc:sldMk cId="1028709469" sldId="282"/>
            <ac:cxnSpMk id="176" creationId="{16F01CAC-A691-4DA0-952A-ABC522D8A8C7}"/>
          </ac:cxnSpMkLst>
        </pc:cxnChg>
        <pc:cxnChg chg="add mod">
          <ac:chgData name="Tomas OFlaherty" userId="0d449538-f2d7-4fa4-b622-3c9b56f64893" providerId="ADAL" clId="{10CB66D4-38BF-445D-8333-D6D379DBCA90}" dt="2022-05-10T11:26:07.129" v="456" actId="692"/>
          <ac:cxnSpMkLst>
            <pc:docMk/>
            <pc:sldMk cId="1028709469" sldId="282"/>
            <ac:cxnSpMk id="178" creationId="{169A7EDC-38A6-4F05-A4DB-8323EA62ED43}"/>
          </ac:cxnSpMkLst>
        </pc:cxnChg>
        <pc:cxnChg chg="add mod">
          <ac:chgData name="Tomas OFlaherty" userId="0d449538-f2d7-4fa4-b622-3c9b56f64893" providerId="ADAL" clId="{10CB66D4-38BF-445D-8333-D6D379DBCA90}" dt="2022-05-10T11:28:57.807" v="492" actId="692"/>
          <ac:cxnSpMkLst>
            <pc:docMk/>
            <pc:sldMk cId="1028709469" sldId="282"/>
            <ac:cxnSpMk id="181" creationId="{91104848-B2B7-4AA9-A9D6-978529835C99}"/>
          </ac:cxnSpMkLst>
        </pc:cxnChg>
        <pc:cxnChg chg="add mod">
          <ac:chgData name="Tomas OFlaherty" userId="0d449538-f2d7-4fa4-b622-3c9b56f64893" providerId="ADAL" clId="{10CB66D4-38BF-445D-8333-D6D379DBCA90}" dt="2022-05-10T11:25:51.147" v="445" actId="692"/>
          <ac:cxnSpMkLst>
            <pc:docMk/>
            <pc:sldMk cId="1028709469" sldId="282"/>
            <ac:cxnSpMk id="186" creationId="{A3D2087C-1612-4EA2-9873-29D8EB99400B}"/>
          </ac:cxnSpMkLst>
        </pc:cxnChg>
        <pc:cxnChg chg="add mod">
          <ac:chgData name="Tomas OFlaherty" userId="0d449538-f2d7-4fa4-b622-3c9b56f64893" providerId="ADAL" clId="{10CB66D4-38BF-445D-8333-D6D379DBCA90}" dt="2022-05-10T11:25:51.147" v="445" actId="692"/>
          <ac:cxnSpMkLst>
            <pc:docMk/>
            <pc:sldMk cId="1028709469" sldId="282"/>
            <ac:cxnSpMk id="188" creationId="{213BD424-502C-4673-8448-C2C93EA2CE56}"/>
          </ac:cxnSpMkLst>
        </pc:cxnChg>
      </pc:sldChg>
    </pc:docChg>
  </pc:docChgLst>
  <pc:docChgLst>
    <pc:chgData name="Tomas OFlaherty" userId="0d449538-f2d7-4fa4-b622-3c9b56f64893" providerId="ADAL" clId="{BDE60E5D-F4A1-4FDE-A684-7B84A4F8D4FE}"/>
    <pc:docChg chg="undo custSel addSld modSld">
      <pc:chgData name="Tomas OFlaherty" userId="0d449538-f2d7-4fa4-b622-3c9b56f64893" providerId="ADAL" clId="{BDE60E5D-F4A1-4FDE-A684-7B84A4F8D4FE}" dt="2022-02-04T12:58:34.290" v="429" actId="5736"/>
      <pc:docMkLst>
        <pc:docMk/>
      </pc:docMkLst>
      <pc:sldChg chg="delSp modSp mod">
        <pc:chgData name="Tomas OFlaherty" userId="0d449538-f2d7-4fa4-b622-3c9b56f64893" providerId="ADAL" clId="{BDE60E5D-F4A1-4FDE-A684-7B84A4F8D4FE}" dt="2022-02-03T15:59:42.314" v="427" actId="33935"/>
        <pc:sldMkLst>
          <pc:docMk/>
          <pc:sldMk cId="530492377" sldId="270"/>
        </pc:sldMkLst>
        <pc:spChg chg="mod modVis">
          <ac:chgData name="Tomas OFlaherty" userId="0d449538-f2d7-4fa4-b622-3c9b56f64893" providerId="ADAL" clId="{BDE60E5D-F4A1-4FDE-A684-7B84A4F8D4FE}" dt="2022-02-03T15:54:46.226" v="359" actId="14429"/>
          <ac:spMkLst>
            <pc:docMk/>
            <pc:sldMk cId="530492377" sldId="270"/>
            <ac:spMk id="2" creationId="{EB2116AD-97BE-465F-88C2-45956344255C}"/>
          </ac:spMkLst>
        </pc:spChg>
        <pc:spChg chg="mod modVis">
          <ac:chgData name="Tomas OFlaherty" userId="0d449538-f2d7-4fa4-b622-3c9b56f64893" providerId="ADAL" clId="{BDE60E5D-F4A1-4FDE-A684-7B84A4F8D4FE}" dt="2022-02-03T15:59:42.314" v="427" actId="33935"/>
          <ac:spMkLst>
            <pc:docMk/>
            <pc:sldMk cId="530492377" sldId="270"/>
            <ac:spMk id="3" creationId="{5922F33A-87F1-417C-AB6D-5981300C2FB0}"/>
          </ac:spMkLst>
        </pc:spChg>
        <pc:spChg chg="mod modVis">
          <ac:chgData name="Tomas OFlaherty" userId="0d449538-f2d7-4fa4-b622-3c9b56f64893" providerId="ADAL" clId="{BDE60E5D-F4A1-4FDE-A684-7B84A4F8D4FE}" dt="2022-02-03T15:52:48.704" v="267" actId="14429"/>
          <ac:spMkLst>
            <pc:docMk/>
            <pc:sldMk cId="530492377" sldId="270"/>
            <ac:spMk id="4" creationId="{63604A57-B4E8-4673-BCBA-F363E1F79DBC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5" creationId="{1EEB697A-BF5E-4013-9C34-77DB7EE5AE55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6" creationId="{5346B76C-ABAF-44AB-86BF-0CDC34CF0617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7" creationId="{B731FD59-9081-4952-AC9D-F3C6CF0B1F4C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8" creationId="{0E32B794-F204-4B22-822E-C94791C45E0C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24" creationId="{F0810939-3893-443C-A63C-7CFD55829AF5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29" creationId="{62613BDC-1B44-40D2-976F-0FF075DA56F5}"/>
          </ac:spMkLst>
        </pc:spChg>
        <pc:spChg chg="mod modVis">
          <ac:chgData name="Tomas OFlaherty" userId="0d449538-f2d7-4fa4-b622-3c9b56f64893" providerId="ADAL" clId="{BDE60E5D-F4A1-4FDE-A684-7B84A4F8D4FE}" dt="2022-02-03T15:54:38.018" v="351" actId="14429"/>
          <ac:spMkLst>
            <pc:docMk/>
            <pc:sldMk cId="530492377" sldId="270"/>
            <ac:spMk id="31" creationId="{6C670E73-0350-46AC-8E81-B07AAF6E75BD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2" creationId="{366C42AB-E175-4A6F-9E2D-547A968EBEE8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3" creationId="{DFBCFADC-AE9C-47E1-8E4A-E4C68108D926}"/>
          </ac:spMkLst>
        </pc:spChg>
        <pc:spChg chg="mod modVis">
          <ac:chgData name="Tomas OFlaherty" userId="0d449538-f2d7-4fa4-b622-3c9b56f64893" providerId="ADAL" clId="{BDE60E5D-F4A1-4FDE-A684-7B84A4F8D4FE}" dt="2022-02-03T15:54:44.953" v="357" actId="14429"/>
          <ac:spMkLst>
            <pc:docMk/>
            <pc:sldMk cId="530492377" sldId="270"/>
            <ac:spMk id="39" creationId="{D0E7F624-F070-4B6B-8488-E60FBB840A8D}"/>
          </ac:spMkLst>
        </pc:spChg>
        <pc:spChg chg="mod modVis">
          <ac:chgData name="Tomas OFlaherty" userId="0d449538-f2d7-4fa4-b622-3c9b56f64893" providerId="ADAL" clId="{BDE60E5D-F4A1-4FDE-A684-7B84A4F8D4FE}" dt="2022-02-03T15:48:30.746" v="168" actId="14429"/>
          <ac:spMkLst>
            <pc:docMk/>
            <pc:sldMk cId="530492377" sldId="270"/>
            <ac:spMk id="46" creationId="{CBB90DEA-6711-4296-85CA-1938D37626D7}"/>
          </ac:spMkLst>
        </pc:spChg>
        <pc:spChg chg="mod modVis">
          <ac:chgData name="Tomas OFlaherty" userId="0d449538-f2d7-4fa4-b622-3c9b56f64893" providerId="ADAL" clId="{BDE60E5D-F4A1-4FDE-A684-7B84A4F8D4FE}" dt="2022-02-03T15:48:24.642" v="162" actId="14429"/>
          <ac:spMkLst>
            <pc:docMk/>
            <pc:sldMk cId="530492377" sldId="270"/>
            <ac:spMk id="47" creationId="{2A29B263-6D31-41A4-8F58-72C872E1E91B}"/>
          </ac:spMkLst>
        </pc:spChg>
        <pc:spChg chg="mod modVis">
          <ac:chgData name="Tomas OFlaherty" userId="0d449538-f2d7-4fa4-b622-3c9b56f64893" providerId="ADAL" clId="{BDE60E5D-F4A1-4FDE-A684-7B84A4F8D4FE}" dt="2022-02-03T15:52:40.121" v="261" actId="14429"/>
          <ac:spMkLst>
            <pc:docMk/>
            <pc:sldMk cId="530492377" sldId="270"/>
            <ac:spMk id="48" creationId="{D837571D-C7E9-4B20-B7E0-7900A5FC60C3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128" creationId="{AA4BA130-4C64-4A12-A628-8C374B47D9AE}"/>
          </ac:spMkLst>
        </pc:spChg>
        <pc:spChg chg="mod modVis">
          <ac:chgData name="Tomas OFlaherty" userId="0d449538-f2d7-4fa4-b622-3c9b56f64893" providerId="ADAL" clId="{BDE60E5D-F4A1-4FDE-A684-7B84A4F8D4FE}" dt="2022-02-03T15:55:03.810" v="364" actId="14429"/>
          <ac:spMkLst>
            <pc:docMk/>
            <pc:sldMk cId="530492377" sldId="270"/>
            <ac:spMk id="141" creationId="{B97021B7-E8E7-4156-8199-BDB0594B7B33}"/>
          </ac:spMkLst>
        </pc:spChg>
        <pc:spChg chg="mod modVis">
          <ac:chgData name="Tomas OFlaherty" userId="0d449538-f2d7-4fa4-b622-3c9b56f64893" providerId="ADAL" clId="{BDE60E5D-F4A1-4FDE-A684-7B84A4F8D4FE}" dt="2022-02-03T15:55:07.051" v="366" actId="14429"/>
          <ac:spMkLst>
            <pc:docMk/>
            <pc:sldMk cId="530492377" sldId="270"/>
            <ac:spMk id="142" creationId="{0AADC9E6-849F-49B0-8C23-A0DE6891B8A2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165" creationId="{9850CAC7-B0F3-4A12-A1D7-188745C9C50C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166" creationId="{424B3A9D-B645-4FD5-8438-1E4CAF954E31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167" creationId="{7A578F25-2756-476C-8868-3EC32B3D381B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172" creationId="{753A451D-DD09-4509-8663-C40DC7A8AA7E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173" creationId="{5F1666A2-5A9B-4B62-82B3-FC52385C2DB6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175" creationId="{C48847DB-CDBD-4489-AFB3-D45DED17DDC2}"/>
          </ac:spMkLst>
        </pc:spChg>
        <pc:spChg chg="del">
          <ac:chgData name="Tomas OFlaherty" userId="0d449538-f2d7-4fa4-b622-3c9b56f64893" providerId="ADAL" clId="{BDE60E5D-F4A1-4FDE-A684-7B84A4F8D4FE}" dt="2022-02-03T15:44:28.835" v="22" actId="478"/>
          <ac:spMkLst>
            <pc:docMk/>
            <pc:sldMk cId="530492377" sldId="270"/>
            <ac:spMk id="178" creationId="{2534F5C4-181D-4207-8511-0EDEF6F05A82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183" creationId="{C64D69FF-8D3E-496A-A00B-9494F1ADBDAB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184" creationId="{E891FE70-0E23-4FCE-827B-A7CE3D6F8A1E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185" creationId="{F317CEDB-B2CE-4F79-A2D4-FF51774ACA4A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186" creationId="{DF8A82B0-5D6D-4264-B152-89E64E53C339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187" creationId="{597586BF-7A67-4C20-90B2-4880A3B71910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188" creationId="{EB3BF2A7-033E-4918-882B-3CBA061475F3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189" creationId="{9D259E3E-BC8A-4C89-B8BC-294E99BFEECD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190" creationId="{3FB39244-FAB1-4169-B7DA-CF3D00AE3553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191" creationId="{0F8F8E87-9E2B-4478-8DCB-279A0B6E09CD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192" creationId="{EA39C4C7-1833-42A1-9E18-4A0FD59A09D8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194" creationId="{D82BB9C4-4765-41C0-91A1-48475563FAEA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195" creationId="{9502576C-16DE-423F-ABE2-ADD711B39CBF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196" creationId="{66D97F9A-BB7C-4F8F-95F0-1DEDDDEEC732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197" creationId="{E995B72C-EEFF-4107-931C-8E6E7A678E67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198" creationId="{5673BC8E-DD17-4921-8BBC-58625F96C90D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199" creationId="{44DD2A50-9F66-4AC4-940A-9517BE8012F2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200" creationId="{6C503CE6-852C-48E2-8B06-F66F31AFFAEB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201" creationId="{72B68BDF-FD04-4250-932D-746561C026DE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202" creationId="{78B3F2E7-2C6E-4C2B-8625-653C54214590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203" creationId="{EBCF8624-2B91-4583-B729-041AD5BAE80D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204" creationId="{256B0011-1922-4950-9C6D-2035082DDB48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205" creationId="{FC15FB26-7347-45B0-9E89-F47F88667F9F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206" creationId="{C301F955-3FE4-4D33-98E9-9385E9BCE848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207" creationId="{C9EC3F8C-C280-4DD4-94C2-7E5B3ED4CFDB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208" creationId="{E965CFA9-C587-42EA-AF6A-D630097A7508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209" creationId="{B2F18931-0A6C-43A0-BCCF-727DCA773D21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210" creationId="{1FD14702-9D85-4346-9B18-A99C423D0515}"/>
          </ac:spMkLst>
        </pc:spChg>
        <pc:spChg chg="mod modVis">
          <ac:chgData name="Tomas OFlaherty" userId="0d449538-f2d7-4fa4-b622-3c9b56f64893" providerId="ADAL" clId="{BDE60E5D-F4A1-4FDE-A684-7B84A4F8D4FE}" dt="2022-02-03T15:53:30.088" v="302" actId="14429"/>
          <ac:spMkLst>
            <pc:docMk/>
            <pc:sldMk cId="530492377" sldId="270"/>
            <ac:spMk id="211" creationId="{A6AF1837-B11B-4DA7-9F65-088DBF0011AA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213" creationId="{0BD98C77-2F58-4F29-A1B3-ED8440B10919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215" creationId="{D56361DE-6395-43D2-B7B9-B83D28C7F055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217" creationId="{847600B7-69BF-49DE-AAFB-AAFD65660B31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220" creationId="{AE00F359-40F1-49E4-AB37-0B00529EEBBC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221" creationId="{303310F9-D899-4750-8C25-07E4DDD5F5D3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251" creationId="{DFB4966D-49F9-498E-BC24-8E33E53EBCB2}"/>
          </ac:spMkLst>
        </pc:spChg>
        <pc:spChg chg="mod modVis">
          <ac:chgData name="Tomas OFlaherty" userId="0d449538-f2d7-4fa4-b622-3c9b56f64893" providerId="ADAL" clId="{BDE60E5D-F4A1-4FDE-A684-7B84A4F8D4FE}" dt="2022-02-03T15:49:14.792" v="195" actId="14429"/>
          <ac:spMkLst>
            <pc:docMk/>
            <pc:sldMk cId="530492377" sldId="270"/>
            <ac:spMk id="286" creationId="{DB0796F3-824E-406A-BDC3-616BACFE32B5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287" creationId="{C29AF325-3064-40EF-8AFB-C3BDD6DC9405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288" creationId="{8E809D7C-80F3-4E43-8829-719E46F8CB89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289" creationId="{A9567260-C8D5-4871-A11F-51C7ED66F0E3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290" creationId="{D4BAD571-3C38-487F-A41B-055FBCD61348}"/>
          </ac:spMkLst>
        </pc:spChg>
        <pc:spChg chg="mod modVis">
          <ac:chgData name="Tomas OFlaherty" userId="0d449538-f2d7-4fa4-b622-3c9b56f64893" providerId="ADAL" clId="{BDE60E5D-F4A1-4FDE-A684-7B84A4F8D4FE}" dt="2022-02-03T15:49:01.424" v="187" actId="14429"/>
          <ac:spMkLst>
            <pc:docMk/>
            <pc:sldMk cId="530492377" sldId="270"/>
            <ac:spMk id="299" creationId="{D67C6A95-1F75-49DD-B51E-AD88F35B708D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00" creationId="{FC7F8AB2-6A5E-416D-96D3-31B7CDDD7093}"/>
          </ac:spMkLst>
        </pc:spChg>
        <pc:spChg chg="mod modVis">
          <ac:chgData name="Tomas OFlaherty" userId="0d449538-f2d7-4fa4-b622-3c9b56f64893" providerId="ADAL" clId="{BDE60E5D-F4A1-4FDE-A684-7B84A4F8D4FE}" dt="2022-02-03T15:48:54.064" v="183" actId="14429"/>
          <ac:spMkLst>
            <pc:docMk/>
            <pc:sldMk cId="530492377" sldId="270"/>
            <ac:spMk id="301" creationId="{67EB3A3C-44F4-47C6-BC1D-83A0D251090E}"/>
          </ac:spMkLst>
        </pc:spChg>
        <pc:spChg chg="mod modVis">
          <ac:chgData name="Tomas OFlaherty" userId="0d449538-f2d7-4fa4-b622-3c9b56f64893" providerId="ADAL" clId="{BDE60E5D-F4A1-4FDE-A684-7B84A4F8D4FE}" dt="2022-02-03T15:48:49.887" v="179" actId="14429"/>
          <ac:spMkLst>
            <pc:docMk/>
            <pc:sldMk cId="530492377" sldId="270"/>
            <ac:spMk id="303" creationId="{E784F57D-59C9-4FC6-997F-F1EEBAFCB148}"/>
          </ac:spMkLst>
        </pc:spChg>
        <pc:spChg chg="mod modVis">
          <ac:chgData name="Tomas OFlaherty" userId="0d449538-f2d7-4fa4-b622-3c9b56f64893" providerId="ADAL" clId="{BDE60E5D-F4A1-4FDE-A684-7B84A4F8D4FE}" dt="2022-02-03T15:48:46.111" v="175" actId="14429"/>
          <ac:spMkLst>
            <pc:docMk/>
            <pc:sldMk cId="530492377" sldId="270"/>
            <ac:spMk id="307" creationId="{B17C6283-E8BB-4513-BCB7-E4A0505A95C9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09" creationId="{1F995607-CB89-444E-BC40-7DFF5E8A5783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10" creationId="{EE929926-5CCF-4D2C-B299-6E2D7C060705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11" creationId="{607ACB53-5BAA-4F67-A7A8-4D9DB79CF3D4}"/>
          </ac:spMkLst>
        </pc:spChg>
        <pc:spChg chg="mod modVis">
          <ac:chgData name="Tomas OFlaherty" userId="0d449538-f2d7-4fa4-b622-3c9b56f64893" providerId="ADAL" clId="{BDE60E5D-F4A1-4FDE-A684-7B84A4F8D4FE}" dt="2022-02-03T15:48:29.298" v="166" actId="14429"/>
          <ac:spMkLst>
            <pc:docMk/>
            <pc:sldMk cId="530492377" sldId="270"/>
            <ac:spMk id="312" creationId="{0177CE02-5523-475D-800C-A5C5971D2900}"/>
          </ac:spMkLst>
        </pc:spChg>
        <pc:spChg chg="mod modVis">
          <ac:chgData name="Tomas OFlaherty" userId="0d449538-f2d7-4fa4-b622-3c9b56f64893" providerId="ADAL" clId="{BDE60E5D-F4A1-4FDE-A684-7B84A4F8D4FE}" dt="2022-02-03T15:48:22.527" v="160" actId="14429"/>
          <ac:spMkLst>
            <pc:docMk/>
            <pc:sldMk cId="530492377" sldId="270"/>
            <ac:spMk id="313" creationId="{A370011D-1750-46BF-BBC3-6D96B2905949}"/>
          </ac:spMkLst>
        </pc:spChg>
        <pc:spChg chg="mod modVis">
          <ac:chgData name="Tomas OFlaherty" userId="0d449538-f2d7-4fa4-b622-3c9b56f64893" providerId="ADAL" clId="{BDE60E5D-F4A1-4FDE-A684-7B84A4F8D4FE}" dt="2022-02-03T15:48:20.023" v="158" actId="14429"/>
          <ac:spMkLst>
            <pc:docMk/>
            <pc:sldMk cId="530492377" sldId="270"/>
            <ac:spMk id="314" creationId="{220704E7-654E-4396-B258-810824967FDB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15" creationId="{10103337-A93E-41A8-BD43-2EE0E52F31DD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16" creationId="{4450FF95-BFE1-4E8F-8116-62F9F97F71AC}"/>
          </ac:spMkLst>
        </pc:spChg>
        <pc:spChg chg="mod modVis">
          <ac:chgData name="Tomas OFlaherty" userId="0d449538-f2d7-4fa4-b622-3c9b56f64893" providerId="ADAL" clId="{BDE60E5D-F4A1-4FDE-A684-7B84A4F8D4FE}" dt="2022-02-03T15:48:12.997" v="154" actId="14429"/>
          <ac:spMkLst>
            <pc:docMk/>
            <pc:sldMk cId="530492377" sldId="270"/>
            <ac:spMk id="317" creationId="{BA7477D4-68FB-457B-9A2A-91DD8DB6C61C}"/>
          </ac:spMkLst>
        </pc:spChg>
        <pc:spChg chg="mod or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18" creationId="{2DD50673-8569-4D45-A120-1587FFD7C0FF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19" creationId="{31BB1B32-6E78-4DEB-9F68-3D7117F23AD8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20" creationId="{38088B48-1E13-4729-83D9-F30022FE3A74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21" creationId="{4F0E5885-897A-4426-9969-3EACF8FE0F06}"/>
          </ac:spMkLst>
        </pc:spChg>
        <pc:spChg chg="mod modVis">
          <ac:chgData name="Tomas OFlaherty" userId="0d449538-f2d7-4fa4-b622-3c9b56f64893" providerId="ADAL" clId="{BDE60E5D-F4A1-4FDE-A684-7B84A4F8D4FE}" dt="2022-02-03T15:52:33.257" v="257" actId="14429"/>
          <ac:spMkLst>
            <pc:docMk/>
            <pc:sldMk cId="530492377" sldId="270"/>
            <ac:spMk id="324" creationId="{61C590F7-D050-4FE8-A5D2-C4AD58AA7DE2}"/>
          </ac:spMkLst>
        </pc:spChg>
        <pc:spChg chg="mod modVis">
          <ac:chgData name="Tomas OFlaherty" userId="0d449538-f2d7-4fa4-b622-3c9b56f64893" providerId="ADAL" clId="{BDE60E5D-F4A1-4FDE-A684-7B84A4F8D4FE}" dt="2022-02-03T15:52:34.600" v="258" actId="14429"/>
          <ac:spMkLst>
            <pc:docMk/>
            <pc:sldMk cId="530492377" sldId="270"/>
            <ac:spMk id="325" creationId="{00782AF5-CDD2-4CB5-85D4-D67A599C07C5}"/>
          </ac:spMkLst>
        </pc:spChg>
        <pc:spChg chg="mod modVis">
          <ac:chgData name="Tomas OFlaherty" userId="0d449538-f2d7-4fa4-b622-3c9b56f64893" providerId="ADAL" clId="{BDE60E5D-F4A1-4FDE-A684-7B84A4F8D4FE}" dt="2022-02-03T15:51:46.273" v="234" actId="14429"/>
          <ac:spMkLst>
            <pc:docMk/>
            <pc:sldMk cId="530492377" sldId="270"/>
            <ac:spMk id="327" creationId="{4FDBCBAF-4350-4F89-8EA9-0D9616CDAA98}"/>
          </ac:spMkLst>
        </pc:spChg>
        <pc:spChg chg="mod modVis">
          <ac:chgData name="Tomas OFlaherty" userId="0d449538-f2d7-4fa4-b622-3c9b56f64893" providerId="ADAL" clId="{BDE60E5D-F4A1-4FDE-A684-7B84A4F8D4FE}" dt="2022-02-03T15:47:58.864" v="141" actId="14429"/>
          <ac:spMkLst>
            <pc:docMk/>
            <pc:sldMk cId="530492377" sldId="270"/>
            <ac:spMk id="328" creationId="{97546589-0FE8-4CA6-AC67-95C1A3E6B561}"/>
          </ac:spMkLst>
        </pc:spChg>
        <pc:spChg chg="mod modVis">
          <ac:chgData name="Tomas OFlaherty" userId="0d449538-f2d7-4fa4-b622-3c9b56f64893" providerId="ADAL" clId="{BDE60E5D-F4A1-4FDE-A684-7B84A4F8D4FE}" dt="2022-02-03T15:52:42.401" v="262" actId="14429"/>
          <ac:spMkLst>
            <pc:docMk/>
            <pc:sldMk cId="530492377" sldId="270"/>
            <ac:spMk id="329" creationId="{8662D15B-67EB-4567-8D50-8811FCF71D05}"/>
          </ac:spMkLst>
        </pc:spChg>
        <pc:spChg chg="mod modVis">
          <ac:chgData name="Tomas OFlaherty" userId="0d449538-f2d7-4fa4-b622-3c9b56f64893" providerId="ADAL" clId="{BDE60E5D-F4A1-4FDE-A684-7B84A4F8D4FE}" dt="2022-02-03T15:52:57.465" v="268" actId="14429"/>
          <ac:spMkLst>
            <pc:docMk/>
            <pc:sldMk cId="530492377" sldId="270"/>
            <ac:spMk id="330" creationId="{AD38D216-C7A2-43B9-BA18-B2F90B668213}"/>
          </ac:spMkLst>
        </pc:spChg>
        <pc:spChg chg="mod modVis">
          <ac:chgData name="Tomas OFlaherty" userId="0d449538-f2d7-4fa4-b622-3c9b56f64893" providerId="ADAL" clId="{BDE60E5D-F4A1-4FDE-A684-7B84A4F8D4FE}" dt="2022-02-03T15:52:43.889" v="263" actId="14429"/>
          <ac:spMkLst>
            <pc:docMk/>
            <pc:sldMk cId="530492377" sldId="270"/>
            <ac:spMk id="331" creationId="{7822E5B3-0F02-49B1-B97F-D30188F261E8}"/>
          </ac:spMkLst>
        </pc:spChg>
        <pc:spChg chg="mod modVis">
          <ac:chgData name="Tomas OFlaherty" userId="0d449538-f2d7-4fa4-b622-3c9b56f64893" providerId="ADAL" clId="{BDE60E5D-F4A1-4FDE-A684-7B84A4F8D4FE}" dt="2022-02-03T15:52:45.001" v="264" actId="14429"/>
          <ac:spMkLst>
            <pc:docMk/>
            <pc:sldMk cId="530492377" sldId="270"/>
            <ac:spMk id="332" creationId="{553D3EAE-E09A-4024-8946-7817E1CB5CF4}"/>
          </ac:spMkLst>
        </pc:spChg>
        <pc:spChg chg="mod modVis">
          <ac:chgData name="Tomas OFlaherty" userId="0d449538-f2d7-4fa4-b622-3c9b56f64893" providerId="ADAL" clId="{BDE60E5D-F4A1-4FDE-A684-7B84A4F8D4FE}" dt="2022-02-03T15:52:45.968" v="265" actId="14429"/>
          <ac:spMkLst>
            <pc:docMk/>
            <pc:sldMk cId="530492377" sldId="270"/>
            <ac:spMk id="333" creationId="{8C15B101-A8AB-4BDA-B2E2-984673877481}"/>
          </ac:spMkLst>
        </pc:spChg>
        <pc:spChg chg="mod modVis">
          <ac:chgData name="Tomas OFlaherty" userId="0d449538-f2d7-4fa4-b622-3c9b56f64893" providerId="ADAL" clId="{BDE60E5D-F4A1-4FDE-A684-7B84A4F8D4FE}" dt="2022-02-03T15:52:47.256" v="266" actId="14429"/>
          <ac:spMkLst>
            <pc:docMk/>
            <pc:sldMk cId="530492377" sldId="270"/>
            <ac:spMk id="334" creationId="{E1DD6D14-B3C0-4D56-A5EE-AD159329B25A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35" creationId="{725D9894-BE80-4B2F-9C67-40A90F9FD872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36" creationId="{C6AD258C-F1BD-4BF2-885B-FFEFC382EDBC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37" creationId="{76E321B3-9540-47B0-8181-D1FC212A489D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38" creationId="{3361CC7C-AB90-4E1D-9672-AA5B675D3AB6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39" creationId="{07EDBC5C-AD71-423C-BE7A-84F4E4D8D6B4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60" creationId="{3A2D0F35-0F36-4BF5-9C09-E2E829014629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61" creationId="{7C6B719A-0EF4-4C1B-A651-6287D0E2F825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62" creationId="{B3D0EEB9-8D52-4192-9D87-44A0FC09B487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63" creationId="{6063E96D-9F2A-4650-8A82-3796BA541D98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64" creationId="{0070572C-70D3-4F5F-A315-A0EC2A7FED6B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65" creationId="{FE52B1E5-8A99-4D3F-8177-DD4305A0E2A0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66" creationId="{DDB707C3-0664-4806-AE9A-25920D0E0248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67" creationId="{34D910E0-8E87-4E2E-9F43-212D226EFED1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68" creationId="{126B0892-869F-4ECF-B7F9-D0ED604AEAB4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69" creationId="{94493BC6-E311-41FB-9EAB-C682F5DC65FC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70" creationId="{9FB154A9-A8D3-4A48-86DF-32ED1A8810AD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71" creationId="{90D9FBD9-2383-4AB0-88E0-8DB003CCD0B2}"/>
          </ac:spMkLst>
        </pc:spChg>
        <pc:spChg chg="mod modVis">
          <ac:chgData name="Tomas OFlaherty" userId="0d449538-f2d7-4fa4-b622-3c9b56f64893" providerId="ADAL" clId="{BDE60E5D-F4A1-4FDE-A684-7B84A4F8D4FE}" dt="2022-02-03T15:55:44.039" v="370" actId="33935"/>
          <ac:spMkLst>
            <pc:docMk/>
            <pc:sldMk cId="530492377" sldId="270"/>
            <ac:spMk id="372" creationId="{36D40E97-9BBA-4D45-B1B8-04C4B4343F11}"/>
          </ac:spMkLst>
        </pc:spChg>
        <pc:grpChg chg="mod modVis">
          <ac:chgData name="Tomas OFlaherty" userId="0d449538-f2d7-4fa4-b622-3c9b56f64893" providerId="ADAL" clId="{BDE60E5D-F4A1-4FDE-A684-7B84A4F8D4FE}" dt="2022-02-03T15:49:09.376" v="191" actId="14429"/>
          <ac:grpSpMkLst>
            <pc:docMk/>
            <pc:sldMk cId="530492377" sldId="270"/>
            <ac:grpSpMk id="9" creationId="{24AF3366-50FB-4F07-A736-53767A61B10A}"/>
          </ac:grpSpMkLst>
        </pc:grpChg>
        <pc:grpChg chg="mod modVis">
          <ac:chgData name="Tomas OFlaherty" userId="0d449538-f2d7-4fa4-b622-3c9b56f64893" providerId="ADAL" clId="{BDE60E5D-F4A1-4FDE-A684-7B84A4F8D4FE}" dt="2022-02-03T15:49:40.888" v="207" actId="14429"/>
          <ac:grpSpMkLst>
            <pc:docMk/>
            <pc:sldMk cId="530492377" sldId="270"/>
            <ac:grpSpMk id="10" creationId="{DA0CC699-A816-456E-A566-2226C30784B0}"/>
          </ac:grpSpMkLst>
        </pc:grpChg>
        <pc:grpChg chg="mod modVis">
          <ac:chgData name="Tomas OFlaherty" userId="0d449538-f2d7-4fa4-b622-3c9b56f64893" providerId="ADAL" clId="{BDE60E5D-F4A1-4FDE-A684-7B84A4F8D4FE}" dt="2022-02-03T15:49:26.080" v="199" actId="14429"/>
          <ac:grpSpMkLst>
            <pc:docMk/>
            <pc:sldMk cId="530492377" sldId="270"/>
            <ac:grpSpMk id="11" creationId="{19116DF7-2233-40C9-B0BF-BF911565D15F}"/>
          </ac:grpSpMkLst>
        </pc:grpChg>
        <pc:grpChg chg="mod modVis">
          <ac:chgData name="Tomas OFlaherty" userId="0d449538-f2d7-4fa4-b622-3c9b56f64893" providerId="ADAL" clId="{BDE60E5D-F4A1-4FDE-A684-7B84A4F8D4FE}" dt="2022-02-03T15:49:33.592" v="205" actId="14429"/>
          <ac:grpSpMkLst>
            <pc:docMk/>
            <pc:sldMk cId="530492377" sldId="270"/>
            <ac:grpSpMk id="131" creationId="{BD2A33B3-E6CE-4036-8405-19DA6531A01F}"/>
          </ac:grpSpMkLst>
        </pc:grpChg>
        <pc:grpChg chg="mod modVis">
          <ac:chgData name="Tomas OFlaherty" userId="0d449538-f2d7-4fa4-b622-3c9b56f64893" providerId="ADAL" clId="{BDE60E5D-F4A1-4FDE-A684-7B84A4F8D4FE}" dt="2022-02-03T15:55:44.039" v="370" actId="33935"/>
          <ac:grpSpMkLst>
            <pc:docMk/>
            <pc:sldMk cId="530492377" sldId="270"/>
            <ac:grpSpMk id="132" creationId="{F87116F6-DB42-4A26-BA2D-2DF339DA637D}"/>
          </ac:grpSpMkLst>
        </pc:grpChg>
        <pc:grpChg chg="mod modVis">
          <ac:chgData name="Tomas OFlaherty" userId="0d449538-f2d7-4fa4-b622-3c9b56f64893" providerId="ADAL" clId="{BDE60E5D-F4A1-4FDE-A684-7B84A4F8D4FE}" dt="2022-02-03T15:49:11.871" v="193" actId="14429"/>
          <ac:grpSpMkLst>
            <pc:docMk/>
            <pc:sldMk cId="530492377" sldId="270"/>
            <ac:grpSpMk id="275" creationId="{AE4153D7-A32B-433F-B944-C93136A6D737}"/>
          </ac:grpSpMkLst>
        </pc:grpChg>
        <pc:graphicFrameChg chg="mod modVis">
          <ac:chgData name="Tomas OFlaherty" userId="0d449538-f2d7-4fa4-b622-3c9b56f64893" providerId="ADAL" clId="{BDE60E5D-F4A1-4FDE-A684-7B84A4F8D4FE}" dt="2022-02-03T15:54:17.234" v="342" actId="14429"/>
          <ac:graphicFrameMkLst>
            <pc:docMk/>
            <pc:sldMk cId="530492377" sldId="270"/>
            <ac:graphicFrameMk id="28" creationId="{C6765BF1-4B33-4330-B787-9C01921BFF9F}"/>
          </ac:graphicFrameMkLst>
        </pc:graphicFrameChg>
        <pc:picChg chg="mod modVis">
          <ac:chgData name="Tomas OFlaherty" userId="0d449538-f2d7-4fa4-b622-3c9b56f64893" providerId="ADAL" clId="{BDE60E5D-F4A1-4FDE-A684-7B84A4F8D4FE}" dt="2022-02-03T15:54:02.194" v="333" actId="14429"/>
          <ac:picMkLst>
            <pc:docMk/>
            <pc:sldMk cId="530492377" sldId="270"/>
            <ac:picMk id="15" creationId="{8C53051F-E6FF-4456-AD73-808209FEB045}"/>
          </ac:picMkLst>
        </pc:picChg>
        <pc:picChg chg="mod modVis">
          <ac:chgData name="Tomas OFlaherty" userId="0d449538-f2d7-4fa4-b622-3c9b56f64893" providerId="ADAL" clId="{BDE60E5D-F4A1-4FDE-A684-7B84A4F8D4FE}" dt="2022-02-03T15:53:58.940" v="332" actId="14429"/>
          <ac:picMkLst>
            <pc:docMk/>
            <pc:sldMk cId="530492377" sldId="270"/>
            <ac:picMk id="17" creationId="{FDFA8C7B-43E3-417B-B3C3-758B3A4EC205}"/>
          </ac:picMkLst>
        </pc:picChg>
        <pc:picChg chg="mod modVis">
          <ac:chgData name="Tomas OFlaherty" userId="0d449538-f2d7-4fa4-b622-3c9b56f64893" providerId="ADAL" clId="{BDE60E5D-F4A1-4FDE-A684-7B84A4F8D4FE}" dt="2022-02-03T15:53:56.450" v="329" actId="14429"/>
          <ac:picMkLst>
            <pc:docMk/>
            <pc:sldMk cId="530492377" sldId="270"/>
            <ac:picMk id="22" creationId="{06584B7B-097F-472B-81E8-2095B43149F0}"/>
          </ac:picMkLst>
        </pc:picChg>
        <pc:picChg chg="mod modVis">
          <ac:chgData name="Tomas OFlaherty" userId="0d449538-f2d7-4fa4-b622-3c9b56f64893" providerId="ADAL" clId="{BDE60E5D-F4A1-4FDE-A684-7B84A4F8D4FE}" dt="2022-02-03T15:54:05.718" v="336" actId="14429"/>
          <ac:picMkLst>
            <pc:docMk/>
            <pc:sldMk cId="530492377" sldId="270"/>
            <ac:picMk id="27" creationId="{DCD5E427-1942-42EC-B19B-806048D8C631}"/>
          </ac:picMkLst>
        </pc:picChg>
        <pc:picChg chg="mod modVis">
          <ac:chgData name="Tomas OFlaherty" userId="0d449538-f2d7-4fa4-b622-3c9b56f64893" providerId="ADAL" clId="{BDE60E5D-F4A1-4FDE-A684-7B84A4F8D4FE}" dt="2022-02-03T15:53:25.272" v="299" actId="14429"/>
          <ac:picMkLst>
            <pc:docMk/>
            <pc:sldMk cId="530492377" sldId="270"/>
            <ac:picMk id="193" creationId="{56FB4BEF-4FED-41AF-BC1E-347863F565C2}"/>
          </ac:picMkLst>
        </pc:picChg>
        <pc:picChg chg="mod modVis">
          <ac:chgData name="Tomas OFlaherty" userId="0d449538-f2d7-4fa4-b622-3c9b56f64893" providerId="ADAL" clId="{BDE60E5D-F4A1-4FDE-A684-7B84A4F8D4FE}" dt="2022-02-03T15:55:44.039" v="370" actId="33935"/>
          <ac:picMkLst>
            <pc:docMk/>
            <pc:sldMk cId="530492377" sldId="270"/>
            <ac:picMk id="212" creationId="{1B6CD4E8-B28F-4D07-8D15-2227F119AFDD}"/>
          </ac:picMkLst>
        </pc:picChg>
        <pc:picChg chg="mod modVis">
          <ac:chgData name="Tomas OFlaherty" userId="0d449538-f2d7-4fa4-b622-3c9b56f64893" providerId="ADAL" clId="{BDE60E5D-F4A1-4FDE-A684-7B84A4F8D4FE}" dt="2022-02-03T15:55:44.039" v="370" actId="33935"/>
          <ac:picMkLst>
            <pc:docMk/>
            <pc:sldMk cId="530492377" sldId="270"/>
            <ac:picMk id="214" creationId="{85E487F5-0D0F-45D9-98CD-A7667EA57971}"/>
          </ac:picMkLst>
        </pc:picChg>
        <pc:picChg chg="mod modVis">
          <ac:chgData name="Tomas OFlaherty" userId="0d449538-f2d7-4fa4-b622-3c9b56f64893" providerId="ADAL" clId="{BDE60E5D-F4A1-4FDE-A684-7B84A4F8D4FE}" dt="2022-02-03T15:55:44.039" v="370" actId="33935"/>
          <ac:picMkLst>
            <pc:docMk/>
            <pc:sldMk cId="530492377" sldId="270"/>
            <ac:picMk id="216" creationId="{92EF19B0-BBD8-4DB7-97CB-9DBBE6FC04D2}"/>
          </ac:picMkLst>
        </pc:picChg>
        <pc:picChg chg="mod modVis">
          <ac:chgData name="Tomas OFlaherty" userId="0d449538-f2d7-4fa4-b622-3c9b56f64893" providerId="ADAL" clId="{BDE60E5D-F4A1-4FDE-A684-7B84A4F8D4FE}" dt="2022-02-03T15:55:44.039" v="370" actId="33935"/>
          <ac:picMkLst>
            <pc:docMk/>
            <pc:sldMk cId="530492377" sldId="270"/>
            <ac:picMk id="219" creationId="{FCF8A97F-38B9-4282-B4E7-0752167B0D03}"/>
          </ac:picMkLst>
        </pc:picChg>
        <pc:picChg chg="mod modVis">
          <ac:chgData name="Tomas OFlaherty" userId="0d449538-f2d7-4fa4-b622-3c9b56f64893" providerId="ADAL" clId="{BDE60E5D-F4A1-4FDE-A684-7B84A4F8D4FE}" dt="2022-02-03T15:55:44.039" v="370" actId="33935"/>
          <ac:picMkLst>
            <pc:docMk/>
            <pc:sldMk cId="530492377" sldId="270"/>
            <ac:picMk id="238" creationId="{E27E7C87-2D06-442A-8A52-2B2DE7478C08}"/>
          </ac:picMkLst>
        </pc:picChg>
        <pc:picChg chg="mod modVis">
          <ac:chgData name="Tomas OFlaherty" userId="0d449538-f2d7-4fa4-b622-3c9b56f64893" providerId="ADAL" clId="{BDE60E5D-F4A1-4FDE-A684-7B84A4F8D4FE}" dt="2022-02-03T15:55:44.039" v="370" actId="33935"/>
          <ac:picMkLst>
            <pc:docMk/>
            <pc:sldMk cId="530492377" sldId="270"/>
            <ac:picMk id="274" creationId="{4276BA19-DAA7-422D-9C30-4FB28F353F0A}"/>
          </ac:picMkLst>
        </pc:picChg>
        <pc:picChg chg="mod modVis">
          <ac:chgData name="Tomas OFlaherty" userId="0d449538-f2d7-4fa4-b622-3c9b56f64893" providerId="ADAL" clId="{BDE60E5D-F4A1-4FDE-A684-7B84A4F8D4FE}" dt="2022-02-03T15:54:07.362" v="337" actId="14429"/>
          <ac:picMkLst>
            <pc:docMk/>
            <pc:sldMk cId="530492377" sldId="270"/>
            <ac:picMk id="291" creationId="{DDD55391-87B7-46D1-B316-67948A634689}"/>
          </ac:picMkLst>
        </pc:picChg>
        <pc:picChg chg="mod modVis">
          <ac:chgData name="Tomas OFlaherty" userId="0d449538-f2d7-4fa4-b622-3c9b56f64893" providerId="ADAL" clId="{BDE60E5D-F4A1-4FDE-A684-7B84A4F8D4FE}" dt="2022-02-03T15:54:13.419" v="340" actId="14429"/>
          <ac:picMkLst>
            <pc:docMk/>
            <pc:sldMk cId="530492377" sldId="270"/>
            <ac:picMk id="292" creationId="{FE125E0A-D87C-4CE2-BD9E-68B6F8274884}"/>
          </ac:picMkLst>
        </pc:picChg>
        <pc:picChg chg="mod modVis">
          <ac:chgData name="Tomas OFlaherty" userId="0d449538-f2d7-4fa4-b622-3c9b56f64893" providerId="ADAL" clId="{BDE60E5D-F4A1-4FDE-A684-7B84A4F8D4FE}" dt="2022-02-03T15:54:08.801" v="338" actId="14429"/>
          <ac:picMkLst>
            <pc:docMk/>
            <pc:sldMk cId="530492377" sldId="270"/>
            <ac:picMk id="293" creationId="{FBD2E35A-861C-4C3F-9FB5-BEE9C3B98877}"/>
          </ac:picMkLst>
        </pc:picChg>
        <pc:picChg chg="mod modVis">
          <ac:chgData name="Tomas OFlaherty" userId="0d449538-f2d7-4fa4-b622-3c9b56f64893" providerId="ADAL" clId="{BDE60E5D-F4A1-4FDE-A684-7B84A4F8D4FE}" dt="2022-02-03T15:54:15.340" v="341" actId="14429"/>
          <ac:picMkLst>
            <pc:docMk/>
            <pc:sldMk cId="530492377" sldId="270"/>
            <ac:picMk id="294" creationId="{58ADE3AD-0A83-4436-AA59-00A496ECF50A}"/>
          </ac:picMkLst>
        </pc:picChg>
        <pc:picChg chg="mod modVis">
          <ac:chgData name="Tomas OFlaherty" userId="0d449538-f2d7-4fa4-b622-3c9b56f64893" providerId="ADAL" clId="{BDE60E5D-F4A1-4FDE-A684-7B84A4F8D4FE}" dt="2022-02-03T15:55:44.039" v="370" actId="33935"/>
          <ac:picMkLst>
            <pc:docMk/>
            <pc:sldMk cId="530492377" sldId="270"/>
            <ac:picMk id="295" creationId="{6377B327-435E-4388-B8D1-FBB46B79F818}"/>
          </ac:picMkLst>
        </pc:picChg>
        <pc:picChg chg="mod modVis">
          <ac:chgData name="Tomas OFlaherty" userId="0d449538-f2d7-4fa4-b622-3c9b56f64893" providerId="ADAL" clId="{BDE60E5D-F4A1-4FDE-A684-7B84A4F8D4FE}" dt="2022-02-03T15:55:44.039" v="370" actId="33935"/>
          <ac:picMkLst>
            <pc:docMk/>
            <pc:sldMk cId="530492377" sldId="270"/>
            <ac:picMk id="296" creationId="{2F71C1D1-6493-423E-9BCC-CB63FF447A47}"/>
          </ac:picMkLst>
        </pc:picChg>
        <pc:picChg chg="mod modVis">
          <ac:chgData name="Tomas OFlaherty" userId="0d449538-f2d7-4fa4-b622-3c9b56f64893" providerId="ADAL" clId="{BDE60E5D-F4A1-4FDE-A684-7B84A4F8D4FE}" dt="2022-02-03T15:55:44.039" v="370" actId="33935"/>
          <ac:picMkLst>
            <pc:docMk/>
            <pc:sldMk cId="530492377" sldId="270"/>
            <ac:picMk id="297" creationId="{FC2295D5-F6A5-494F-8BBC-E3E5100492CB}"/>
          </ac:picMkLst>
        </pc:picChg>
        <pc:picChg chg="mod modVis">
          <ac:chgData name="Tomas OFlaherty" userId="0d449538-f2d7-4fa4-b622-3c9b56f64893" providerId="ADAL" clId="{BDE60E5D-F4A1-4FDE-A684-7B84A4F8D4FE}" dt="2022-02-03T15:55:44.039" v="370" actId="33935"/>
          <ac:picMkLst>
            <pc:docMk/>
            <pc:sldMk cId="530492377" sldId="270"/>
            <ac:picMk id="298" creationId="{2F8F443F-1878-47BB-9422-EE6ECA9941DD}"/>
          </ac:picMkLst>
        </pc:picChg>
        <pc:picChg chg="mod modVis">
          <ac:chgData name="Tomas OFlaherty" userId="0d449538-f2d7-4fa4-b622-3c9b56f64893" providerId="ADAL" clId="{BDE60E5D-F4A1-4FDE-A684-7B84A4F8D4FE}" dt="2022-02-03T15:55:44.039" v="370" actId="33935"/>
          <ac:picMkLst>
            <pc:docMk/>
            <pc:sldMk cId="530492377" sldId="270"/>
            <ac:picMk id="322" creationId="{DEF9CEF2-9CDB-471E-8A7D-CDAEC8984871}"/>
          </ac:picMkLst>
        </pc:picChg>
        <pc:picChg chg="mod modVis">
          <ac:chgData name="Tomas OFlaherty" userId="0d449538-f2d7-4fa4-b622-3c9b56f64893" providerId="ADAL" clId="{BDE60E5D-F4A1-4FDE-A684-7B84A4F8D4FE}" dt="2022-02-03T15:52:32.480" v="256" actId="14429"/>
          <ac:picMkLst>
            <pc:docMk/>
            <pc:sldMk cId="530492377" sldId="270"/>
            <ac:picMk id="323" creationId="{D8048EC6-E29E-4D33-9F72-63CDD02A8693}"/>
          </ac:picMkLst>
        </pc:picChg>
        <pc:picChg chg="mod modVis">
          <ac:chgData name="Tomas OFlaherty" userId="0d449538-f2d7-4fa4-b622-3c9b56f64893" providerId="ADAL" clId="{BDE60E5D-F4A1-4FDE-A684-7B84A4F8D4FE}" dt="2022-02-03T15:55:44.039" v="370" actId="33935"/>
          <ac:picMkLst>
            <pc:docMk/>
            <pc:sldMk cId="530492377" sldId="270"/>
            <ac:picMk id="358" creationId="{FEAD6C7B-FE17-41DA-B0A2-069716538660}"/>
          </ac:picMkLst>
        </pc:picChg>
        <pc:picChg chg="mod modVis">
          <ac:chgData name="Tomas OFlaherty" userId="0d449538-f2d7-4fa4-b622-3c9b56f64893" providerId="ADAL" clId="{BDE60E5D-F4A1-4FDE-A684-7B84A4F8D4FE}" dt="2022-02-03T15:55:44.039" v="370" actId="33935"/>
          <ac:picMkLst>
            <pc:docMk/>
            <pc:sldMk cId="530492377" sldId="270"/>
            <ac:picMk id="359" creationId="{31C284C9-0738-4F7D-8881-411393FB8774}"/>
          </ac:picMkLst>
        </pc:picChg>
        <pc:cxnChg chg="mod modVis">
          <ac:chgData name="Tomas OFlaherty" userId="0d449538-f2d7-4fa4-b622-3c9b56f64893" providerId="ADAL" clId="{BDE60E5D-F4A1-4FDE-A684-7B84A4F8D4FE}" dt="2022-02-03T15:54:10.205" v="339" actId="14429"/>
          <ac:cxnSpMkLst>
            <pc:docMk/>
            <pc:sldMk cId="530492377" sldId="270"/>
            <ac:cxnSpMk id="25" creationId="{E52468C3-6278-4CB3-B5FB-B01AEE675EA1}"/>
          </ac:cxnSpMkLst>
        </pc:cxnChg>
        <pc:cxnChg chg="mod modVis">
          <ac:chgData name="Tomas OFlaherty" userId="0d449538-f2d7-4fa4-b622-3c9b56f64893" providerId="ADAL" clId="{BDE60E5D-F4A1-4FDE-A684-7B84A4F8D4FE}" dt="2022-02-03T15:48:58.367" v="185" actId="14429"/>
          <ac:cxnSpMkLst>
            <pc:docMk/>
            <pc:sldMk cId="530492377" sldId="270"/>
            <ac:cxnSpMk id="26" creationId="{5F0F99FE-3E2A-4689-A016-E0E0C7FA5706}"/>
          </ac:cxnSpMkLst>
        </pc:cxnChg>
        <pc:cxnChg chg="mod modVis">
          <ac:chgData name="Tomas OFlaherty" userId="0d449538-f2d7-4fa4-b622-3c9b56f64893" providerId="ADAL" clId="{BDE60E5D-F4A1-4FDE-A684-7B84A4F8D4FE}" dt="2022-02-03T15:54:36.857" v="350" actId="14429"/>
          <ac:cxnSpMkLst>
            <pc:docMk/>
            <pc:sldMk cId="530492377" sldId="270"/>
            <ac:cxnSpMk id="30" creationId="{13EA3DD8-CA6B-487F-853D-0AB7976AD543}"/>
          </ac:cxnSpMkLst>
        </pc:cxnChg>
        <pc:cxnChg chg="mod modVis">
          <ac:chgData name="Tomas OFlaherty" userId="0d449538-f2d7-4fa4-b622-3c9b56f64893" providerId="ADAL" clId="{BDE60E5D-F4A1-4FDE-A684-7B84A4F8D4FE}" dt="2022-02-03T15:48:52" v="181" actId="14429"/>
          <ac:cxnSpMkLst>
            <pc:docMk/>
            <pc:sldMk cId="530492377" sldId="270"/>
            <ac:cxnSpMk id="302" creationId="{5E96B29D-36F6-40A6-B650-9FF143FE3E3D}"/>
          </ac:cxnSpMkLst>
        </pc:cxnChg>
        <pc:cxnChg chg="mod modVis">
          <ac:chgData name="Tomas OFlaherty" userId="0d449538-f2d7-4fa4-b622-3c9b56f64893" providerId="ADAL" clId="{BDE60E5D-F4A1-4FDE-A684-7B84A4F8D4FE}" dt="2022-02-03T15:48:48.091" v="177" actId="14429"/>
          <ac:cxnSpMkLst>
            <pc:docMk/>
            <pc:sldMk cId="530492377" sldId="270"/>
            <ac:cxnSpMk id="304" creationId="{052C765F-FAA7-4951-B230-DB549F6300E7}"/>
          </ac:cxnSpMkLst>
        </pc:cxnChg>
        <pc:cxnChg chg="mod modVis">
          <ac:chgData name="Tomas OFlaherty" userId="0d449538-f2d7-4fa4-b622-3c9b56f64893" providerId="ADAL" clId="{BDE60E5D-F4A1-4FDE-A684-7B84A4F8D4FE}" dt="2022-02-03T15:52:17.465" v="247" actId="14429"/>
          <ac:cxnSpMkLst>
            <pc:docMk/>
            <pc:sldMk cId="530492377" sldId="270"/>
            <ac:cxnSpMk id="308" creationId="{7DCA2656-DD67-4949-8BC3-1D85AF49CB48}"/>
          </ac:cxnSpMkLst>
        </pc:cxnChg>
      </pc:sldChg>
      <pc:sldChg chg="addSp delSp modSp new mod modAnim">
        <pc:chgData name="Tomas OFlaherty" userId="0d449538-f2d7-4fa4-b622-3c9b56f64893" providerId="ADAL" clId="{BDE60E5D-F4A1-4FDE-A684-7B84A4F8D4FE}" dt="2022-02-04T12:58:34.290" v="429" actId="5736"/>
        <pc:sldMkLst>
          <pc:docMk/>
          <pc:sldMk cId="1211146941" sldId="271"/>
        </pc:sldMkLst>
        <pc:spChg chg="del">
          <ac:chgData name="Tomas OFlaherty" userId="0d449538-f2d7-4fa4-b622-3c9b56f64893" providerId="ADAL" clId="{BDE60E5D-F4A1-4FDE-A684-7B84A4F8D4FE}" dt="2022-02-03T15:55:34.203" v="368" actId="478"/>
          <ac:spMkLst>
            <pc:docMk/>
            <pc:sldMk cId="1211146941" sldId="271"/>
            <ac:spMk id="2" creationId="{65EBB759-6604-4F50-B6F4-3AB74719DF29}"/>
          </ac:spMkLst>
        </pc:spChg>
        <pc:spChg chg="del">
          <ac:chgData name="Tomas OFlaherty" userId="0d449538-f2d7-4fa4-b622-3c9b56f64893" providerId="ADAL" clId="{BDE60E5D-F4A1-4FDE-A684-7B84A4F8D4FE}" dt="2022-02-03T15:55:34.203" v="368" actId="478"/>
          <ac:spMkLst>
            <pc:docMk/>
            <pc:sldMk cId="1211146941" sldId="271"/>
            <ac:spMk id="3" creationId="{378FE6C5-9B73-4763-8847-EBAE95B9C0E5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5" creationId="{BA4DE6AC-6DD2-4737-B6DB-70BD64D4AD49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6" creationId="{F4925181-0462-430E-855B-66CF5B3DA5F5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7" creationId="{FE3C90E6-D478-4773-BAD8-DF12FFD98E08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8" creationId="{EB725FDB-BF83-489B-813E-2046D731642D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9" creationId="{81EB6936-F297-4257-A53C-350DCD2755BD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0" creationId="{646F2653-B1D3-4589-A9FC-AECB610851FA}"/>
          </ac:spMkLst>
        </pc:spChg>
        <pc:spChg chg="add del mod">
          <ac:chgData name="Tomas OFlaherty" userId="0d449538-f2d7-4fa4-b622-3c9b56f64893" providerId="ADAL" clId="{BDE60E5D-F4A1-4FDE-A684-7B84A4F8D4FE}" dt="2022-02-03T15:56:33.290" v="376" actId="478"/>
          <ac:spMkLst>
            <pc:docMk/>
            <pc:sldMk cId="1211146941" sldId="271"/>
            <ac:spMk id="11" creationId="{F27E2994-4372-456A-8E1B-EF9BCAC4FE75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2" creationId="{28D03E89-DE7F-4740-AD61-7504AB0BBFC4}"/>
          </ac:spMkLst>
        </pc:spChg>
        <pc:spChg chg="add mod or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3" creationId="{60A465E0-2997-4868-8612-213A0921FCB0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17" creationId="{3A65B231-0EF8-497E-A2A3-287543A884E3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18" creationId="{FB8B0562-F9B6-42E7-A70D-6F156BBF0FB9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19" creationId="{8A1161B2-69FA-4291-9775-A5570D7E1059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20" creationId="{E7DAD17E-D019-4A06-8207-42F9F4447C7A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21" creationId="{1A4831E6-8B9C-4DBA-85EF-6271F0CBDC3E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22" creationId="{D66650E9-A71F-4C10-881B-3BB54CAC1B14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23" creationId="{847F9303-066A-4E3E-8A24-D42BAC524D94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24" creationId="{9842F56C-75DA-4198-896D-9D99D9E491B7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25" creationId="{11F9E4DB-A241-4367-8B94-1F11D29170ED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26" creationId="{94A2E76E-C916-431F-9FA6-F807A8DAA76B}"/>
          </ac:spMkLst>
        </pc:spChg>
        <pc:spChg chg="add del mod modVis">
          <ac:chgData name="Tomas OFlaherty" userId="0d449538-f2d7-4fa4-b622-3c9b56f64893" providerId="ADAL" clId="{BDE60E5D-F4A1-4FDE-A684-7B84A4F8D4FE}" dt="2022-02-03T15:57:49.242" v="399" actId="478"/>
          <ac:spMkLst>
            <pc:docMk/>
            <pc:sldMk cId="1211146941" sldId="271"/>
            <ac:spMk id="27" creationId="{C8A11EB8-7685-4B19-964E-70886552EC66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29" creationId="{2FAB56CC-F674-431B-9884-43BC34868788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30" creationId="{8A22637E-C7F3-4359-856E-883D05E0A95B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31" creationId="{F48CE40A-E4A2-4833-A2C3-60E4EE96E5D0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32" creationId="{447586A3-716B-4594-A40D-BDEBE703B2E8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33" creationId="{B055827B-2A22-4729-B8DD-E264425DA35E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34" creationId="{886B8F2A-4FFC-469E-8FB1-EB0CECB7495C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35" creationId="{4DBEFBE0-1FDF-4FE0-A9E3-AB256845F661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36" creationId="{04D6A9F5-EAD8-4260-82E8-5D273FCD1CE5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37" creationId="{C72AA614-E66D-4EDA-9FD0-1A1EB91FB9EA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38" creationId="{A400FA1F-0CCE-406B-BE9C-268B27CF14E5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39" creationId="{2B2D29FE-4CD4-494A-8D6C-7F6A49A67FFA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41" creationId="{3DD7BBEC-EF2B-4FB8-A6EB-59933C202D86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42" creationId="{8191B093-7DB2-4EE6-9AB6-2F13A60E508F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43" creationId="{70963AA3-7449-4DF1-9D75-8B2378323610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44" creationId="{31560EA1-EF31-44BE-AEC5-4BAFCE3277A5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45" creationId="{EF2B9649-7628-4225-A159-B9CAD39E6BB4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46" creationId="{2DB07E6F-09EA-4B8E-A35C-467BA433C750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47" creationId="{48EA5D12-B719-4EF6-83D0-ACF058DF4BAC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48" creationId="{D707EF3E-BDCC-48B1-8218-132125C68C44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49" creationId="{CFD5DCA4-73AB-43A1-BCC6-650FA0730B5D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50" creationId="{4EF795B9-63FF-43D9-83D4-97D1D902A647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52" creationId="{4BD78F3D-B6CF-4B9F-83A4-9CB67F0520D6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53" creationId="{2F998994-E6D1-419D-934D-8FEC6B4189D6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54" creationId="{E6DC01AE-48AD-4A01-8008-7143125BA383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55" creationId="{B01CF564-50FF-45E5-9B24-9297A4EBEEA4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56" creationId="{80A267D8-B617-4251-86C9-2251974E71B6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57" creationId="{75B6E69F-CED5-40D6-A9E3-3407189D4736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58" creationId="{71C034FB-1242-4AD8-8427-F619FC368A50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59" creationId="{B711FEB4-60E1-49F5-AFCD-A5C4A35DF71B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60" creationId="{71A59C01-245C-4977-BD87-7D369A4A5A90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61" creationId="{CC3B7852-E922-4E17-A82B-ACEAE5CB4C3E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62" creationId="{16BBFCD2-8B51-425D-B005-058D529DDF83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64" creationId="{F228B8CB-060D-48E2-B130-A9E9F22E93B4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65" creationId="{44EF372F-5789-44C5-92D8-CBD2DF3E64E6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66" creationId="{5D1F4583-9D8F-4A08-9A87-42FC3065DF94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67" creationId="{68D45DB8-6DDB-4B68-9627-F0C1FFB250D0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68" creationId="{D1196C0E-19D8-4E9A-BA1B-BF5469BC1628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69" creationId="{3BEA9485-8DB6-43DB-A2B0-DF3C7B3EA77A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70" creationId="{17F30E52-CC83-4178-8E4F-D78723250AD9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71" creationId="{DAD831A1-1D06-47E8-814D-981C1AC0C09E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72" creationId="{90B4A108-A900-4FAC-988C-0287D3D92C57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73" creationId="{C42D9A0F-2410-4FC0-82A1-7EFBCBD65951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74" creationId="{37465282-2E0D-4F43-9934-47A6FE72CDB1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76" creationId="{565CFA46-D2E3-4CAB-A3A5-F9CDB5D6BB4A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78" creationId="{1F95D715-BF28-43C9-A546-0323529115E7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79" creationId="{6EFF8E93-7E33-4FE9-AB56-B30D77651EA6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80" creationId="{1661FB49-237F-4E9C-A2EF-FED0FC336ACF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81" creationId="{C3C52097-691A-4ADB-A635-3AD3B3EAD9B7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82" creationId="{36E5CB39-4A49-4F0A-9B4B-E316F0E67F9C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83" creationId="{AF6A3DC7-4017-4119-8A0B-E8650CE4019E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84" creationId="{4B42D333-CD0B-4ADE-B576-299C649BDD7E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86" creationId="{5AC1113A-F3E6-443E-9B2A-E14C4F0BDEED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87" creationId="{E31E7832-3F2D-483F-9131-703DE37E2E8D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88" creationId="{B45C8044-C680-4AF0-BF70-81609B960CE7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89" creationId="{DB6FCE46-42B4-434C-86AD-5EB425CBFEA5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90" creationId="{3823DD87-F5EE-4B1F-98D8-218AB548FC07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91" creationId="{4A5E7FF7-B4E1-40E6-82C7-A5518EB2B614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92" creationId="{36449C42-592A-412D-9BF0-802B8303664F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93" creationId="{EC1903DB-8EE0-4AFD-9B80-F11C9D554028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94" creationId="{56F914FD-A7A2-4435-A0F7-B8F96DEAA7AE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95" creationId="{D604E628-8043-4BD6-BB52-80E405408046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96" creationId="{D3FF7B1B-194F-468C-B35F-B05B6C9A16D4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97" creationId="{2F4D2610-3D03-418C-AD0F-78157B4CE8B2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99" creationId="{39F5823D-9F8D-473D-B18F-7AA9B559EE2F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100" creationId="{D2A5596A-221A-461A-AFA5-64C6FC77AC4D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101" creationId="{E4E77A06-B153-472C-B97C-68B0C13A6F0D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102" creationId="{FF540B54-0E00-43E6-A4F4-A6BD93F01AAA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103" creationId="{3184E9FB-EAAD-4C03-8778-C964C81A395C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104" creationId="{6E6274E3-2369-433C-83CF-C7A05A8833A2}"/>
          </ac:spMkLst>
        </pc:spChg>
        <pc:spChg chg="mod">
          <ac:chgData name="Tomas OFlaherty" userId="0d449538-f2d7-4fa4-b622-3c9b56f64893" providerId="ADAL" clId="{BDE60E5D-F4A1-4FDE-A684-7B84A4F8D4FE}" dt="2022-02-03T15:55:35.909" v="369"/>
          <ac:spMkLst>
            <pc:docMk/>
            <pc:sldMk cId="1211146941" sldId="271"/>
            <ac:spMk id="105" creationId="{2DC2C842-29DB-47E5-B2F4-A0E64C61B77E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06" creationId="{D5AECDF8-5941-41CC-9B8B-3B793237171B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08" creationId="{9C8FE67B-C75F-49A2-B1F4-4B80A88E361C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10" creationId="{F2752D57-4F55-455B-93FD-B04DA6FFCF62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12" creationId="{8100BE56-9AF1-4281-9E97-7473D5A4B42F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14" creationId="{C33D2DCB-33A2-4DE4-98FC-1281AD2507AC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15" creationId="{17F51B35-9D49-47B4-9C23-082FF7C058C4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16" creationId="{914F31C3-EBF4-4AB7-9FD0-1644AB09DAC2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17" creationId="{C123EF2D-36FD-433B-AC1C-CEF2C4AECB2F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18" creationId="{E8DE13C6-D583-489C-87CC-FA02E9C971A0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19" creationId="{745FCDC8-AA72-49D7-B594-1BCDC8B6F4CF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21" creationId="{9D8B020B-5FE7-4172-BFAB-A4DA0955E47F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22" creationId="{DF535520-F152-4A66-AE82-E503D3B3E29E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23" creationId="{365B699C-57B2-4B09-B202-14331C41BD84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24" creationId="{D7EB7B60-D242-4338-A347-99AF3833B657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25" creationId="{9306E99A-9B75-4A9B-8277-C0F1CCBAD7CE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26" creationId="{2C38D453-6710-4E89-ABD8-A50ADA8A4882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27" creationId="{FB9A0E77-A99E-4328-8CA3-4342E9453959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28" creationId="{BD0A20E1-D93B-4385-BF62-ECEDD3DE7F7B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29" creationId="{9FEC991B-AA80-4A49-B0A0-910364471EC4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30" creationId="{E8A1FA22-E3D2-4FD1-AB4D-2B84BCDA71B2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31" creationId="{DA8290E4-848C-46A2-8A1E-31C1DEE72B9B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32" creationId="{83E11C26-2A60-4593-B36E-D621DDB2BE03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34" creationId="{DF6AF8D5-C219-4317-8241-6AE424161476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45" creationId="{2C170F5A-8291-465E-B4AE-0865CA8738A6}"/>
          </ac:spMkLst>
        </pc:spChg>
        <pc:spChg chg="mod">
          <ac:chgData name="Tomas OFlaherty" userId="0d449538-f2d7-4fa4-b622-3c9b56f64893" providerId="ADAL" clId="{BDE60E5D-F4A1-4FDE-A684-7B84A4F8D4FE}" dt="2022-02-03T15:56:48.073" v="377"/>
          <ac:spMkLst>
            <pc:docMk/>
            <pc:sldMk cId="1211146941" sldId="271"/>
            <ac:spMk id="150" creationId="{558EB551-F950-49CF-98B9-06F3F70A1485}"/>
          </ac:spMkLst>
        </pc:spChg>
        <pc:spChg chg="mod">
          <ac:chgData name="Tomas OFlaherty" userId="0d449538-f2d7-4fa4-b622-3c9b56f64893" providerId="ADAL" clId="{BDE60E5D-F4A1-4FDE-A684-7B84A4F8D4FE}" dt="2022-02-03T15:56:48.073" v="377"/>
          <ac:spMkLst>
            <pc:docMk/>
            <pc:sldMk cId="1211146941" sldId="271"/>
            <ac:spMk id="151" creationId="{6C14987C-4169-4EC9-9C78-2C4E767B1B55}"/>
          </ac:spMkLst>
        </pc:spChg>
        <pc:spChg chg="mod">
          <ac:chgData name="Tomas OFlaherty" userId="0d449538-f2d7-4fa4-b622-3c9b56f64893" providerId="ADAL" clId="{BDE60E5D-F4A1-4FDE-A684-7B84A4F8D4FE}" dt="2022-02-03T15:56:48.073" v="377"/>
          <ac:spMkLst>
            <pc:docMk/>
            <pc:sldMk cId="1211146941" sldId="271"/>
            <ac:spMk id="152" creationId="{9576C7D6-AB15-4C36-9301-D6B31440CA07}"/>
          </ac:spMkLst>
        </pc:spChg>
        <pc:spChg chg="mod">
          <ac:chgData name="Tomas OFlaherty" userId="0d449538-f2d7-4fa4-b622-3c9b56f64893" providerId="ADAL" clId="{BDE60E5D-F4A1-4FDE-A684-7B84A4F8D4FE}" dt="2022-02-03T15:56:48.073" v="377"/>
          <ac:spMkLst>
            <pc:docMk/>
            <pc:sldMk cId="1211146941" sldId="271"/>
            <ac:spMk id="153" creationId="{D9CD5FE5-A7BB-41B1-863F-296177D4D310}"/>
          </ac:spMkLst>
        </pc:spChg>
        <pc:spChg chg="mod">
          <ac:chgData name="Tomas OFlaherty" userId="0d449538-f2d7-4fa4-b622-3c9b56f64893" providerId="ADAL" clId="{BDE60E5D-F4A1-4FDE-A684-7B84A4F8D4FE}" dt="2022-02-03T15:56:48.073" v="377"/>
          <ac:spMkLst>
            <pc:docMk/>
            <pc:sldMk cId="1211146941" sldId="271"/>
            <ac:spMk id="154" creationId="{870BCE57-54A9-438A-A1A2-4A07D5245DFF}"/>
          </ac:spMkLst>
        </pc:spChg>
        <pc:spChg chg="mod">
          <ac:chgData name="Tomas OFlaherty" userId="0d449538-f2d7-4fa4-b622-3c9b56f64893" providerId="ADAL" clId="{BDE60E5D-F4A1-4FDE-A684-7B84A4F8D4FE}" dt="2022-02-03T15:56:48.073" v="377"/>
          <ac:spMkLst>
            <pc:docMk/>
            <pc:sldMk cId="1211146941" sldId="271"/>
            <ac:spMk id="155" creationId="{CE3F9973-C608-4A93-AB0B-8F21C2582190}"/>
          </ac:spMkLst>
        </pc:spChg>
        <pc:spChg chg="mod">
          <ac:chgData name="Tomas OFlaherty" userId="0d449538-f2d7-4fa4-b622-3c9b56f64893" providerId="ADAL" clId="{BDE60E5D-F4A1-4FDE-A684-7B84A4F8D4FE}" dt="2022-02-03T15:56:48.073" v="377"/>
          <ac:spMkLst>
            <pc:docMk/>
            <pc:sldMk cId="1211146941" sldId="271"/>
            <ac:spMk id="156" creationId="{639CE38B-CCA8-4FB1-A8F8-3DE9A554B82E}"/>
          </ac:spMkLst>
        </pc:spChg>
        <pc:spChg chg="mod">
          <ac:chgData name="Tomas OFlaherty" userId="0d449538-f2d7-4fa4-b622-3c9b56f64893" providerId="ADAL" clId="{BDE60E5D-F4A1-4FDE-A684-7B84A4F8D4FE}" dt="2022-02-03T15:56:48.073" v="377"/>
          <ac:spMkLst>
            <pc:docMk/>
            <pc:sldMk cId="1211146941" sldId="271"/>
            <ac:spMk id="157" creationId="{39DDFBC9-8878-4A84-9559-A890961A0719}"/>
          </ac:spMkLst>
        </pc:spChg>
        <pc:spChg chg="mod">
          <ac:chgData name="Tomas OFlaherty" userId="0d449538-f2d7-4fa4-b622-3c9b56f64893" providerId="ADAL" clId="{BDE60E5D-F4A1-4FDE-A684-7B84A4F8D4FE}" dt="2022-02-03T15:56:48.073" v="377"/>
          <ac:spMkLst>
            <pc:docMk/>
            <pc:sldMk cId="1211146941" sldId="271"/>
            <ac:spMk id="158" creationId="{30F180CD-6FDE-4A0A-BCE4-AAFAF5F466DF}"/>
          </ac:spMkLst>
        </pc:spChg>
        <pc:spChg chg="del mod">
          <ac:chgData name="Tomas OFlaherty" userId="0d449538-f2d7-4fa4-b622-3c9b56f64893" providerId="ADAL" clId="{BDE60E5D-F4A1-4FDE-A684-7B84A4F8D4FE}" dt="2022-02-03T15:58:23.867" v="410" actId="478"/>
          <ac:spMkLst>
            <pc:docMk/>
            <pc:sldMk cId="1211146941" sldId="271"/>
            <ac:spMk id="159" creationId="{00F2DE1F-52B7-42A4-85D3-0261554C41B2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60" creationId="{D2729B06-3945-416E-9445-B8D1D386FB28}"/>
          </ac:spMkLst>
        </pc:spChg>
        <pc:spChg chg="add mod">
          <ac:chgData name="Tomas OFlaherty" userId="0d449538-f2d7-4fa4-b622-3c9b56f64893" providerId="ADAL" clId="{BDE60E5D-F4A1-4FDE-A684-7B84A4F8D4FE}" dt="2022-02-04T12:58:34.290" v="429" actId="5736"/>
          <ac:spMkLst>
            <pc:docMk/>
            <pc:sldMk cId="1211146941" sldId="271"/>
            <ac:spMk id="161" creationId="{4ECC62E0-CCF0-4B6D-938C-CB0A9AC3E014}"/>
          </ac:spMkLst>
        </pc:spChg>
        <pc:grpChg chg="add mod">
          <ac:chgData name="Tomas OFlaherty" userId="0d449538-f2d7-4fa4-b622-3c9b56f64893" providerId="ADAL" clId="{BDE60E5D-F4A1-4FDE-A684-7B84A4F8D4FE}" dt="2022-02-04T12:58:34.290" v="429" actId="5736"/>
          <ac:grpSpMkLst>
            <pc:docMk/>
            <pc:sldMk cId="1211146941" sldId="271"/>
            <ac:grpSpMk id="14" creationId="{54223D5C-7E43-47A5-9D6A-4A8EC7540986}"/>
          </ac:grpSpMkLst>
        </pc:grpChg>
        <pc:grpChg chg="mod">
          <ac:chgData name="Tomas OFlaherty" userId="0d449538-f2d7-4fa4-b622-3c9b56f64893" providerId="ADAL" clId="{BDE60E5D-F4A1-4FDE-A684-7B84A4F8D4FE}" dt="2022-02-03T15:55:35.909" v="369"/>
          <ac:grpSpMkLst>
            <pc:docMk/>
            <pc:sldMk cId="1211146941" sldId="271"/>
            <ac:grpSpMk id="15" creationId="{EC6AC695-CC15-463D-A035-3598F98CDC30}"/>
          </ac:grpSpMkLst>
        </pc:grpChg>
        <pc:grpChg chg="mod modVis">
          <ac:chgData name="Tomas OFlaherty" userId="0d449538-f2d7-4fa4-b622-3c9b56f64893" providerId="ADAL" clId="{BDE60E5D-F4A1-4FDE-A684-7B84A4F8D4FE}" dt="2022-02-03T15:58:01.827" v="402" actId="33935"/>
          <ac:grpSpMkLst>
            <pc:docMk/>
            <pc:sldMk cId="1211146941" sldId="271"/>
            <ac:grpSpMk id="16" creationId="{91E129AD-71D5-4091-BBC9-6D943FE35A4F}"/>
          </ac:grpSpMkLst>
        </pc:grpChg>
        <pc:grpChg chg="add mod">
          <ac:chgData name="Tomas OFlaherty" userId="0d449538-f2d7-4fa4-b622-3c9b56f64893" providerId="ADAL" clId="{BDE60E5D-F4A1-4FDE-A684-7B84A4F8D4FE}" dt="2022-02-04T12:58:34.290" v="429" actId="5736"/>
          <ac:grpSpMkLst>
            <pc:docMk/>
            <pc:sldMk cId="1211146941" sldId="271"/>
            <ac:grpSpMk id="28" creationId="{0EAC2D59-96AA-41C9-B55B-946B2B16446E}"/>
          </ac:grpSpMkLst>
        </pc:grpChg>
        <pc:grpChg chg="add mod">
          <ac:chgData name="Tomas OFlaherty" userId="0d449538-f2d7-4fa4-b622-3c9b56f64893" providerId="ADAL" clId="{BDE60E5D-F4A1-4FDE-A684-7B84A4F8D4FE}" dt="2022-02-04T12:58:34.290" v="429" actId="5736"/>
          <ac:grpSpMkLst>
            <pc:docMk/>
            <pc:sldMk cId="1211146941" sldId="271"/>
            <ac:grpSpMk id="40" creationId="{0E24210B-EF12-43A5-A223-22A6319C2095}"/>
          </ac:grpSpMkLst>
        </pc:grpChg>
        <pc:grpChg chg="add mod">
          <ac:chgData name="Tomas OFlaherty" userId="0d449538-f2d7-4fa4-b622-3c9b56f64893" providerId="ADAL" clId="{BDE60E5D-F4A1-4FDE-A684-7B84A4F8D4FE}" dt="2022-02-04T12:58:34.290" v="429" actId="5736"/>
          <ac:grpSpMkLst>
            <pc:docMk/>
            <pc:sldMk cId="1211146941" sldId="271"/>
            <ac:grpSpMk id="51" creationId="{D5FC4391-6117-4BDF-BCDD-9AA703083696}"/>
          </ac:grpSpMkLst>
        </pc:grpChg>
        <pc:grpChg chg="add mod">
          <ac:chgData name="Tomas OFlaherty" userId="0d449538-f2d7-4fa4-b622-3c9b56f64893" providerId="ADAL" clId="{BDE60E5D-F4A1-4FDE-A684-7B84A4F8D4FE}" dt="2022-02-04T12:58:34.290" v="429" actId="5736"/>
          <ac:grpSpMkLst>
            <pc:docMk/>
            <pc:sldMk cId="1211146941" sldId="271"/>
            <ac:grpSpMk id="63" creationId="{D1C286E7-BA23-470F-B157-6E5C1F718DCF}"/>
          </ac:grpSpMkLst>
        </pc:grpChg>
        <pc:grpChg chg="add mod">
          <ac:chgData name="Tomas OFlaherty" userId="0d449538-f2d7-4fa4-b622-3c9b56f64893" providerId="ADAL" clId="{BDE60E5D-F4A1-4FDE-A684-7B84A4F8D4FE}" dt="2022-02-04T12:58:34.290" v="429" actId="5736"/>
          <ac:grpSpMkLst>
            <pc:docMk/>
            <pc:sldMk cId="1211146941" sldId="271"/>
            <ac:grpSpMk id="75" creationId="{F760BAB2-2699-4651-9F39-7D4DE25365C8}"/>
          </ac:grpSpMkLst>
        </pc:grpChg>
        <pc:grpChg chg="mod">
          <ac:chgData name="Tomas OFlaherty" userId="0d449538-f2d7-4fa4-b622-3c9b56f64893" providerId="ADAL" clId="{BDE60E5D-F4A1-4FDE-A684-7B84A4F8D4FE}" dt="2022-02-03T15:55:35.909" v="369"/>
          <ac:grpSpMkLst>
            <pc:docMk/>
            <pc:sldMk cId="1211146941" sldId="271"/>
            <ac:grpSpMk id="77" creationId="{2783C0E6-1E6E-422E-B036-B53DF835F4E9}"/>
          </ac:grpSpMkLst>
        </pc:grpChg>
        <pc:grpChg chg="add mod">
          <ac:chgData name="Tomas OFlaherty" userId="0d449538-f2d7-4fa4-b622-3c9b56f64893" providerId="ADAL" clId="{BDE60E5D-F4A1-4FDE-A684-7B84A4F8D4FE}" dt="2022-02-04T12:58:34.290" v="429" actId="5736"/>
          <ac:grpSpMkLst>
            <pc:docMk/>
            <pc:sldMk cId="1211146941" sldId="271"/>
            <ac:grpSpMk id="85" creationId="{B05425AA-FB60-480F-837B-9114EA607274}"/>
          </ac:grpSpMkLst>
        </pc:grpChg>
        <pc:grpChg chg="add mod">
          <ac:chgData name="Tomas OFlaherty" userId="0d449538-f2d7-4fa4-b622-3c9b56f64893" providerId="ADAL" clId="{BDE60E5D-F4A1-4FDE-A684-7B84A4F8D4FE}" dt="2022-02-04T12:58:34.290" v="429" actId="5736"/>
          <ac:grpSpMkLst>
            <pc:docMk/>
            <pc:sldMk cId="1211146941" sldId="271"/>
            <ac:grpSpMk id="98" creationId="{E73846F8-231C-4540-B69B-D221B329BBAA}"/>
          </ac:grpSpMkLst>
        </pc:grpChg>
        <pc:grpChg chg="add del mod modVis">
          <ac:chgData name="Tomas OFlaherty" userId="0d449538-f2d7-4fa4-b622-3c9b56f64893" providerId="ADAL" clId="{BDE60E5D-F4A1-4FDE-A684-7B84A4F8D4FE}" dt="2022-02-03T15:59:19.482" v="426" actId="478"/>
          <ac:grpSpMkLst>
            <pc:docMk/>
            <pc:sldMk cId="1211146941" sldId="271"/>
            <ac:grpSpMk id="147" creationId="{2BEA781B-3EBA-44ED-B3F1-0CCD99178FF3}"/>
          </ac:grpSpMkLst>
        </pc:grpChg>
        <pc:grpChg chg="del mod">
          <ac:chgData name="Tomas OFlaherty" userId="0d449538-f2d7-4fa4-b622-3c9b56f64893" providerId="ADAL" clId="{BDE60E5D-F4A1-4FDE-A684-7B84A4F8D4FE}" dt="2022-02-03T15:58:23.867" v="410" actId="478"/>
          <ac:grpSpMkLst>
            <pc:docMk/>
            <pc:sldMk cId="1211146941" sldId="271"/>
            <ac:grpSpMk id="148" creationId="{78394D7D-607F-4A88-8BA1-7C075F2EFED9}"/>
          </ac:grpSpMkLst>
        </pc:grpChg>
        <pc:grpChg chg="mod modVis">
          <ac:chgData name="Tomas OFlaherty" userId="0d449538-f2d7-4fa4-b622-3c9b56f64893" providerId="ADAL" clId="{BDE60E5D-F4A1-4FDE-A684-7B84A4F8D4FE}" dt="2022-02-03T15:58:49.986" v="422" actId="33935"/>
          <ac:grpSpMkLst>
            <pc:docMk/>
            <pc:sldMk cId="1211146941" sldId="271"/>
            <ac:grpSpMk id="149" creationId="{48FF446D-256B-45BF-AD7F-3F66B2BB9339}"/>
          </ac:grpSpMkLst>
        </pc:grpChg>
        <pc:graphicFrameChg chg="add mod">
          <ac:chgData name="Tomas OFlaherty" userId="0d449538-f2d7-4fa4-b622-3c9b56f64893" providerId="ADAL" clId="{BDE60E5D-F4A1-4FDE-A684-7B84A4F8D4FE}" dt="2022-02-04T12:58:34.290" v="429" actId="5736"/>
          <ac:graphicFrameMkLst>
            <pc:docMk/>
            <pc:sldMk cId="1211146941" sldId="271"/>
            <ac:graphicFrameMk id="144" creationId="{684B50AF-A41A-4196-8011-E864B17FEAAA}"/>
          </ac:graphicFrameMkLst>
        </pc:graphicFrameChg>
        <pc:picChg chg="add mod">
          <ac:chgData name="Tomas OFlaherty" userId="0d449538-f2d7-4fa4-b622-3c9b56f64893" providerId="ADAL" clId="{BDE60E5D-F4A1-4FDE-A684-7B84A4F8D4FE}" dt="2022-02-04T12:58:34.290" v="429" actId="5736"/>
          <ac:picMkLst>
            <pc:docMk/>
            <pc:sldMk cId="1211146941" sldId="271"/>
            <ac:picMk id="120" creationId="{8EA8CD71-E33E-4620-A0E8-08421CB08281}"/>
          </ac:picMkLst>
        </pc:picChg>
        <pc:picChg chg="add mod">
          <ac:chgData name="Tomas OFlaherty" userId="0d449538-f2d7-4fa4-b622-3c9b56f64893" providerId="ADAL" clId="{BDE60E5D-F4A1-4FDE-A684-7B84A4F8D4FE}" dt="2022-02-04T12:58:34.290" v="429" actId="5736"/>
          <ac:picMkLst>
            <pc:docMk/>
            <pc:sldMk cId="1211146941" sldId="271"/>
            <ac:picMk id="133" creationId="{D81BA209-03D3-4FAD-B7A7-132610777C8D}"/>
          </ac:picMkLst>
        </pc:picChg>
        <pc:picChg chg="add mod">
          <ac:chgData name="Tomas OFlaherty" userId="0d449538-f2d7-4fa4-b622-3c9b56f64893" providerId="ADAL" clId="{BDE60E5D-F4A1-4FDE-A684-7B84A4F8D4FE}" dt="2022-02-04T12:58:34.290" v="429" actId="5736"/>
          <ac:picMkLst>
            <pc:docMk/>
            <pc:sldMk cId="1211146941" sldId="271"/>
            <ac:picMk id="135" creationId="{1DF0B42E-C7A7-471E-A953-717068BC9F26}"/>
          </ac:picMkLst>
        </pc:picChg>
        <pc:picChg chg="add mod">
          <ac:chgData name="Tomas OFlaherty" userId="0d449538-f2d7-4fa4-b622-3c9b56f64893" providerId="ADAL" clId="{BDE60E5D-F4A1-4FDE-A684-7B84A4F8D4FE}" dt="2022-02-04T12:58:34.290" v="429" actId="5736"/>
          <ac:picMkLst>
            <pc:docMk/>
            <pc:sldMk cId="1211146941" sldId="271"/>
            <ac:picMk id="136" creationId="{0C09A884-C79E-491F-935D-003C63C69BC0}"/>
          </ac:picMkLst>
        </pc:picChg>
        <pc:picChg chg="add mod">
          <ac:chgData name="Tomas OFlaherty" userId="0d449538-f2d7-4fa4-b622-3c9b56f64893" providerId="ADAL" clId="{BDE60E5D-F4A1-4FDE-A684-7B84A4F8D4FE}" dt="2022-02-04T12:58:34.290" v="429" actId="5736"/>
          <ac:picMkLst>
            <pc:docMk/>
            <pc:sldMk cId="1211146941" sldId="271"/>
            <ac:picMk id="137" creationId="{7F08CD88-3E02-40E4-AAFF-A5823B8DD661}"/>
          </ac:picMkLst>
        </pc:picChg>
        <pc:picChg chg="add mod">
          <ac:chgData name="Tomas OFlaherty" userId="0d449538-f2d7-4fa4-b622-3c9b56f64893" providerId="ADAL" clId="{BDE60E5D-F4A1-4FDE-A684-7B84A4F8D4FE}" dt="2022-02-04T12:58:34.290" v="429" actId="5736"/>
          <ac:picMkLst>
            <pc:docMk/>
            <pc:sldMk cId="1211146941" sldId="271"/>
            <ac:picMk id="138" creationId="{C6B3A34B-2DBC-4B45-A4EC-AC67E0BA9052}"/>
          </ac:picMkLst>
        </pc:picChg>
        <pc:picChg chg="add mod">
          <ac:chgData name="Tomas OFlaherty" userId="0d449538-f2d7-4fa4-b622-3c9b56f64893" providerId="ADAL" clId="{BDE60E5D-F4A1-4FDE-A684-7B84A4F8D4FE}" dt="2022-02-04T12:58:34.290" v="429" actId="5736"/>
          <ac:picMkLst>
            <pc:docMk/>
            <pc:sldMk cId="1211146941" sldId="271"/>
            <ac:picMk id="139" creationId="{C4C4D860-AD98-4C1A-A0FF-2452E18652F3}"/>
          </ac:picMkLst>
        </pc:picChg>
        <pc:picChg chg="add mod">
          <ac:chgData name="Tomas OFlaherty" userId="0d449538-f2d7-4fa4-b622-3c9b56f64893" providerId="ADAL" clId="{BDE60E5D-F4A1-4FDE-A684-7B84A4F8D4FE}" dt="2022-02-04T12:58:34.290" v="429" actId="5736"/>
          <ac:picMkLst>
            <pc:docMk/>
            <pc:sldMk cId="1211146941" sldId="271"/>
            <ac:picMk id="140" creationId="{4C620C46-DE71-4CAA-8801-435046B7FBAF}"/>
          </ac:picMkLst>
        </pc:picChg>
        <pc:picChg chg="add mod">
          <ac:chgData name="Tomas OFlaherty" userId="0d449538-f2d7-4fa4-b622-3c9b56f64893" providerId="ADAL" clId="{BDE60E5D-F4A1-4FDE-A684-7B84A4F8D4FE}" dt="2022-02-04T12:58:34.290" v="429" actId="5736"/>
          <ac:picMkLst>
            <pc:docMk/>
            <pc:sldMk cId="1211146941" sldId="271"/>
            <ac:picMk id="142" creationId="{606F98FD-ADCD-4285-A392-BF3A31A32ACB}"/>
          </ac:picMkLst>
        </pc:picChg>
        <pc:picChg chg="add mod">
          <ac:chgData name="Tomas OFlaherty" userId="0d449538-f2d7-4fa4-b622-3c9b56f64893" providerId="ADAL" clId="{BDE60E5D-F4A1-4FDE-A684-7B84A4F8D4FE}" dt="2022-02-04T12:58:34.290" v="429" actId="5736"/>
          <ac:picMkLst>
            <pc:docMk/>
            <pc:sldMk cId="1211146941" sldId="271"/>
            <ac:picMk id="143" creationId="{E0520C09-96AB-4CD2-AA5C-B32D1768D277}"/>
          </ac:picMkLst>
        </pc:picChg>
        <pc:picChg chg="add mod">
          <ac:chgData name="Tomas OFlaherty" userId="0d449538-f2d7-4fa4-b622-3c9b56f64893" providerId="ADAL" clId="{BDE60E5D-F4A1-4FDE-A684-7B84A4F8D4FE}" dt="2022-02-04T12:58:34.290" v="429" actId="5736"/>
          <ac:picMkLst>
            <pc:docMk/>
            <pc:sldMk cId="1211146941" sldId="271"/>
            <ac:picMk id="146" creationId="{FB001133-F59D-474B-96BC-9CC2BA8245E8}"/>
          </ac:picMkLst>
        </pc:picChg>
        <pc:cxnChg chg="add mod">
          <ac:chgData name="Tomas OFlaherty" userId="0d449538-f2d7-4fa4-b622-3c9b56f64893" providerId="ADAL" clId="{BDE60E5D-F4A1-4FDE-A684-7B84A4F8D4FE}" dt="2022-02-04T12:58:34.290" v="429" actId="5736"/>
          <ac:cxnSpMkLst>
            <pc:docMk/>
            <pc:sldMk cId="1211146941" sldId="271"/>
            <ac:cxnSpMk id="4" creationId="{7B3F9F18-97FA-4E4A-92A3-B4AA9E4B005A}"/>
          </ac:cxnSpMkLst>
        </pc:cxnChg>
        <pc:cxnChg chg="add mod">
          <ac:chgData name="Tomas OFlaherty" userId="0d449538-f2d7-4fa4-b622-3c9b56f64893" providerId="ADAL" clId="{BDE60E5D-F4A1-4FDE-A684-7B84A4F8D4FE}" dt="2022-02-04T12:58:34.290" v="429" actId="5736"/>
          <ac:cxnSpMkLst>
            <pc:docMk/>
            <pc:sldMk cId="1211146941" sldId="271"/>
            <ac:cxnSpMk id="107" creationId="{87872826-A4B2-440B-A292-757485082418}"/>
          </ac:cxnSpMkLst>
        </pc:cxnChg>
        <pc:cxnChg chg="add mod">
          <ac:chgData name="Tomas OFlaherty" userId="0d449538-f2d7-4fa4-b622-3c9b56f64893" providerId="ADAL" clId="{BDE60E5D-F4A1-4FDE-A684-7B84A4F8D4FE}" dt="2022-02-04T12:58:34.290" v="429" actId="5736"/>
          <ac:cxnSpMkLst>
            <pc:docMk/>
            <pc:sldMk cId="1211146941" sldId="271"/>
            <ac:cxnSpMk id="109" creationId="{48F43EBA-31D2-4494-B6B7-C28973C8C99B}"/>
          </ac:cxnSpMkLst>
        </pc:cxnChg>
        <pc:cxnChg chg="add mod">
          <ac:chgData name="Tomas OFlaherty" userId="0d449538-f2d7-4fa4-b622-3c9b56f64893" providerId="ADAL" clId="{BDE60E5D-F4A1-4FDE-A684-7B84A4F8D4FE}" dt="2022-02-04T12:58:34.290" v="429" actId="5736"/>
          <ac:cxnSpMkLst>
            <pc:docMk/>
            <pc:sldMk cId="1211146941" sldId="271"/>
            <ac:cxnSpMk id="111" creationId="{C2C1DCFB-B548-4490-9EA8-4D4AA64928FD}"/>
          </ac:cxnSpMkLst>
        </pc:cxnChg>
        <pc:cxnChg chg="add mod">
          <ac:chgData name="Tomas OFlaherty" userId="0d449538-f2d7-4fa4-b622-3c9b56f64893" providerId="ADAL" clId="{BDE60E5D-F4A1-4FDE-A684-7B84A4F8D4FE}" dt="2022-02-04T12:58:34.290" v="429" actId="5736"/>
          <ac:cxnSpMkLst>
            <pc:docMk/>
            <pc:sldMk cId="1211146941" sldId="271"/>
            <ac:cxnSpMk id="113" creationId="{502445AE-ED78-46C7-81D7-81D507AC50ED}"/>
          </ac:cxnSpMkLst>
        </pc:cxnChg>
        <pc:cxnChg chg="add mod ord">
          <ac:chgData name="Tomas OFlaherty" userId="0d449538-f2d7-4fa4-b622-3c9b56f64893" providerId="ADAL" clId="{BDE60E5D-F4A1-4FDE-A684-7B84A4F8D4FE}" dt="2022-02-04T12:58:34.290" v="429" actId="5736"/>
          <ac:cxnSpMkLst>
            <pc:docMk/>
            <pc:sldMk cId="1211146941" sldId="271"/>
            <ac:cxnSpMk id="141" creationId="{B4CF4067-D40F-471D-96AD-C473430A76C0}"/>
          </ac:cxnSpMkLst>
        </pc:cxnChg>
      </pc:sldChg>
    </pc:docChg>
  </pc:docChgLst>
  <pc:docChgLst>
    <pc:chgData name="Tomas OFlaherty" userId="0d449538-f2d7-4fa4-b622-3c9b56f64893" providerId="ADAL" clId="{E62B14C8-F300-45BD-AEB0-A791D8E7CBFD}"/>
    <pc:docChg chg="modSld sldOrd">
      <pc:chgData name="Tomas OFlaherty" userId="0d449538-f2d7-4fa4-b622-3c9b56f64893" providerId="ADAL" clId="{E62B14C8-F300-45BD-AEB0-A791D8E7CBFD}" dt="2022-05-10T11:30:36.094" v="1"/>
      <pc:docMkLst>
        <pc:docMk/>
      </pc:docMkLst>
      <pc:sldChg chg="ord">
        <pc:chgData name="Tomas OFlaherty" userId="0d449538-f2d7-4fa4-b622-3c9b56f64893" providerId="ADAL" clId="{E62B14C8-F300-45BD-AEB0-A791D8E7CBFD}" dt="2022-05-10T11:30:36.094" v="1"/>
        <pc:sldMkLst>
          <pc:docMk/>
          <pc:sldMk cId="1028709469" sldId="28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7BF48-70F1-411C-BBC1-D4A6DF325058}" type="datetimeFigureOut">
              <a:rPr lang="en-US" smtClean="0"/>
              <a:pPr/>
              <a:t>5/10/2022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453C2-68DF-4782-B80C-0887978070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879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07460-EF27-49C7-A0A3-0C3788E0472E}" type="datetimeFigureOut">
              <a:rPr lang="en-US" smtClean="0"/>
              <a:pPr/>
              <a:t>5/10/2022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744538"/>
            <a:ext cx="4838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23C24-0C4B-4532-916C-040E92971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47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18424" rtl="0" eaLnBrk="1" latinLnBrk="0" hangingPunct="1">
      <a:defRPr sz="1074" kern="1200">
        <a:solidFill>
          <a:schemeClr val="tx1"/>
        </a:solidFill>
        <a:latin typeface="+mn-lt"/>
        <a:ea typeface="+mn-ea"/>
        <a:cs typeface="+mn-cs"/>
      </a:defRPr>
    </a:lvl1pPr>
    <a:lvl2pPr marL="409213" algn="l" defTabSz="818424" rtl="0" eaLnBrk="1" latinLnBrk="0" hangingPunct="1">
      <a:defRPr sz="1074" kern="1200">
        <a:solidFill>
          <a:schemeClr val="tx1"/>
        </a:solidFill>
        <a:latin typeface="+mn-lt"/>
        <a:ea typeface="+mn-ea"/>
        <a:cs typeface="+mn-cs"/>
      </a:defRPr>
    </a:lvl2pPr>
    <a:lvl3pPr marL="818424" algn="l" defTabSz="818424" rtl="0" eaLnBrk="1" latinLnBrk="0" hangingPunct="1">
      <a:defRPr sz="1074" kern="1200">
        <a:solidFill>
          <a:schemeClr val="tx1"/>
        </a:solidFill>
        <a:latin typeface="+mn-lt"/>
        <a:ea typeface="+mn-ea"/>
        <a:cs typeface="+mn-cs"/>
      </a:defRPr>
    </a:lvl3pPr>
    <a:lvl4pPr marL="1227634" algn="l" defTabSz="818424" rtl="0" eaLnBrk="1" latinLnBrk="0" hangingPunct="1">
      <a:defRPr sz="1074" kern="1200">
        <a:solidFill>
          <a:schemeClr val="tx1"/>
        </a:solidFill>
        <a:latin typeface="+mn-lt"/>
        <a:ea typeface="+mn-ea"/>
        <a:cs typeface="+mn-cs"/>
      </a:defRPr>
    </a:lvl4pPr>
    <a:lvl5pPr marL="1636845" algn="l" defTabSz="818424" rtl="0" eaLnBrk="1" latinLnBrk="0" hangingPunct="1">
      <a:defRPr sz="1074" kern="1200">
        <a:solidFill>
          <a:schemeClr val="tx1"/>
        </a:solidFill>
        <a:latin typeface="+mn-lt"/>
        <a:ea typeface="+mn-ea"/>
        <a:cs typeface="+mn-cs"/>
      </a:defRPr>
    </a:lvl5pPr>
    <a:lvl6pPr marL="2046058" algn="l" defTabSz="818424" rtl="0" eaLnBrk="1" latinLnBrk="0" hangingPunct="1">
      <a:defRPr sz="1074" kern="1200">
        <a:solidFill>
          <a:schemeClr val="tx1"/>
        </a:solidFill>
        <a:latin typeface="+mn-lt"/>
        <a:ea typeface="+mn-ea"/>
        <a:cs typeface="+mn-cs"/>
      </a:defRPr>
    </a:lvl6pPr>
    <a:lvl7pPr marL="2455269" algn="l" defTabSz="818424" rtl="0" eaLnBrk="1" latinLnBrk="0" hangingPunct="1">
      <a:defRPr sz="1074" kern="1200">
        <a:solidFill>
          <a:schemeClr val="tx1"/>
        </a:solidFill>
        <a:latin typeface="+mn-lt"/>
        <a:ea typeface="+mn-ea"/>
        <a:cs typeface="+mn-cs"/>
      </a:defRPr>
    </a:lvl7pPr>
    <a:lvl8pPr marL="2864479" algn="l" defTabSz="818424" rtl="0" eaLnBrk="1" latinLnBrk="0" hangingPunct="1">
      <a:defRPr sz="1074" kern="1200">
        <a:solidFill>
          <a:schemeClr val="tx1"/>
        </a:solidFill>
        <a:latin typeface="+mn-lt"/>
        <a:ea typeface="+mn-ea"/>
        <a:cs typeface="+mn-cs"/>
      </a:defRPr>
    </a:lvl8pPr>
    <a:lvl9pPr marL="3273692" algn="l" defTabSz="818424" rtl="0" eaLnBrk="1" latinLnBrk="0" hangingPunct="1">
      <a:defRPr sz="107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23C24-0C4B-4532-916C-040E929711F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60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23C24-0C4B-4532-916C-040E929711F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44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23C24-0C4B-4532-916C-040E929711F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01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23C24-0C4B-4532-916C-040E929711F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74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6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7.png"/><Relationship Id="rId4" Type="http://schemas.openxmlformats.org/officeDocument/2006/relationships/image" Target="../media/image34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7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emf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1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0479" y="2524502"/>
            <a:ext cx="7848746" cy="1960033"/>
          </a:xfrm>
        </p:spPr>
        <p:txBody>
          <a:bodyPr>
            <a:normAutofit/>
          </a:bodyPr>
          <a:lstStyle>
            <a:lvl1pPr algn="l">
              <a:defRPr sz="1354" b="1">
                <a:solidFill>
                  <a:schemeClr val="tx2"/>
                </a:solidFill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0479" y="3984993"/>
            <a:ext cx="8071630" cy="948267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154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9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43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9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3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3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8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</a:p>
        </p:txBody>
      </p:sp>
      <p:pic>
        <p:nvPicPr>
          <p:cNvPr id="9" name="Picture 8" descr="csgi-square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04" y="3025437"/>
            <a:ext cx="2401213" cy="3283713"/>
          </a:xfrm>
          <a:prstGeom prst="rect">
            <a:avLst/>
          </a:prstGeom>
        </p:spPr>
      </p:pic>
      <p:pic>
        <p:nvPicPr>
          <p:cNvPr id="10" name="Picture 9" descr="CSG Color CMYK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943" y="7145875"/>
            <a:ext cx="1725294" cy="105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s and Red Bar - Headlin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" y="8948343"/>
            <a:ext cx="11887202" cy="1956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9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8" y="462861"/>
            <a:ext cx="1425967" cy="873718"/>
          </a:xfrm>
          <a:prstGeom prst="rect">
            <a:avLst/>
          </a:prstGeom>
        </p:spPr>
      </p:pic>
      <p:grpSp>
        <p:nvGrpSpPr>
          <p:cNvPr id="33" name="Group 32"/>
          <p:cNvGrpSpPr/>
          <p:nvPr userDrawn="1"/>
        </p:nvGrpSpPr>
        <p:grpSpPr>
          <a:xfrm>
            <a:off x="10954394" y="485441"/>
            <a:ext cx="610871" cy="835379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34" name="Rounded Rectangle 33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38" name="Rounded Rectangle 37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39" name="Rounded Rectangle 38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</p:grp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1981206" y="67749"/>
            <a:ext cx="8160064" cy="1524000"/>
          </a:xfrm>
        </p:spPr>
        <p:txBody>
          <a:bodyPr>
            <a:normAutofit/>
          </a:bodyPr>
          <a:lstStyle>
            <a:lvl1pPr>
              <a:defRPr sz="1083" b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Content slide headline</a:t>
            </a:r>
          </a:p>
        </p:txBody>
      </p:sp>
      <p:sp>
        <p:nvSpPr>
          <p:cNvPr id="16" name="Footer Placeholder 22"/>
          <p:cNvSpPr txBox="1">
            <a:spLocks/>
          </p:cNvSpPr>
          <p:nvPr userDrawn="1"/>
        </p:nvSpPr>
        <p:spPr>
          <a:xfrm>
            <a:off x="1035632" y="8636014"/>
            <a:ext cx="10273148" cy="385233"/>
          </a:xfrm>
          <a:prstGeom prst="rect">
            <a:avLst/>
          </a:prstGeom>
        </p:spPr>
        <p:txBody>
          <a:bodyPr vert="horz" lIns="30955" tIns="15478" rIns="30955" bIns="1547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3095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71" b="1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71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271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r>
              <a:rPr lang="en-US" sz="271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AU" sz="271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27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© 2017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9286237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White with Dark Red Bar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postit_tal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72" y="2102476"/>
            <a:ext cx="6239275" cy="6104559"/>
          </a:xfrm>
          <a:prstGeom prst="rect">
            <a:avLst/>
          </a:prstGeom>
        </p:spPr>
      </p:pic>
      <p:sp>
        <p:nvSpPr>
          <p:cNvPr id="2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950716" y="2065769"/>
            <a:ext cx="4556761" cy="6141261"/>
          </a:xfrm>
        </p:spPr>
        <p:txBody>
          <a:bodyPr/>
          <a:lstStyle>
            <a:lvl1pPr>
              <a:spcBef>
                <a:spcPts val="187"/>
              </a:spcBef>
              <a:spcAft>
                <a:spcPts val="187"/>
              </a:spcAft>
              <a:buClr>
                <a:schemeClr val="accent5"/>
              </a:buClr>
              <a:defRPr sz="62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accent5"/>
              </a:buClr>
              <a:defRPr sz="56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560"/>
            </a:lvl3pPr>
            <a:lvl4pPr>
              <a:defRPr sz="497"/>
            </a:lvl4pPr>
            <a:lvl5pPr>
              <a:defRPr sz="49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2"/>
          </p:nvPr>
        </p:nvSpPr>
        <p:spPr>
          <a:xfrm>
            <a:off x="808993" y="2817713"/>
            <a:ext cx="5176172" cy="4802293"/>
          </a:xfrm>
        </p:spPr>
        <p:txBody>
          <a:bodyPr/>
          <a:lstStyle>
            <a:lvl1pPr>
              <a:spcBef>
                <a:spcPts val="187"/>
              </a:spcBef>
              <a:spcAft>
                <a:spcPts val="187"/>
              </a:spcAft>
              <a:buClr>
                <a:schemeClr val="accent5"/>
              </a:buClr>
              <a:defRPr sz="62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accent5"/>
              </a:buClr>
              <a:defRPr sz="56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56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Rectangle 26"/>
          <p:cNvSpPr/>
          <p:nvPr userDrawn="1"/>
        </p:nvSpPr>
        <p:spPr bwMode="auto">
          <a:xfrm>
            <a:off x="526261" y="2064261"/>
            <a:ext cx="5667786" cy="484861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21000"/>
              </a:prstClr>
            </a:outerShdw>
          </a:effectLst>
        </p:spPr>
        <p:txBody>
          <a:bodyPr vert="horz" wrap="square" lIns="28439" tIns="28439" rIns="28439" bIns="28439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684" i="1"/>
          </a:p>
        </p:txBody>
      </p:sp>
      <p:sp>
        <p:nvSpPr>
          <p:cNvPr id="33" name="Oval 32"/>
          <p:cNvSpPr/>
          <p:nvPr userDrawn="1"/>
        </p:nvSpPr>
        <p:spPr bwMode="auto">
          <a:xfrm>
            <a:off x="1104023" y="2235208"/>
            <a:ext cx="146949" cy="15071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38100" dist="25400" dir="13500000">
              <a:srgbClr val="000000">
                <a:alpha val="20000"/>
              </a:srgbClr>
            </a:innerShdw>
          </a:effectLst>
        </p:spPr>
        <p:txBody>
          <a:bodyPr vert="horz" wrap="square" lIns="28439" tIns="28439" rIns="28439" bIns="28439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684" i="1"/>
          </a:p>
        </p:txBody>
      </p:sp>
      <p:sp>
        <p:nvSpPr>
          <p:cNvPr id="34" name="Oval 33"/>
          <p:cNvSpPr/>
          <p:nvPr userDrawn="1"/>
        </p:nvSpPr>
        <p:spPr bwMode="auto">
          <a:xfrm>
            <a:off x="5499479" y="2235208"/>
            <a:ext cx="146949" cy="15071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38100" dist="25400" dir="13500000">
              <a:srgbClr val="000000">
                <a:alpha val="20000"/>
              </a:srgbClr>
            </a:innerShdw>
          </a:effectLst>
        </p:spPr>
        <p:txBody>
          <a:bodyPr vert="horz" wrap="square" lIns="28439" tIns="28439" rIns="28439" bIns="28439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684" i="1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87A8ECB-F58A-46BE-B809-B4F64695D7E0}"/>
              </a:ext>
            </a:extLst>
          </p:cNvPr>
          <p:cNvGrpSpPr/>
          <p:nvPr userDrawn="1"/>
        </p:nvGrpSpPr>
        <p:grpSpPr>
          <a:xfrm>
            <a:off x="10607470" y="7333524"/>
            <a:ext cx="1092415" cy="1326706"/>
            <a:chOff x="7339461" y="2669265"/>
            <a:chExt cx="840320" cy="99502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944EAED-2EC7-4E6C-A9B3-13C19581E655}"/>
                </a:ext>
              </a:extLst>
            </p:cNvPr>
            <p:cNvGrpSpPr/>
            <p:nvPr/>
          </p:nvGrpSpPr>
          <p:grpSpPr>
            <a:xfrm>
              <a:off x="7339461" y="2669265"/>
              <a:ext cx="840320" cy="995029"/>
              <a:chOff x="5880568" y="3734518"/>
              <a:chExt cx="840320" cy="995029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F64BB29-40A1-448A-B2E1-8D268A45464B}"/>
                  </a:ext>
                </a:extLst>
              </p:cNvPr>
              <p:cNvGrpSpPr/>
              <p:nvPr/>
            </p:nvGrpSpPr>
            <p:grpSpPr>
              <a:xfrm>
                <a:off x="5880568" y="3734518"/>
                <a:ext cx="822960" cy="440933"/>
                <a:chOff x="5882381" y="3725639"/>
                <a:chExt cx="822960" cy="440933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A69199FD-101A-42FD-B5D4-78F3269BBCFE}"/>
                    </a:ext>
                  </a:extLst>
                </p:cNvPr>
                <p:cNvSpPr/>
                <p:nvPr/>
              </p:nvSpPr>
              <p:spPr bwMode="auto">
                <a:xfrm>
                  <a:off x="5882381" y="3725639"/>
                  <a:ext cx="822960" cy="305795"/>
                </a:xfrm>
                <a:prstGeom prst="ellipse">
                  <a:avLst/>
                </a:prstGeom>
                <a:solidFill>
                  <a:srgbClr val="465064"/>
                </a:solidFill>
                <a:ln w="2540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91440" rIns="91440" bIns="9144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 eaLnBrk="0" hangingPunct="0">
                    <a:spcBef>
                      <a:spcPct val="20000"/>
                    </a:spcBef>
                  </a:pPr>
                  <a:endParaRPr lang="en-US" sz="684" i="1" kern="1200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F429ABBC-065A-4955-AFF6-DA1711652DF5}"/>
                    </a:ext>
                  </a:extLst>
                </p:cNvPr>
                <p:cNvSpPr/>
                <p:nvPr/>
              </p:nvSpPr>
              <p:spPr bwMode="auto">
                <a:xfrm>
                  <a:off x="5976329" y="3860777"/>
                  <a:ext cx="640079" cy="30579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91440" rIns="91440" bIns="9144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 eaLnBrk="0" hangingPunct="0">
                    <a:spcBef>
                      <a:spcPct val="20000"/>
                    </a:spcBef>
                  </a:pPr>
                  <a:endParaRPr lang="en-US" sz="684" i="1" kern="1200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579B2997-B38D-4A5E-AD67-B2BE20790B2C}"/>
                  </a:ext>
                </a:extLst>
              </p:cNvPr>
              <p:cNvGrpSpPr/>
              <p:nvPr/>
            </p:nvGrpSpPr>
            <p:grpSpPr>
              <a:xfrm>
                <a:off x="5928526" y="3933837"/>
                <a:ext cx="792362" cy="792362"/>
                <a:chOff x="5928526" y="3929929"/>
                <a:chExt cx="792362" cy="792362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D9155BD2-2F58-47FF-BA4A-594492DA481D}"/>
                    </a:ext>
                  </a:extLst>
                </p:cNvPr>
                <p:cNvCxnSpPr/>
                <p:nvPr/>
              </p:nvCxnSpPr>
              <p:spPr bwMode="auto">
                <a:xfrm>
                  <a:off x="6317440" y="3929929"/>
                  <a:ext cx="14533" cy="79236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5E9712F4-7A17-4476-8244-94E53D8E48B4}"/>
                    </a:ext>
                  </a:extLst>
                </p:cNvPr>
                <p:cNvCxnSpPr/>
                <p:nvPr/>
              </p:nvCxnSpPr>
              <p:spPr bwMode="auto">
                <a:xfrm rot="16200000">
                  <a:off x="6317440" y="3928306"/>
                  <a:ext cx="14533" cy="79236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EFF6BD6B-C02A-4A42-B7BD-BF6A10F76F4E}"/>
                  </a:ext>
                </a:extLst>
              </p:cNvPr>
              <p:cNvGrpSpPr/>
              <p:nvPr/>
            </p:nvGrpSpPr>
            <p:grpSpPr>
              <a:xfrm rot="18900000">
                <a:off x="5926712" y="3937185"/>
                <a:ext cx="792362" cy="792362"/>
                <a:chOff x="5928526" y="3929929"/>
                <a:chExt cx="792362" cy="792362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1A336A33-44DB-46B3-88A5-0903D2A6D548}"/>
                    </a:ext>
                  </a:extLst>
                </p:cNvPr>
                <p:cNvCxnSpPr/>
                <p:nvPr/>
              </p:nvCxnSpPr>
              <p:spPr bwMode="auto">
                <a:xfrm>
                  <a:off x="6317440" y="3929929"/>
                  <a:ext cx="14533" cy="79236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D563158-3E77-40F8-B15B-EE0578A7D807}"/>
                    </a:ext>
                  </a:extLst>
                </p:cNvPr>
                <p:cNvCxnSpPr/>
                <p:nvPr/>
              </p:nvCxnSpPr>
              <p:spPr bwMode="auto">
                <a:xfrm rot="16200000">
                  <a:off x="6317440" y="3928306"/>
                  <a:ext cx="14533" cy="79236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4394A97-7B59-4C1B-9D04-B69EEF615942}"/>
                </a:ext>
              </a:extLst>
            </p:cNvPr>
            <p:cNvSpPr/>
            <p:nvPr/>
          </p:nvSpPr>
          <p:spPr bwMode="auto">
            <a:xfrm>
              <a:off x="7526573" y="2925028"/>
              <a:ext cx="457200" cy="609600"/>
            </a:xfrm>
            <a:prstGeom prst="ellipse">
              <a:avLst/>
            </a:prstGeom>
            <a:solidFill>
              <a:schemeClr val="accent2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1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lnSpc>
                  <a:spcPts val="404"/>
                </a:lnSpc>
              </a:pPr>
              <a:r>
                <a:rPr lang="en-US" sz="622" kern="1200">
                  <a:solidFill>
                    <a:schemeClr val="bg1"/>
                  </a:solidFill>
                  <a:latin typeface="Arial Black"/>
                  <a:cs typeface="Arial Black"/>
                </a:rPr>
                <a:t>15</a:t>
              </a:r>
            </a:p>
            <a:p>
              <a:pPr algn="ctr" eaLnBrk="0" hangingPunct="0">
                <a:lnSpc>
                  <a:spcPts val="404"/>
                </a:lnSpc>
              </a:pPr>
              <a:r>
                <a:rPr lang="en-US" sz="373" b="1" kern="1200">
                  <a:solidFill>
                    <a:schemeClr val="bg1"/>
                  </a:solidFill>
                  <a:cs typeface="Arial Black"/>
                </a:rPr>
                <a:t>min</a:t>
              </a: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421C3F18-1F13-46DF-920B-DCDFA62028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0B34891-8B55-4084-A929-E6CB6A9F4ECE}"/>
              </a:ext>
            </a:extLst>
          </p:cNvPr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17">
            <a:extLst>
              <a:ext uri="{FF2B5EF4-FFF2-40B4-BE49-F238E27FC236}">
                <a16:creationId xmlns:a16="http://schemas.microsoft.com/office/drawing/2014/main" id="{99F0A8EF-C0C9-4AC5-A349-31CBC095A8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7718" y="378965"/>
            <a:ext cx="9776211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28" name="Footer Placeholder 22">
            <a:extLst>
              <a:ext uri="{FF2B5EF4-FFF2-40B4-BE49-F238E27FC236}">
                <a16:creationId xmlns:a16="http://schemas.microsoft.com/office/drawing/2014/main" id="{12FAD331-210C-4FCE-9FF2-DF3477912503}"/>
              </a:ext>
            </a:extLst>
          </p:cNvPr>
          <p:cNvSpPr txBox="1">
            <a:spLocks/>
          </p:cNvSpPr>
          <p:nvPr userDrawn="1"/>
        </p:nvSpPr>
        <p:spPr>
          <a:xfrm>
            <a:off x="2" y="8665714"/>
            <a:ext cx="11887200" cy="385233"/>
          </a:xfrm>
          <a:prstGeom prst="rect">
            <a:avLst/>
          </a:prstGeom>
        </p:spPr>
        <p:txBody>
          <a:bodyPr vert="horz" lIns="37919" tIns="18959" rIns="37919" bIns="1895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ctr" defTabSz="379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9" b="1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49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CSG </a:t>
            </a:r>
            <a:r>
              <a:rPr lang="en-AU" sz="249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CONFIDENTIAL AND PROPRIETARY INFORMATION  </a:t>
            </a:r>
            <a:r>
              <a:rPr lang="en-AU" sz="249" kern="600">
                <a:solidFill>
                  <a:schemeClr val="tx2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|</a:t>
            </a:r>
            <a:r>
              <a:rPr lang="en-AU" sz="249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49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AU" sz="249" b="0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COPYRIGHT</a:t>
            </a:r>
            <a:r>
              <a:rPr lang="en-AU" sz="249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© 2018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35948035"/>
      </p:ext>
    </p:extLst>
  </p:cSld>
  <p:clrMapOvr>
    <a:masterClrMapping/>
  </p:clrMapOvr>
  <p:transition spd="slow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White with Dark Red Bar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postit_tal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72" y="2102476"/>
            <a:ext cx="6239275" cy="6104559"/>
          </a:xfrm>
          <a:prstGeom prst="rect">
            <a:avLst/>
          </a:prstGeom>
        </p:spPr>
      </p:pic>
      <p:sp>
        <p:nvSpPr>
          <p:cNvPr id="2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950716" y="2065769"/>
            <a:ext cx="4556761" cy="6141261"/>
          </a:xfrm>
        </p:spPr>
        <p:txBody>
          <a:bodyPr/>
          <a:lstStyle>
            <a:lvl1pPr>
              <a:spcBef>
                <a:spcPts val="187"/>
              </a:spcBef>
              <a:spcAft>
                <a:spcPts val="187"/>
              </a:spcAft>
              <a:buClr>
                <a:schemeClr val="accent5"/>
              </a:buClr>
              <a:defRPr sz="62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accent5"/>
              </a:buClr>
              <a:defRPr sz="56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560"/>
            </a:lvl3pPr>
            <a:lvl4pPr>
              <a:defRPr sz="497"/>
            </a:lvl4pPr>
            <a:lvl5pPr>
              <a:defRPr sz="49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2"/>
          </p:nvPr>
        </p:nvSpPr>
        <p:spPr>
          <a:xfrm>
            <a:off x="808993" y="2817713"/>
            <a:ext cx="5176172" cy="4802293"/>
          </a:xfrm>
        </p:spPr>
        <p:txBody>
          <a:bodyPr/>
          <a:lstStyle>
            <a:lvl1pPr>
              <a:spcBef>
                <a:spcPts val="187"/>
              </a:spcBef>
              <a:spcAft>
                <a:spcPts val="187"/>
              </a:spcAft>
              <a:buClr>
                <a:schemeClr val="accent5"/>
              </a:buClr>
              <a:defRPr sz="62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accent5"/>
              </a:buClr>
              <a:defRPr sz="56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56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Rectangle 26"/>
          <p:cNvSpPr/>
          <p:nvPr userDrawn="1"/>
        </p:nvSpPr>
        <p:spPr bwMode="auto">
          <a:xfrm>
            <a:off x="526261" y="2064261"/>
            <a:ext cx="5667786" cy="484861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21000"/>
              </a:prstClr>
            </a:outerShdw>
          </a:effectLst>
        </p:spPr>
        <p:txBody>
          <a:bodyPr vert="horz" wrap="square" lIns="28439" tIns="28439" rIns="28439" bIns="28439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684" i="1"/>
          </a:p>
        </p:txBody>
      </p:sp>
      <p:sp>
        <p:nvSpPr>
          <p:cNvPr id="33" name="Oval 32"/>
          <p:cNvSpPr/>
          <p:nvPr userDrawn="1"/>
        </p:nvSpPr>
        <p:spPr bwMode="auto">
          <a:xfrm>
            <a:off x="1104023" y="2235208"/>
            <a:ext cx="146949" cy="15071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38100" dist="25400" dir="13500000">
              <a:srgbClr val="000000">
                <a:alpha val="20000"/>
              </a:srgbClr>
            </a:innerShdw>
          </a:effectLst>
        </p:spPr>
        <p:txBody>
          <a:bodyPr vert="horz" wrap="square" lIns="28439" tIns="28439" rIns="28439" bIns="28439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684" i="1"/>
          </a:p>
        </p:txBody>
      </p:sp>
      <p:sp>
        <p:nvSpPr>
          <p:cNvPr id="34" name="Oval 33"/>
          <p:cNvSpPr/>
          <p:nvPr userDrawn="1"/>
        </p:nvSpPr>
        <p:spPr bwMode="auto">
          <a:xfrm>
            <a:off x="5499479" y="2235208"/>
            <a:ext cx="146949" cy="15071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38100" dist="25400" dir="13500000">
              <a:srgbClr val="000000">
                <a:alpha val="20000"/>
              </a:srgbClr>
            </a:innerShdw>
          </a:effectLst>
        </p:spPr>
        <p:txBody>
          <a:bodyPr vert="horz" wrap="square" lIns="28439" tIns="28439" rIns="28439" bIns="28439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684" i="1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87A8ECB-F58A-46BE-B809-B4F64695D7E0}"/>
              </a:ext>
            </a:extLst>
          </p:cNvPr>
          <p:cNvGrpSpPr/>
          <p:nvPr userDrawn="1"/>
        </p:nvGrpSpPr>
        <p:grpSpPr>
          <a:xfrm>
            <a:off x="10607470" y="7333524"/>
            <a:ext cx="1092415" cy="1326706"/>
            <a:chOff x="7339461" y="2669265"/>
            <a:chExt cx="840320" cy="99502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944EAED-2EC7-4E6C-A9B3-13C19581E655}"/>
                </a:ext>
              </a:extLst>
            </p:cNvPr>
            <p:cNvGrpSpPr/>
            <p:nvPr/>
          </p:nvGrpSpPr>
          <p:grpSpPr>
            <a:xfrm>
              <a:off x="7339461" y="2669265"/>
              <a:ext cx="840320" cy="995029"/>
              <a:chOff x="5880568" y="3734518"/>
              <a:chExt cx="840320" cy="995029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F64BB29-40A1-448A-B2E1-8D268A45464B}"/>
                  </a:ext>
                </a:extLst>
              </p:cNvPr>
              <p:cNvGrpSpPr/>
              <p:nvPr/>
            </p:nvGrpSpPr>
            <p:grpSpPr>
              <a:xfrm>
                <a:off x="5880568" y="3734518"/>
                <a:ext cx="822960" cy="440933"/>
                <a:chOff x="5882381" y="3725639"/>
                <a:chExt cx="822960" cy="440933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A69199FD-101A-42FD-B5D4-78F3269BBCFE}"/>
                    </a:ext>
                  </a:extLst>
                </p:cNvPr>
                <p:cNvSpPr/>
                <p:nvPr/>
              </p:nvSpPr>
              <p:spPr bwMode="auto">
                <a:xfrm>
                  <a:off x="5882381" y="3725639"/>
                  <a:ext cx="822960" cy="305795"/>
                </a:xfrm>
                <a:prstGeom prst="ellipse">
                  <a:avLst/>
                </a:prstGeom>
                <a:solidFill>
                  <a:srgbClr val="465064"/>
                </a:solidFill>
                <a:ln w="2540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91440" rIns="91440" bIns="9144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 eaLnBrk="0" hangingPunct="0">
                    <a:spcBef>
                      <a:spcPct val="20000"/>
                    </a:spcBef>
                  </a:pPr>
                  <a:endParaRPr lang="en-US" sz="684" i="1" kern="1200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F429ABBC-065A-4955-AFF6-DA1711652DF5}"/>
                    </a:ext>
                  </a:extLst>
                </p:cNvPr>
                <p:cNvSpPr/>
                <p:nvPr/>
              </p:nvSpPr>
              <p:spPr bwMode="auto">
                <a:xfrm>
                  <a:off x="5976329" y="3860777"/>
                  <a:ext cx="640079" cy="30579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91440" rIns="91440" bIns="9144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 eaLnBrk="0" hangingPunct="0">
                    <a:spcBef>
                      <a:spcPct val="20000"/>
                    </a:spcBef>
                  </a:pPr>
                  <a:endParaRPr lang="en-US" sz="684" i="1" kern="1200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579B2997-B38D-4A5E-AD67-B2BE20790B2C}"/>
                  </a:ext>
                </a:extLst>
              </p:cNvPr>
              <p:cNvGrpSpPr/>
              <p:nvPr/>
            </p:nvGrpSpPr>
            <p:grpSpPr>
              <a:xfrm>
                <a:off x="5928526" y="3933837"/>
                <a:ext cx="792362" cy="792362"/>
                <a:chOff x="5928526" y="3929929"/>
                <a:chExt cx="792362" cy="792362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D9155BD2-2F58-47FF-BA4A-594492DA481D}"/>
                    </a:ext>
                  </a:extLst>
                </p:cNvPr>
                <p:cNvCxnSpPr/>
                <p:nvPr/>
              </p:nvCxnSpPr>
              <p:spPr bwMode="auto">
                <a:xfrm>
                  <a:off x="6317440" y="3929929"/>
                  <a:ext cx="14533" cy="79236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5E9712F4-7A17-4476-8244-94E53D8E48B4}"/>
                    </a:ext>
                  </a:extLst>
                </p:cNvPr>
                <p:cNvCxnSpPr/>
                <p:nvPr/>
              </p:nvCxnSpPr>
              <p:spPr bwMode="auto">
                <a:xfrm rot="16200000">
                  <a:off x="6317440" y="3928306"/>
                  <a:ext cx="14533" cy="79236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EFF6BD6B-C02A-4A42-B7BD-BF6A10F76F4E}"/>
                  </a:ext>
                </a:extLst>
              </p:cNvPr>
              <p:cNvGrpSpPr/>
              <p:nvPr/>
            </p:nvGrpSpPr>
            <p:grpSpPr>
              <a:xfrm rot="18900000">
                <a:off x="5926712" y="3937185"/>
                <a:ext cx="792362" cy="792362"/>
                <a:chOff x="5928526" y="3929929"/>
                <a:chExt cx="792362" cy="792362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1A336A33-44DB-46B3-88A5-0903D2A6D548}"/>
                    </a:ext>
                  </a:extLst>
                </p:cNvPr>
                <p:cNvCxnSpPr/>
                <p:nvPr/>
              </p:nvCxnSpPr>
              <p:spPr bwMode="auto">
                <a:xfrm>
                  <a:off x="6317440" y="3929929"/>
                  <a:ext cx="14533" cy="79236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D563158-3E77-40F8-B15B-EE0578A7D807}"/>
                    </a:ext>
                  </a:extLst>
                </p:cNvPr>
                <p:cNvCxnSpPr/>
                <p:nvPr/>
              </p:nvCxnSpPr>
              <p:spPr bwMode="auto">
                <a:xfrm rot="16200000">
                  <a:off x="6317440" y="3928306"/>
                  <a:ext cx="14533" cy="79236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4394A97-7B59-4C1B-9D04-B69EEF615942}"/>
                </a:ext>
              </a:extLst>
            </p:cNvPr>
            <p:cNvSpPr/>
            <p:nvPr/>
          </p:nvSpPr>
          <p:spPr bwMode="auto">
            <a:xfrm>
              <a:off x="7526573" y="2925028"/>
              <a:ext cx="457200" cy="609600"/>
            </a:xfrm>
            <a:prstGeom prst="ellipse">
              <a:avLst/>
            </a:prstGeom>
            <a:solidFill>
              <a:schemeClr val="accent2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1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lnSpc>
                  <a:spcPts val="404"/>
                </a:lnSpc>
              </a:pPr>
              <a:r>
                <a:rPr lang="en-US" sz="622" kern="1200">
                  <a:solidFill>
                    <a:schemeClr val="bg1"/>
                  </a:solidFill>
                  <a:latin typeface="Arial Black"/>
                  <a:cs typeface="Arial Black"/>
                </a:rPr>
                <a:t>30</a:t>
              </a:r>
            </a:p>
            <a:p>
              <a:pPr algn="ctr" eaLnBrk="0" hangingPunct="0">
                <a:lnSpc>
                  <a:spcPts val="404"/>
                </a:lnSpc>
              </a:pPr>
              <a:r>
                <a:rPr lang="en-US" sz="373" b="1" kern="1200">
                  <a:solidFill>
                    <a:schemeClr val="bg1"/>
                  </a:solidFill>
                  <a:cs typeface="Arial Black"/>
                </a:rPr>
                <a:t>min</a:t>
              </a: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421C3F18-1F13-46DF-920B-DCDFA62028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0B34891-8B55-4084-A929-E6CB6A9F4ECE}"/>
              </a:ext>
            </a:extLst>
          </p:cNvPr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17">
            <a:extLst>
              <a:ext uri="{FF2B5EF4-FFF2-40B4-BE49-F238E27FC236}">
                <a16:creationId xmlns:a16="http://schemas.microsoft.com/office/drawing/2014/main" id="{99F0A8EF-C0C9-4AC5-A349-31CBC095A8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7718" y="378965"/>
            <a:ext cx="9776211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25" name="Footer Placeholder 22">
            <a:extLst>
              <a:ext uri="{FF2B5EF4-FFF2-40B4-BE49-F238E27FC236}">
                <a16:creationId xmlns:a16="http://schemas.microsoft.com/office/drawing/2014/main" id="{4B088E3D-5E3C-4E8B-A03E-60A120EADDBC}"/>
              </a:ext>
            </a:extLst>
          </p:cNvPr>
          <p:cNvSpPr txBox="1">
            <a:spLocks/>
          </p:cNvSpPr>
          <p:nvPr userDrawn="1"/>
        </p:nvSpPr>
        <p:spPr>
          <a:xfrm>
            <a:off x="2" y="8665714"/>
            <a:ext cx="11887200" cy="385233"/>
          </a:xfrm>
          <a:prstGeom prst="rect">
            <a:avLst/>
          </a:prstGeom>
        </p:spPr>
        <p:txBody>
          <a:bodyPr vert="horz" lIns="37919" tIns="18959" rIns="37919" bIns="1895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ctr" defTabSz="379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9" b="1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49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CSG </a:t>
            </a:r>
            <a:r>
              <a:rPr lang="en-AU" sz="249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CONFIDENTIAL AND PROPRIETARY INFORMATION  </a:t>
            </a:r>
            <a:r>
              <a:rPr lang="en-AU" sz="249" kern="600">
                <a:solidFill>
                  <a:schemeClr val="tx2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|</a:t>
            </a:r>
            <a:r>
              <a:rPr lang="en-AU" sz="249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49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AU" sz="249" b="0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COPYRIGHT</a:t>
            </a:r>
            <a:r>
              <a:rPr lang="en-AU" sz="249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© 2018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92274093"/>
      </p:ext>
    </p:extLst>
  </p:cSld>
  <p:clrMapOvr>
    <a:masterClrMapping/>
  </p:clrMapOvr>
  <p:transition spd="slow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White with Dark Red Bar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postit_tal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72" y="2102476"/>
            <a:ext cx="6239275" cy="6104559"/>
          </a:xfrm>
          <a:prstGeom prst="rect">
            <a:avLst/>
          </a:prstGeom>
        </p:spPr>
      </p:pic>
      <p:sp>
        <p:nvSpPr>
          <p:cNvPr id="2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950716" y="2065769"/>
            <a:ext cx="4556761" cy="6141261"/>
          </a:xfrm>
        </p:spPr>
        <p:txBody>
          <a:bodyPr/>
          <a:lstStyle>
            <a:lvl1pPr>
              <a:spcBef>
                <a:spcPts val="187"/>
              </a:spcBef>
              <a:spcAft>
                <a:spcPts val="187"/>
              </a:spcAft>
              <a:buClr>
                <a:schemeClr val="accent5"/>
              </a:buClr>
              <a:defRPr sz="62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accent5"/>
              </a:buClr>
              <a:defRPr sz="56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560"/>
            </a:lvl3pPr>
            <a:lvl4pPr>
              <a:defRPr sz="497"/>
            </a:lvl4pPr>
            <a:lvl5pPr>
              <a:defRPr sz="49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2"/>
          </p:nvPr>
        </p:nvSpPr>
        <p:spPr>
          <a:xfrm>
            <a:off x="808993" y="2817713"/>
            <a:ext cx="5176172" cy="4802293"/>
          </a:xfrm>
        </p:spPr>
        <p:txBody>
          <a:bodyPr/>
          <a:lstStyle>
            <a:lvl1pPr>
              <a:spcBef>
                <a:spcPts val="187"/>
              </a:spcBef>
              <a:spcAft>
                <a:spcPts val="187"/>
              </a:spcAft>
              <a:buClr>
                <a:schemeClr val="accent5"/>
              </a:buClr>
              <a:defRPr sz="62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accent5"/>
              </a:buClr>
              <a:defRPr sz="56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56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Rectangle 26"/>
          <p:cNvSpPr/>
          <p:nvPr userDrawn="1"/>
        </p:nvSpPr>
        <p:spPr bwMode="auto">
          <a:xfrm>
            <a:off x="526261" y="2064261"/>
            <a:ext cx="5667786" cy="484861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21000"/>
              </a:prstClr>
            </a:outerShdw>
          </a:effectLst>
        </p:spPr>
        <p:txBody>
          <a:bodyPr vert="horz" wrap="square" lIns="28439" tIns="28439" rIns="28439" bIns="28439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684" i="1"/>
          </a:p>
        </p:txBody>
      </p:sp>
      <p:sp>
        <p:nvSpPr>
          <p:cNvPr id="33" name="Oval 32"/>
          <p:cNvSpPr/>
          <p:nvPr userDrawn="1"/>
        </p:nvSpPr>
        <p:spPr bwMode="auto">
          <a:xfrm>
            <a:off x="1104023" y="2235208"/>
            <a:ext cx="146949" cy="15071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38100" dist="25400" dir="13500000">
              <a:srgbClr val="000000">
                <a:alpha val="20000"/>
              </a:srgbClr>
            </a:innerShdw>
          </a:effectLst>
        </p:spPr>
        <p:txBody>
          <a:bodyPr vert="horz" wrap="square" lIns="28439" tIns="28439" rIns="28439" bIns="28439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684" i="1"/>
          </a:p>
        </p:txBody>
      </p:sp>
      <p:sp>
        <p:nvSpPr>
          <p:cNvPr id="34" name="Oval 33"/>
          <p:cNvSpPr/>
          <p:nvPr userDrawn="1"/>
        </p:nvSpPr>
        <p:spPr bwMode="auto">
          <a:xfrm>
            <a:off x="5499479" y="2235208"/>
            <a:ext cx="146949" cy="15071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38100" dist="25400" dir="13500000">
              <a:srgbClr val="000000">
                <a:alpha val="20000"/>
              </a:srgbClr>
            </a:innerShdw>
          </a:effectLst>
        </p:spPr>
        <p:txBody>
          <a:bodyPr vert="horz" wrap="square" lIns="28439" tIns="28439" rIns="28439" bIns="28439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684" i="1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87A8ECB-F58A-46BE-B809-B4F64695D7E0}"/>
              </a:ext>
            </a:extLst>
          </p:cNvPr>
          <p:cNvGrpSpPr/>
          <p:nvPr userDrawn="1"/>
        </p:nvGrpSpPr>
        <p:grpSpPr>
          <a:xfrm>
            <a:off x="10607470" y="7333524"/>
            <a:ext cx="1092415" cy="1326706"/>
            <a:chOff x="7339461" y="2669265"/>
            <a:chExt cx="840320" cy="99502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944EAED-2EC7-4E6C-A9B3-13C19581E655}"/>
                </a:ext>
              </a:extLst>
            </p:cNvPr>
            <p:cNvGrpSpPr/>
            <p:nvPr/>
          </p:nvGrpSpPr>
          <p:grpSpPr>
            <a:xfrm>
              <a:off x="7339461" y="2669265"/>
              <a:ext cx="840320" cy="995029"/>
              <a:chOff x="5880568" y="3734518"/>
              <a:chExt cx="840320" cy="995029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F64BB29-40A1-448A-B2E1-8D268A45464B}"/>
                  </a:ext>
                </a:extLst>
              </p:cNvPr>
              <p:cNvGrpSpPr/>
              <p:nvPr/>
            </p:nvGrpSpPr>
            <p:grpSpPr>
              <a:xfrm>
                <a:off x="5880568" y="3734518"/>
                <a:ext cx="822960" cy="440933"/>
                <a:chOff x="5882381" y="3725639"/>
                <a:chExt cx="822960" cy="440933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A69199FD-101A-42FD-B5D4-78F3269BBCFE}"/>
                    </a:ext>
                  </a:extLst>
                </p:cNvPr>
                <p:cNvSpPr/>
                <p:nvPr/>
              </p:nvSpPr>
              <p:spPr bwMode="auto">
                <a:xfrm>
                  <a:off x="5882381" y="3725639"/>
                  <a:ext cx="822960" cy="305795"/>
                </a:xfrm>
                <a:prstGeom prst="ellipse">
                  <a:avLst/>
                </a:prstGeom>
                <a:solidFill>
                  <a:srgbClr val="465064"/>
                </a:solidFill>
                <a:ln w="2540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91440" rIns="91440" bIns="9144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 eaLnBrk="0" hangingPunct="0">
                    <a:spcBef>
                      <a:spcPct val="20000"/>
                    </a:spcBef>
                  </a:pPr>
                  <a:endParaRPr lang="en-US" sz="684" i="1" kern="1200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F429ABBC-065A-4955-AFF6-DA1711652DF5}"/>
                    </a:ext>
                  </a:extLst>
                </p:cNvPr>
                <p:cNvSpPr/>
                <p:nvPr/>
              </p:nvSpPr>
              <p:spPr bwMode="auto">
                <a:xfrm>
                  <a:off x="5976329" y="3860777"/>
                  <a:ext cx="640079" cy="30579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91440" rIns="91440" bIns="9144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 eaLnBrk="0" hangingPunct="0">
                    <a:spcBef>
                      <a:spcPct val="20000"/>
                    </a:spcBef>
                  </a:pPr>
                  <a:endParaRPr lang="en-US" sz="684" i="1" kern="1200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579B2997-B38D-4A5E-AD67-B2BE20790B2C}"/>
                  </a:ext>
                </a:extLst>
              </p:cNvPr>
              <p:cNvGrpSpPr/>
              <p:nvPr/>
            </p:nvGrpSpPr>
            <p:grpSpPr>
              <a:xfrm>
                <a:off x="5928526" y="3933837"/>
                <a:ext cx="792362" cy="792362"/>
                <a:chOff x="5928526" y="3929929"/>
                <a:chExt cx="792362" cy="792362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D9155BD2-2F58-47FF-BA4A-594492DA481D}"/>
                    </a:ext>
                  </a:extLst>
                </p:cNvPr>
                <p:cNvCxnSpPr/>
                <p:nvPr/>
              </p:nvCxnSpPr>
              <p:spPr bwMode="auto">
                <a:xfrm>
                  <a:off x="6317440" y="3929929"/>
                  <a:ext cx="14533" cy="79236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5E9712F4-7A17-4476-8244-94E53D8E48B4}"/>
                    </a:ext>
                  </a:extLst>
                </p:cNvPr>
                <p:cNvCxnSpPr/>
                <p:nvPr/>
              </p:nvCxnSpPr>
              <p:spPr bwMode="auto">
                <a:xfrm rot="16200000">
                  <a:off x="6317440" y="3928306"/>
                  <a:ext cx="14533" cy="79236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EFF6BD6B-C02A-4A42-B7BD-BF6A10F76F4E}"/>
                  </a:ext>
                </a:extLst>
              </p:cNvPr>
              <p:cNvGrpSpPr/>
              <p:nvPr/>
            </p:nvGrpSpPr>
            <p:grpSpPr>
              <a:xfrm rot="18900000">
                <a:off x="5926712" y="3937185"/>
                <a:ext cx="792362" cy="792362"/>
                <a:chOff x="5928526" y="3929929"/>
                <a:chExt cx="792362" cy="792362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1A336A33-44DB-46B3-88A5-0903D2A6D548}"/>
                    </a:ext>
                  </a:extLst>
                </p:cNvPr>
                <p:cNvCxnSpPr/>
                <p:nvPr/>
              </p:nvCxnSpPr>
              <p:spPr bwMode="auto">
                <a:xfrm>
                  <a:off x="6317440" y="3929929"/>
                  <a:ext cx="14533" cy="79236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D563158-3E77-40F8-B15B-EE0578A7D807}"/>
                    </a:ext>
                  </a:extLst>
                </p:cNvPr>
                <p:cNvCxnSpPr/>
                <p:nvPr/>
              </p:nvCxnSpPr>
              <p:spPr bwMode="auto">
                <a:xfrm rot="16200000">
                  <a:off x="6317440" y="3928306"/>
                  <a:ext cx="14533" cy="79236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4394A97-7B59-4C1B-9D04-B69EEF615942}"/>
                </a:ext>
              </a:extLst>
            </p:cNvPr>
            <p:cNvSpPr/>
            <p:nvPr/>
          </p:nvSpPr>
          <p:spPr bwMode="auto">
            <a:xfrm>
              <a:off x="7526573" y="2925028"/>
              <a:ext cx="457200" cy="609600"/>
            </a:xfrm>
            <a:prstGeom prst="ellipse">
              <a:avLst/>
            </a:prstGeom>
            <a:solidFill>
              <a:schemeClr val="accent2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1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lnSpc>
                  <a:spcPts val="404"/>
                </a:lnSpc>
              </a:pPr>
              <a:r>
                <a:rPr lang="en-US" sz="622" kern="1200">
                  <a:solidFill>
                    <a:schemeClr val="bg1"/>
                  </a:solidFill>
                  <a:latin typeface="Arial Black"/>
                  <a:cs typeface="Arial Black"/>
                </a:rPr>
                <a:t>45</a:t>
              </a:r>
            </a:p>
            <a:p>
              <a:pPr algn="ctr" eaLnBrk="0" hangingPunct="0">
                <a:lnSpc>
                  <a:spcPts val="404"/>
                </a:lnSpc>
              </a:pPr>
              <a:r>
                <a:rPr lang="en-US" sz="373" b="1" kern="1200">
                  <a:solidFill>
                    <a:schemeClr val="bg1"/>
                  </a:solidFill>
                  <a:cs typeface="Arial Black"/>
                </a:rPr>
                <a:t>min</a:t>
              </a: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421C3F18-1F13-46DF-920B-DCDFA62028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0B34891-8B55-4084-A929-E6CB6A9F4ECE}"/>
              </a:ext>
            </a:extLst>
          </p:cNvPr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17">
            <a:extLst>
              <a:ext uri="{FF2B5EF4-FFF2-40B4-BE49-F238E27FC236}">
                <a16:creationId xmlns:a16="http://schemas.microsoft.com/office/drawing/2014/main" id="{99F0A8EF-C0C9-4AC5-A349-31CBC095A8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7718" y="378965"/>
            <a:ext cx="9776211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25" name="Footer Placeholder 22">
            <a:extLst>
              <a:ext uri="{FF2B5EF4-FFF2-40B4-BE49-F238E27FC236}">
                <a16:creationId xmlns:a16="http://schemas.microsoft.com/office/drawing/2014/main" id="{4B088E3D-5E3C-4E8B-A03E-60A120EADDBC}"/>
              </a:ext>
            </a:extLst>
          </p:cNvPr>
          <p:cNvSpPr txBox="1">
            <a:spLocks/>
          </p:cNvSpPr>
          <p:nvPr userDrawn="1"/>
        </p:nvSpPr>
        <p:spPr>
          <a:xfrm>
            <a:off x="2" y="8665714"/>
            <a:ext cx="11887200" cy="385233"/>
          </a:xfrm>
          <a:prstGeom prst="rect">
            <a:avLst/>
          </a:prstGeom>
        </p:spPr>
        <p:txBody>
          <a:bodyPr vert="horz" lIns="37919" tIns="18959" rIns="37919" bIns="1895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ctr" defTabSz="379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9" b="1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49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CSG </a:t>
            </a:r>
            <a:r>
              <a:rPr lang="en-AU" sz="249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CONFIDENTIAL AND PROPRIETARY INFORMATION  </a:t>
            </a:r>
            <a:r>
              <a:rPr lang="en-AU" sz="249" kern="600">
                <a:solidFill>
                  <a:schemeClr val="tx2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|</a:t>
            </a:r>
            <a:r>
              <a:rPr lang="en-AU" sz="249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49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AU" sz="249" b="0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COPYRIGHT</a:t>
            </a:r>
            <a:r>
              <a:rPr lang="en-AU" sz="249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© 2018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3319664"/>
      </p:ext>
    </p:extLst>
  </p:cSld>
  <p:clrMapOvr>
    <a:masterClrMapping/>
  </p:clrMapOvr>
  <p:transition spd="slow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" y="8948341"/>
            <a:ext cx="11887202" cy="195674"/>
          </a:xfrm>
          <a:prstGeom prst="rect">
            <a:avLst/>
          </a:prstGeom>
          <a:solidFill>
            <a:srgbClr val="8A1F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0"/>
          </a:p>
        </p:txBody>
      </p:sp>
      <p:sp>
        <p:nvSpPr>
          <p:cNvPr id="19" name="Footer Placeholder 22"/>
          <p:cNvSpPr txBox="1">
            <a:spLocks/>
          </p:cNvSpPr>
          <p:nvPr userDrawn="1"/>
        </p:nvSpPr>
        <p:spPr>
          <a:xfrm>
            <a:off x="132088" y="8519355"/>
            <a:ext cx="6438901" cy="486834"/>
          </a:xfrm>
          <a:prstGeom prst="rect">
            <a:avLst/>
          </a:prstGeom>
        </p:spPr>
        <p:txBody>
          <a:bodyPr vert="horz" lIns="28439" tIns="14220" rIns="28439" bIns="142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AU" sz="187" b="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Copyright © 2015 CSG Systems International, Inc. and/or its affiliates (“CSG International”). All rights reserved.</a:t>
            </a:r>
          </a:p>
        </p:txBody>
      </p:sp>
      <p:sp>
        <p:nvSpPr>
          <p:cNvPr id="22" name="Slide Number Placeholder 23"/>
          <p:cNvSpPr txBox="1">
            <a:spLocks/>
          </p:cNvSpPr>
          <p:nvPr userDrawn="1"/>
        </p:nvSpPr>
        <p:spPr>
          <a:xfrm>
            <a:off x="8848756" y="8461497"/>
            <a:ext cx="2773680" cy="486834"/>
          </a:xfrm>
          <a:prstGeom prst="rect">
            <a:avLst/>
          </a:prstGeom>
        </p:spPr>
        <p:txBody>
          <a:bodyPr vert="horz" lIns="28439" tIns="14220" rIns="28439" bIns="142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2843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70ACAF-C442-4792-B087-E5FED3AA25A8}" type="slidenum">
              <a:rPr kumimoji="0" lang="en-US" sz="249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2843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9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954393" y="485434"/>
            <a:ext cx="610873" cy="835379"/>
            <a:chOff x="838199" y="2743200"/>
            <a:chExt cx="1193801" cy="1193799"/>
          </a:xfrm>
          <a:solidFill>
            <a:srgbClr val="D3D3D3"/>
          </a:solidFill>
        </p:grpSpPr>
        <p:sp>
          <p:nvSpPr>
            <p:cNvPr id="17" name="Rounded Rectangle 16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"/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"/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"/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"/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3535" y="7088024"/>
            <a:ext cx="11883679" cy="20559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335719" y="7484498"/>
            <a:ext cx="1846588" cy="228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7" b="1">
                <a:solidFill>
                  <a:srgbClr val="4B4B4D"/>
                </a:solidFill>
              </a:rPr>
              <a:t>Corporate Headquarters</a:t>
            </a:r>
          </a:p>
          <a:p>
            <a:pPr>
              <a:lnSpc>
                <a:spcPct val="90000"/>
              </a:lnSpc>
            </a:pPr>
            <a:r>
              <a:rPr lang="en-US" sz="327">
                <a:solidFill>
                  <a:srgbClr val="4B4B4D"/>
                </a:solidFill>
              </a:rPr>
              <a:t>9555 Maroon Circle</a:t>
            </a:r>
          </a:p>
          <a:p>
            <a:pPr>
              <a:lnSpc>
                <a:spcPct val="90000"/>
              </a:lnSpc>
            </a:pPr>
            <a:r>
              <a:rPr lang="en-US" sz="327">
                <a:solidFill>
                  <a:srgbClr val="4B4B4D"/>
                </a:solidFill>
              </a:rPr>
              <a:t>Englewood,</a:t>
            </a:r>
            <a:r>
              <a:rPr lang="en-US" sz="327" baseline="0">
                <a:solidFill>
                  <a:srgbClr val="4B4B4D"/>
                </a:solidFill>
              </a:rPr>
              <a:t> CO 80112</a:t>
            </a:r>
            <a:endParaRPr lang="en-US" sz="327">
              <a:solidFill>
                <a:srgbClr val="4B4B4D"/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2740672" y="7734120"/>
            <a:ext cx="1466035" cy="182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7" b="0">
                <a:solidFill>
                  <a:srgbClr val="4B4B4D"/>
                </a:solidFill>
              </a:rPr>
              <a:t>T: +1</a:t>
            </a:r>
            <a:r>
              <a:rPr lang="en-US" sz="327" b="0" baseline="0">
                <a:solidFill>
                  <a:srgbClr val="4B4B4D"/>
                </a:solidFill>
              </a:rPr>
              <a:t> 303 200 2000</a:t>
            </a:r>
          </a:p>
          <a:p>
            <a:pPr>
              <a:lnSpc>
                <a:spcPct val="90000"/>
              </a:lnSpc>
            </a:pPr>
            <a:r>
              <a:rPr lang="en-US" sz="327" b="0" baseline="0">
                <a:solidFill>
                  <a:srgbClr val="4B4B4D"/>
                </a:solidFill>
              </a:rPr>
              <a:t>F: +1 303 200 3333</a:t>
            </a:r>
            <a:endParaRPr lang="en-US" sz="327" b="0">
              <a:solidFill>
                <a:srgbClr val="4B4B4D"/>
              </a:solidFill>
            </a:endParaRP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42364" y="2946404"/>
            <a:ext cx="5681504" cy="948265"/>
          </a:xfrm>
        </p:spPr>
        <p:txBody>
          <a:bodyPr>
            <a:noAutofit/>
          </a:bodyPr>
          <a:lstStyle>
            <a:lvl1pPr marL="0" indent="0">
              <a:buNone/>
              <a:defRPr sz="996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Enter text here</a:t>
            </a:r>
          </a:p>
        </p:txBody>
      </p:sp>
      <p:pic>
        <p:nvPicPr>
          <p:cNvPr id="27" name="Picture 26" descr="CSG Color CMYK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8" y="7772403"/>
            <a:ext cx="1925210" cy="884714"/>
          </a:xfrm>
          <a:prstGeom prst="rect">
            <a:avLst/>
          </a:prstGeom>
        </p:spPr>
      </p:pic>
      <p:sp>
        <p:nvSpPr>
          <p:cNvPr id="25" name="Footer Placeholder 22"/>
          <p:cNvSpPr txBox="1">
            <a:spLocks/>
          </p:cNvSpPr>
          <p:nvPr userDrawn="1"/>
        </p:nvSpPr>
        <p:spPr>
          <a:xfrm>
            <a:off x="1035630" y="8636007"/>
            <a:ext cx="10273146" cy="385233"/>
          </a:xfrm>
          <a:prstGeom prst="rect">
            <a:avLst/>
          </a:prstGeom>
        </p:spPr>
        <p:txBody>
          <a:bodyPr vert="horz" lIns="28439" tIns="14220" rIns="28439" bIns="142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2843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9" b="1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49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249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r>
              <a:rPr lang="en-US" sz="249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AU" sz="249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24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© 2015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52378404"/>
      </p:ext>
    </p:extLst>
  </p:cSld>
  <p:clrMapOvr>
    <a:masterClrMapping/>
  </p:clrMapOvr>
  <p:transition spd="slow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 (high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187720" y="4736"/>
            <a:ext cx="9296970" cy="299548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328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</p:spTree>
    <p:extLst>
      <p:ext uri="{BB962C8B-B14F-4D97-AF65-F5344CB8AC3E}">
        <p14:creationId xmlns:p14="http://schemas.microsoft.com/office/powerpoint/2010/main" val="239825677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26EA2D29-3480-564D-B136-A68302CC32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164013" y="122774"/>
            <a:ext cx="2210431" cy="488245"/>
          </a:xfrm>
        </p:spPr>
        <p:txBody>
          <a:bodyPr anchor="b" anchorCtr="0"/>
          <a:lstStyle/>
          <a:p>
            <a:fld id="{E6FF899E-83AB-4D90-84C5-239EB47A68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9B59F8AA-80A9-1046-801E-5AC918D8B4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6247" y="218041"/>
            <a:ext cx="9781099" cy="192360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ts val="1451"/>
              </a:lnSpc>
              <a:spcBef>
                <a:spcPts val="0"/>
              </a:spcBef>
              <a:buNone/>
              <a:defRPr sz="1328" b="0" cap="none" baseline="0">
                <a:solidFill>
                  <a:srgbClr val="EE3524"/>
                </a:solidFill>
                <a:latin typeface="Franklin Gothic Medium Cond" charset="0"/>
              </a:defRPr>
            </a:lvl1pPr>
            <a:lvl2pPr marL="189577" indent="0">
              <a:buNone/>
              <a:defRPr/>
            </a:lvl2pPr>
            <a:lvl3pPr marL="379154" indent="0">
              <a:buNone/>
              <a:defRPr/>
            </a:lvl3pPr>
            <a:lvl4pPr marL="568731" indent="0">
              <a:buNone/>
              <a:defRPr/>
            </a:lvl4pPr>
            <a:lvl5pPr marL="758308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A6387B9-8984-40B6-BE99-71B45489685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1139" y="1146874"/>
            <a:ext cx="9776211" cy="86177"/>
          </a:xfrm>
        </p:spPr>
        <p:txBody>
          <a:bodyPr wrap="square" tIns="0" bIns="0">
            <a:spAutoFit/>
          </a:bodyPr>
          <a:lstStyle>
            <a:lvl1pPr marL="0" indent="0">
              <a:spcBef>
                <a:spcPts val="0"/>
              </a:spcBef>
              <a:buNone/>
              <a:defRPr sz="560" b="0" cap="none" baseline="0">
                <a:solidFill>
                  <a:schemeClr val="tx1">
                    <a:lumMod val="50000"/>
                  </a:schemeClr>
                </a:solidFill>
                <a:latin typeface="Franklin Gothic Medium Cond" charset="0"/>
              </a:defRPr>
            </a:lvl1pPr>
            <a:lvl2pPr marL="189577" indent="0">
              <a:buNone/>
              <a:defRPr/>
            </a:lvl2pPr>
            <a:lvl3pPr marL="379154" indent="0">
              <a:buNone/>
              <a:defRPr/>
            </a:lvl3pPr>
            <a:lvl4pPr marL="568731" indent="0">
              <a:buNone/>
              <a:defRPr/>
            </a:lvl4pPr>
            <a:lvl5pPr marL="758308" indent="0">
              <a:buNone/>
              <a:defRPr/>
            </a:lvl5pPr>
          </a:lstStyle>
          <a:p>
            <a:pPr lvl="0"/>
            <a:r>
              <a:rPr lang="en-US"/>
              <a:t>Subtitle of page goes right here</a:t>
            </a:r>
          </a:p>
        </p:txBody>
      </p:sp>
    </p:spTree>
    <p:extLst>
      <p:ext uri="{BB962C8B-B14F-4D97-AF65-F5344CB8AC3E}">
        <p14:creationId xmlns:p14="http://schemas.microsoft.com/office/powerpoint/2010/main" val="331332130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White with Dark Red Bar -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" y="8948341"/>
            <a:ext cx="11887202" cy="19567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73" y="406402"/>
            <a:ext cx="1645892" cy="756356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2278381" y="67735"/>
            <a:ext cx="8420100" cy="1524000"/>
          </a:xfrm>
        </p:spPr>
        <p:txBody>
          <a:bodyPr>
            <a:normAutofit/>
          </a:bodyPr>
          <a:lstStyle>
            <a:lvl1pPr>
              <a:defRPr sz="996" b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Content slide headline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0781036" y="405355"/>
            <a:ext cx="709932" cy="728133"/>
            <a:chOff x="838199" y="2743200"/>
            <a:chExt cx="1193801" cy="1193799"/>
          </a:xfrm>
          <a:solidFill>
            <a:srgbClr val="D3D3D3"/>
          </a:solidFill>
        </p:grpSpPr>
        <p:sp>
          <p:nvSpPr>
            <p:cNvPr id="16" name="Rounded Rectangle 15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"/>
            </a:p>
          </p:txBody>
        </p:sp>
        <p:sp>
          <p:nvSpPr>
            <p:cNvPr id="17" name="Rounded Rectangle 16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"/>
            </a:p>
          </p:txBody>
        </p:sp>
      </p:grpSp>
      <p:sp>
        <p:nvSpPr>
          <p:cNvPr id="24" name="Footer Placeholder 22"/>
          <p:cNvSpPr txBox="1">
            <a:spLocks/>
          </p:cNvSpPr>
          <p:nvPr userDrawn="1"/>
        </p:nvSpPr>
        <p:spPr>
          <a:xfrm>
            <a:off x="1035630" y="8636007"/>
            <a:ext cx="10273146" cy="385233"/>
          </a:xfrm>
          <a:prstGeom prst="rect">
            <a:avLst/>
          </a:prstGeom>
        </p:spPr>
        <p:txBody>
          <a:bodyPr vert="horz" lIns="28439" tIns="14220" rIns="28439" bIns="142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2843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9" b="1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49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249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r>
              <a:rPr lang="en-US" sz="249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AU" sz="249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24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© 2015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2712156"/>
      </p:ext>
    </p:extLst>
  </p:cSld>
  <p:clrMapOvr>
    <a:masterClrMapping/>
  </p:clrMapOvr>
  <p:transition spd="slow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1496484"/>
            <a:ext cx="10104120" cy="3183467"/>
          </a:xfrm>
        </p:spPr>
        <p:txBody>
          <a:bodyPr anchor="b"/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802717"/>
            <a:ext cx="8915400" cy="2207683"/>
          </a:xfrm>
        </p:spPr>
        <p:txBody>
          <a:bodyPr/>
          <a:lstStyle>
            <a:lvl1pPr marL="0" indent="0" algn="ctr">
              <a:buNone/>
              <a:defRPr sz="3120"/>
            </a:lvl1pPr>
            <a:lvl2pPr marL="594360" indent="0" algn="ctr">
              <a:buNone/>
              <a:defRPr sz="2600"/>
            </a:lvl2pPr>
            <a:lvl3pPr marL="1188720" indent="0" algn="ctr">
              <a:buNone/>
              <a:defRPr sz="2340"/>
            </a:lvl3pPr>
            <a:lvl4pPr marL="1783080" indent="0" algn="ctr">
              <a:buNone/>
              <a:defRPr sz="2080"/>
            </a:lvl4pPr>
            <a:lvl5pPr marL="2377440" indent="0" algn="ctr">
              <a:buNone/>
              <a:defRPr sz="2080"/>
            </a:lvl5pPr>
            <a:lvl6pPr marL="2971800" indent="0" algn="ctr">
              <a:buNone/>
              <a:defRPr sz="2080"/>
            </a:lvl6pPr>
            <a:lvl7pPr marL="3566160" indent="0" algn="ctr">
              <a:buNone/>
              <a:defRPr sz="2080"/>
            </a:lvl7pPr>
            <a:lvl8pPr marL="4160520" indent="0" algn="ctr">
              <a:buNone/>
              <a:defRPr sz="2080"/>
            </a:lvl8pPr>
            <a:lvl9pPr marL="4754880" indent="0" algn="ctr">
              <a:buNone/>
              <a:defRPr sz="208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1A47-397C-4851-9CF8-FC11F7C10F16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C0FB-DA8E-493C-9BAE-BF2B04C96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9371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1A47-397C-4851-9CF8-FC11F7C10F16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C0FB-DA8E-493C-9BAE-BF2B04C96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4203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054" y="2279653"/>
            <a:ext cx="10252710" cy="3803649"/>
          </a:xfrm>
        </p:spPr>
        <p:txBody>
          <a:bodyPr anchor="b"/>
          <a:lstStyle>
            <a:lvl1pPr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1054" y="6119286"/>
            <a:ext cx="10252710" cy="2000249"/>
          </a:xfrm>
        </p:spPr>
        <p:txBody>
          <a:bodyPr/>
          <a:lstStyle>
            <a:lvl1pPr marL="0" indent="0">
              <a:buNone/>
              <a:defRPr sz="3120">
                <a:solidFill>
                  <a:schemeClr val="tx1"/>
                </a:solidFill>
              </a:defRPr>
            </a:lvl1pPr>
            <a:lvl2pPr marL="59436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188720" indent="0">
              <a:buNone/>
              <a:defRPr sz="2340">
                <a:solidFill>
                  <a:schemeClr val="tx1">
                    <a:tint val="75000"/>
                  </a:schemeClr>
                </a:solidFill>
              </a:defRPr>
            </a:lvl3pPr>
            <a:lvl4pPr marL="1783080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4pPr>
            <a:lvl5pPr marL="2377440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5pPr>
            <a:lvl6pPr marL="2971800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6pPr>
            <a:lvl7pPr marL="3566160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7pPr>
            <a:lvl8pPr marL="4160520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8pPr>
            <a:lvl9pPr marL="4754880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1A47-397C-4851-9CF8-FC11F7C10F16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C0FB-DA8E-493C-9BAE-BF2B04C96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1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s and Red Bar -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16077" indent="-116077">
              <a:buClr>
                <a:srgbClr val="E7161A"/>
              </a:buClr>
              <a:buFont typeface="Wingdings" charset="2"/>
              <a:buChar char="§"/>
              <a:defRPr>
                <a:solidFill>
                  <a:schemeClr val="tx2"/>
                </a:solidFill>
              </a:defRPr>
            </a:lvl1pPr>
            <a:lvl2pPr marL="251498" indent="-96729">
              <a:buClr>
                <a:srgbClr val="E7161A"/>
              </a:buClr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386920" indent="-77385">
              <a:buClr>
                <a:srgbClr val="E7161A"/>
              </a:buClr>
              <a:buFont typeface="Lucida Grande"/>
              <a:buChar char="-"/>
              <a:defRPr>
                <a:solidFill>
                  <a:schemeClr val="tx2"/>
                </a:solidFill>
              </a:defRPr>
            </a:lvl3pPr>
            <a:lvl4pPr marL="541687" indent="-77385">
              <a:buClr>
                <a:srgbClr val="E7161A"/>
              </a:buClr>
              <a:buFont typeface="Lucida Grande"/>
              <a:buChar char="›"/>
              <a:defRPr>
                <a:solidFill>
                  <a:schemeClr val="tx2"/>
                </a:solidFill>
              </a:defRPr>
            </a:lvl4pPr>
            <a:lvl5pPr marL="696456" indent="-77385">
              <a:buClr>
                <a:srgbClr val="E7161A"/>
              </a:buClr>
              <a:buFont typeface="Courier New"/>
              <a:buChar char="o"/>
              <a:defRPr>
                <a:solidFill>
                  <a:schemeClr val="tx2"/>
                </a:solidFill>
              </a:defRPr>
            </a:lvl5pPr>
            <a:lvl6pPr marL="889917" indent="-116077">
              <a:buClr>
                <a:srgbClr val="E22123"/>
              </a:buClr>
              <a:buFont typeface="Arial"/>
              <a:buChar char="•"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" y="8948343"/>
            <a:ext cx="11887202" cy="1956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9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8" y="462861"/>
            <a:ext cx="1425967" cy="873718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10954394" y="485441"/>
            <a:ext cx="610871" cy="835379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18" name="Rounded Rectangle 17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33" name="Rounded Rectangle 32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</p:grpSp>
      <p:sp>
        <p:nvSpPr>
          <p:cNvPr id="34" name="Title 1"/>
          <p:cNvSpPr>
            <a:spLocks noGrp="1"/>
          </p:cNvSpPr>
          <p:nvPr>
            <p:ph type="title" hasCustomPrompt="1"/>
          </p:nvPr>
        </p:nvSpPr>
        <p:spPr>
          <a:xfrm>
            <a:off x="1981206" y="67749"/>
            <a:ext cx="8160064" cy="1524000"/>
          </a:xfrm>
        </p:spPr>
        <p:txBody>
          <a:bodyPr>
            <a:normAutofit/>
          </a:bodyPr>
          <a:lstStyle>
            <a:lvl1pPr>
              <a:defRPr sz="1083" b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Content slide headline</a:t>
            </a:r>
          </a:p>
        </p:txBody>
      </p:sp>
      <p:sp>
        <p:nvSpPr>
          <p:cNvPr id="14" name="Footer Placeholder 22"/>
          <p:cNvSpPr txBox="1">
            <a:spLocks/>
          </p:cNvSpPr>
          <p:nvPr userDrawn="1"/>
        </p:nvSpPr>
        <p:spPr>
          <a:xfrm>
            <a:off x="1035632" y="8636014"/>
            <a:ext cx="10273148" cy="385233"/>
          </a:xfrm>
          <a:prstGeom prst="rect">
            <a:avLst/>
          </a:prstGeom>
        </p:spPr>
        <p:txBody>
          <a:bodyPr vert="horz" lIns="30955" tIns="15478" rIns="30955" bIns="1547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3095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71" b="1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71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271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r>
              <a:rPr lang="en-US" sz="271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AU" sz="271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27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© 2017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4904916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7245" y="2434167"/>
            <a:ext cx="505206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7895" y="2434167"/>
            <a:ext cx="505206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1A47-397C-4851-9CF8-FC11F7C10F16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C0FB-DA8E-493C-9BAE-BF2B04C96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3011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93" y="486836"/>
            <a:ext cx="10252710" cy="17674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795" y="2241551"/>
            <a:ext cx="5028842" cy="1098549"/>
          </a:xfrm>
        </p:spPr>
        <p:txBody>
          <a:bodyPr anchor="b"/>
          <a:lstStyle>
            <a:lvl1pPr marL="0" indent="0">
              <a:buNone/>
              <a:defRPr sz="3120" b="1"/>
            </a:lvl1pPr>
            <a:lvl2pPr marL="594360" indent="0">
              <a:buNone/>
              <a:defRPr sz="2600" b="1"/>
            </a:lvl2pPr>
            <a:lvl3pPr marL="1188720" indent="0">
              <a:buNone/>
              <a:defRPr sz="2340" b="1"/>
            </a:lvl3pPr>
            <a:lvl4pPr marL="1783080" indent="0">
              <a:buNone/>
              <a:defRPr sz="2080" b="1"/>
            </a:lvl4pPr>
            <a:lvl5pPr marL="2377440" indent="0">
              <a:buNone/>
              <a:defRPr sz="2080" b="1"/>
            </a:lvl5pPr>
            <a:lvl6pPr marL="2971800" indent="0">
              <a:buNone/>
              <a:defRPr sz="2080" b="1"/>
            </a:lvl6pPr>
            <a:lvl7pPr marL="3566160" indent="0">
              <a:buNone/>
              <a:defRPr sz="2080" b="1"/>
            </a:lvl7pPr>
            <a:lvl8pPr marL="4160520" indent="0">
              <a:buNone/>
              <a:defRPr sz="2080" b="1"/>
            </a:lvl8pPr>
            <a:lvl9pPr marL="4754880" indent="0">
              <a:buNone/>
              <a:defRPr sz="20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795" y="3340100"/>
            <a:ext cx="5028842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17896" y="2241551"/>
            <a:ext cx="5053608" cy="1098549"/>
          </a:xfrm>
        </p:spPr>
        <p:txBody>
          <a:bodyPr anchor="b"/>
          <a:lstStyle>
            <a:lvl1pPr marL="0" indent="0">
              <a:buNone/>
              <a:defRPr sz="3120" b="1"/>
            </a:lvl1pPr>
            <a:lvl2pPr marL="594360" indent="0">
              <a:buNone/>
              <a:defRPr sz="2600" b="1"/>
            </a:lvl2pPr>
            <a:lvl3pPr marL="1188720" indent="0">
              <a:buNone/>
              <a:defRPr sz="2340" b="1"/>
            </a:lvl3pPr>
            <a:lvl4pPr marL="1783080" indent="0">
              <a:buNone/>
              <a:defRPr sz="2080" b="1"/>
            </a:lvl4pPr>
            <a:lvl5pPr marL="2377440" indent="0">
              <a:buNone/>
              <a:defRPr sz="2080" b="1"/>
            </a:lvl5pPr>
            <a:lvl6pPr marL="2971800" indent="0">
              <a:buNone/>
              <a:defRPr sz="2080" b="1"/>
            </a:lvl6pPr>
            <a:lvl7pPr marL="3566160" indent="0">
              <a:buNone/>
              <a:defRPr sz="2080" b="1"/>
            </a:lvl7pPr>
            <a:lvl8pPr marL="4160520" indent="0">
              <a:buNone/>
              <a:defRPr sz="2080" b="1"/>
            </a:lvl8pPr>
            <a:lvl9pPr marL="4754880" indent="0">
              <a:buNone/>
              <a:defRPr sz="20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17896" y="3340100"/>
            <a:ext cx="50536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1A47-397C-4851-9CF8-FC11F7C10F16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C0FB-DA8E-493C-9BAE-BF2B04C96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9667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1A47-397C-4851-9CF8-FC11F7C10F16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C0FB-DA8E-493C-9BAE-BF2B04C96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1055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1A47-397C-4851-9CF8-FC11F7C10F16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C0FB-DA8E-493C-9BAE-BF2B04C96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735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94" y="609600"/>
            <a:ext cx="3833931" cy="2133600"/>
          </a:xfrm>
        </p:spPr>
        <p:txBody>
          <a:bodyPr anchor="b"/>
          <a:lstStyle>
            <a:lvl1pPr>
              <a:defRPr sz="41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3608" y="1316569"/>
            <a:ext cx="6017895" cy="6498167"/>
          </a:xfrm>
        </p:spPr>
        <p:txBody>
          <a:bodyPr/>
          <a:lstStyle>
            <a:lvl1pPr>
              <a:defRPr sz="4160"/>
            </a:lvl1pPr>
            <a:lvl2pPr>
              <a:defRPr sz="3640"/>
            </a:lvl2pPr>
            <a:lvl3pPr>
              <a:defRPr sz="312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794" y="2743200"/>
            <a:ext cx="3833931" cy="5082117"/>
          </a:xfrm>
        </p:spPr>
        <p:txBody>
          <a:bodyPr/>
          <a:lstStyle>
            <a:lvl1pPr marL="0" indent="0">
              <a:buNone/>
              <a:defRPr sz="2080"/>
            </a:lvl1pPr>
            <a:lvl2pPr marL="594360" indent="0">
              <a:buNone/>
              <a:defRPr sz="1820"/>
            </a:lvl2pPr>
            <a:lvl3pPr marL="1188720" indent="0">
              <a:buNone/>
              <a:defRPr sz="1560"/>
            </a:lvl3pPr>
            <a:lvl4pPr marL="1783080" indent="0">
              <a:buNone/>
              <a:defRPr sz="1300"/>
            </a:lvl4pPr>
            <a:lvl5pPr marL="2377440" indent="0">
              <a:buNone/>
              <a:defRPr sz="1300"/>
            </a:lvl5pPr>
            <a:lvl6pPr marL="2971800" indent="0">
              <a:buNone/>
              <a:defRPr sz="1300"/>
            </a:lvl6pPr>
            <a:lvl7pPr marL="3566160" indent="0">
              <a:buNone/>
              <a:defRPr sz="1300"/>
            </a:lvl7pPr>
            <a:lvl8pPr marL="4160520" indent="0">
              <a:buNone/>
              <a:defRPr sz="1300"/>
            </a:lvl8pPr>
            <a:lvl9pPr marL="475488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1A47-397C-4851-9CF8-FC11F7C10F16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C0FB-DA8E-493C-9BAE-BF2B04C96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4470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94" y="609600"/>
            <a:ext cx="3833931" cy="2133600"/>
          </a:xfrm>
        </p:spPr>
        <p:txBody>
          <a:bodyPr anchor="b"/>
          <a:lstStyle>
            <a:lvl1pPr>
              <a:defRPr sz="41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53608" y="1316569"/>
            <a:ext cx="6017895" cy="6498167"/>
          </a:xfrm>
        </p:spPr>
        <p:txBody>
          <a:bodyPr anchor="t"/>
          <a:lstStyle>
            <a:lvl1pPr marL="0" indent="0">
              <a:buNone/>
              <a:defRPr sz="4160"/>
            </a:lvl1pPr>
            <a:lvl2pPr marL="594360" indent="0">
              <a:buNone/>
              <a:defRPr sz="3640"/>
            </a:lvl2pPr>
            <a:lvl3pPr marL="1188720" indent="0">
              <a:buNone/>
              <a:defRPr sz="3120"/>
            </a:lvl3pPr>
            <a:lvl4pPr marL="1783080" indent="0">
              <a:buNone/>
              <a:defRPr sz="2600"/>
            </a:lvl4pPr>
            <a:lvl5pPr marL="2377440" indent="0">
              <a:buNone/>
              <a:defRPr sz="2600"/>
            </a:lvl5pPr>
            <a:lvl6pPr marL="2971800" indent="0">
              <a:buNone/>
              <a:defRPr sz="2600"/>
            </a:lvl6pPr>
            <a:lvl7pPr marL="3566160" indent="0">
              <a:buNone/>
              <a:defRPr sz="2600"/>
            </a:lvl7pPr>
            <a:lvl8pPr marL="4160520" indent="0">
              <a:buNone/>
              <a:defRPr sz="2600"/>
            </a:lvl8pPr>
            <a:lvl9pPr marL="4754880" indent="0">
              <a:buNone/>
              <a:defRPr sz="2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794" y="2743200"/>
            <a:ext cx="3833931" cy="5082117"/>
          </a:xfrm>
        </p:spPr>
        <p:txBody>
          <a:bodyPr/>
          <a:lstStyle>
            <a:lvl1pPr marL="0" indent="0">
              <a:buNone/>
              <a:defRPr sz="2080"/>
            </a:lvl1pPr>
            <a:lvl2pPr marL="594360" indent="0">
              <a:buNone/>
              <a:defRPr sz="1820"/>
            </a:lvl2pPr>
            <a:lvl3pPr marL="1188720" indent="0">
              <a:buNone/>
              <a:defRPr sz="1560"/>
            </a:lvl3pPr>
            <a:lvl4pPr marL="1783080" indent="0">
              <a:buNone/>
              <a:defRPr sz="1300"/>
            </a:lvl4pPr>
            <a:lvl5pPr marL="2377440" indent="0">
              <a:buNone/>
              <a:defRPr sz="1300"/>
            </a:lvl5pPr>
            <a:lvl6pPr marL="2971800" indent="0">
              <a:buNone/>
              <a:defRPr sz="1300"/>
            </a:lvl6pPr>
            <a:lvl7pPr marL="3566160" indent="0">
              <a:buNone/>
              <a:defRPr sz="1300"/>
            </a:lvl7pPr>
            <a:lvl8pPr marL="4160520" indent="0">
              <a:buNone/>
              <a:defRPr sz="1300"/>
            </a:lvl8pPr>
            <a:lvl9pPr marL="475488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1A47-397C-4851-9CF8-FC11F7C10F16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C0FB-DA8E-493C-9BAE-BF2B04C96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2304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1A47-397C-4851-9CF8-FC11F7C10F16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C0FB-DA8E-493C-9BAE-BF2B04C96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4575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06778" y="486834"/>
            <a:ext cx="2563178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7245" y="486834"/>
            <a:ext cx="75409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1A47-397C-4851-9CF8-FC11F7C10F16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C0FB-DA8E-493C-9BAE-BF2B04C96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84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s and Red Bar - 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" y="8948343"/>
            <a:ext cx="11887202" cy="1956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9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77" y="2133621"/>
            <a:ext cx="5250179" cy="6033911"/>
          </a:xfrm>
        </p:spPr>
        <p:txBody>
          <a:bodyPr/>
          <a:lstStyle>
            <a:lvl1pPr marL="116077" indent="-116077">
              <a:buClr>
                <a:schemeClr val="accent1"/>
              </a:buClr>
              <a:buFont typeface="Wingdings" charset="2"/>
              <a:buChar char="§"/>
              <a:defRPr sz="813">
                <a:solidFill>
                  <a:schemeClr val="tx2"/>
                </a:solidFill>
              </a:defRPr>
            </a:lvl1pPr>
            <a:lvl2pPr marL="251498" indent="-96729">
              <a:buClr>
                <a:schemeClr val="accent1"/>
              </a:buClr>
              <a:buFont typeface="Arial"/>
              <a:buChar char="•"/>
              <a:defRPr sz="677">
                <a:solidFill>
                  <a:schemeClr val="tx2"/>
                </a:solidFill>
              </a:defRPr>
            </a:lvl2pPr>
            <a:lvl3pPr marL="386920" indent="-77385">
              <a:buClr>
                <a:schemeClr val="accent1"/>
              </a:buClr>
              <a:buFont typeface="Lucida Grande"/>
              <a:buChar char="-"/>
              <a:defRPr sz="609">
                <a:solidFill>
                  <a:schemeClr val="tx2"/>
                </a:solidFill>
              </a:defRPr>
            </a:lvl3pPr>
            <a:lvl4pPr marL="541687" indent="-77385">
              <a:buClr>
                <a:schemeClr val="accent1"/>
              </a:buClr>
              <a:buFont typeface="Lucida Grande"/>
              <a:buChar char="›"/>
              <a:defRPr sz="541">
                <a:solidFill>
                  <a:schemeClr val="tx2"/>
                </a:solidFill>
              </a:defRPr>
            </a:lvl4pPr>
            <a:lvl5pPr marL="696456" indent="-77385">
              <a:buClr>
                <a:schemeClr val="accent1"/>
              </a:buClr>
              <a:buFont typeface="Courier New"/>
              <a:buChar char="o"/>
              <a:defRPr sz="541">
                <a:solidFill>
                  <a:schemeClr val="tx2"/>
                </a:solidFill>
              </a:defRPr>
            </a:lvl5pPr>
            <a:lvl6pPr marL="773841" indent="0">
              <a:buClr>
                <a:schemeClr val="accent1"/>
              </a:buClr>
              <a:buFont typeface="Arial"/>
              <a:buNone/>
              <a:defRPr sz="609">
                <a:solidFill>
                  <a:schemeClr val="tx2"/>
                </a:solidFill>
              </a:defRPr>
            </a:lvl6pPr>
            <a:lvl7pPr>
              <a:defRPr sz="609"/>
            </a:lvl7pPr>
            <a:lvl8pPr>
              <a:defRPr sz="609"/>
            </a:lvl8pPr>
            <a:lvl9pPr>
              <a:defRPr sz="60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2673" y="2133621"/>
            <a:ext cx="5250179" cy="6033911"/>
          </a:xfrm>
        </p:spPr>
        <p:txBody>
          <a:bodyPr/>
          <a:lstStyle>
            <a:lvl1pPr marL="116077" indent="-116077">
              <a:buClr>
                <a:schemeClr val="accent1"/>
              </a:buClr>
              <a:buFont typeface="Wingdings" charset="2"/>
              <a:buChar char="§"/>
              <a:defRPr sz="813">
                <a:solidFill>
                  <a:schemeClr val="tx2"/>
                </a:solidFill>
              </a:defRPr>
            </a:lvl1pPr>
            <a:lvl2pPr marL="251498" indent="-96729">
              <a:buClr>
                <a:schemeClr val="accent1"/>
              </a:buClr>
              <a:buFont typeface="Arial"/>
              <a:buChar char="•"/>
              <a:defRPr sz="677">
                <a:solidFill>
                  <a:schemeClr val="tx2"/>
                </a:solidFill>
              </a:defRPr>
            </a:lvl2pPr>
            <a:lvl3pPr marL="386920" indent="-77385">
              <a:buClr>
                <a:schemeClr val="accent1"/>
              </a:buClr>
              <a:buFont typeface="Lucida Grande"/>
              <a:buChar char="-"/>
              <a:defRPr sz="609">
                <a:solidFill>
                  <a:schemeClr val="tx2"/>
                </a:solidFill>
              </a:defRPr>
            </a:lvl3pPr>
            <a:lvl4pPr marL="541687" indent="-77385">
              <a:buClr>
                <a:schemeClr val="accent1"/>
              </a:buClr>
              <a:buFont typeface="Lucida Grande"/>
              <a:buChar char="›"/>
              <a:defRPr sz="541">
                <a:solidFill>
                  <a:schemeClr val="tx2"/>
                </a:solidFill>
              </a:defRPr>
            </a:lvl4pPr>
            <a:lvl5pPr marL="696456" indent="-77385">
              <a:buClr>
                <a:schemeClr val="accent1"/>
              </a:buClr>
              <a:buFont typeface="Courier New"/>
              <a:buChar char="o"/>
              <a:defRPr sz="541">
                <a:solidFill>
                  <a:schemeClr val="tx2"/>
                </a:solidFill>
              </a:defRPr>
            </a:lvl5pPr>
            <a:lvl6pPr marL="870571" indent="-96729">
              <a:buFont typeface="Arial"/>
              <a:buChar char="•"/>
              <a:defRPr sz="609">
                <a:solidFill>
                  <a:schemeClr val="tx2"/>
                </a:solidFill>
              </a:defRPr>
            </a:lvl6pPr>
            <a:lvl7pPr>
              <a:defRPr sz="609"/>
            </a:lvl7pPr>
            <a:lvl8pPr>
              <a:defRPr sz="609"/>
            </a:lvl8pPr>
            <a:lvl9pPr>
              <a:defRPr sz="60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8" y="462861"/>
            <a:ext cx="1425967" cy="873718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10954394" y="485441"/>
            <a:ext cx="610871" cy="835379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22" name="Rounded Rectangle 21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7" name="Rounded Rectangle 26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</p:grp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981206" y="67749"/>
            <a:ext cx="8160064" cy="1524000"/>
          </a:xfrm>
        </p:spPr>
        <p:txBody>
          <a:bodyPr>
            <a:normAutofit/>
          </a:bodyPr>
          <a:lstStyle>
            <a:lvl1pPr>
              <a:defRPr sz="1083" b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Content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472290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s and Dark Red Bar - Headlin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" y="8948343"/>
            <a:ext cx="11887202" cy="19567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9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8" y="462861"/>
            <a:ext cx="1425967" cy="873718"/>
          </a:xfrm>
          <a:prstGeom prst="rect">
            <a:avLst/>
          </a:prstGeom>
        </p:spPr>
      </p:pic>
      <p:grpSp>
        <p:nvGrpSpPr>
          <p:cNvPr id="27" name="Group 26"/>
          <p:cNvGrpSpPr/>
          <p:nvPr userDrawn="1"/>
        </p:nvGrpSpPr>
        <p:grpSpPr>
          <a:xfrm>
            <a:off x="10954394" y="485441"/>
            <a:ext cx="610871" cy="835379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28" name="Rounded Rectangle 27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33" name="Rounded Rectangle 32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</p:grpSp>
      <p:sp>
        <p:nvSpPr>
          <p:cNvPr id="34" name="Title 1"/>
          <p:cNvSpPr>
            <a:spLocks noGrp="1"/>
          </p:cNvSpPr>
          <p:nvPr>
            <p:ph type="title" hasCustomPrompt="1"/>
          </p:nvPr>
        </p:nvSpPr>
        <p:spPr>
          <a:xfrm>
            <a:off x="1981206" y="67749"/>
            <a:ext cx="8160064" cy="1524000"/>
          </a:xfrm>
        </p:spPr>
        <p:txBody>
          <a:bodyPr>
            <a:normAutofit/>
          </a:bodyPr>
          <a:lstStyle>
            <a:lvl1pPr>
              <a:defRPr sz="1083" b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Content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866572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s and Dark Red Bar -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5"/>
              </a:buClr>
              <a:defRPr sz="813"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 sz="677"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2"/>
                </a:solidFill>
              </a:defRPr>
            </a:lvl4pPr>
            <a:lvl5pPr marL="696456" indent="-77385">
              <a:buClr>
                <a:schemeClr val="accent5"/>
              </a:buClr>
              <a:defRPr>
                <a:solidFill>
                  <a:schemeClr val="tx2"/>
                </a:solidFill>
              </a:defRPr>
            </a:lvl5pPr>
            <a:lvl6pPr marL="773841" indent="0">
              <a:buClr>
                <a:schemeClr val="accent5"/>
              </a:buClr>
              <a:buFont typeface="Arial"/>
              <a:buNone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" y="8948343"/>
            <a:ext cx="11887202" cy="19567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9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8" y="462861"/>
            <a:ext cx="1425967" cy="873718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10954394" y="485441"/>
            <a:ext cx="610871" cy="835379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20" name="Rounded Rectangle 19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7" name="Rounded Rectangle 26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</p:grp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981206" y="67749"/>
            <a:ext cx="8160064" cy="1524000"/>
          </a:xfrm>
        </p:spPr>
        <p:txBody>
          <a:bodyPr>
            <a:normAutofit/>
          </a:bodyPr>
          <a:lstStyle>
            <a:lvl1pPr>
              <a:defRPr sz="1083" b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Content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634063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s and Dark Red Bar - 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77" y="2133621"/>
            <a:ext cx="5250179" cy="6033911"/>
          </a:xfrm>
        </p:spPr>
        <p:txBody>
          <a:bodyPr/>
          <a:lstStyle>
            <a:lvl1pPr>
              <a:buClr>
                <a:schemeClr val="accent5"/>
              </a:buClr>
              <a:defRPr sz="813"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 sz="677"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 sz="609"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 sz="541">
                <a:solidFill>
                  <a:schemeClr val="tx2"/>
                </a:solidFill>
              </a:defRPr>
            </a:lvl4pPr>
            <a:lvl5pPr marL="696456" indent="-77385">
              <a:buClr>
                <a:schemeClr val="accent5"/>
              </a:buClr>
              <a:defRPr sz="541">
                <a:solidFill>
                  <a:schemeClr val="tx2"/>
                </a:solidFill>
              </a:defRPr>
            </a:lvl5pPr>
            <a:lvl6pPr marL="870571" indent="-96729">
              <a:buClr>
                <a:schemeClr val="accent5"/>
              </a:buClr>
              <a:buFont typeface="Arial"/>
              <a:buChar char="•"/>
              <a:defRPr sz="609">
                <a:solidFill>
                  <a:schemeClr val="tx2"/>
                </a:solidFill>
              </a:defRPr>
            </a:lvl6pPr>
            <a:lvl7pPr>
              <a:defRPr sz="609"/>
            </a:lvl7pPr>
            <a:lvl8pPr>
              <a:defRPr sz="609"/>
            </a:lvl8pPr>
            <a:lvl9pPr>
              <a:defRPr sz="60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2673" y="2133621"/>
            <a:ext cx="5250179" cy="6033911"/>
          </a:xfrm>
        </p:spPr>
        <p:txBody>
          <a:bodyPr/>
          <a:lstStyle>
            <a:lvl1pPr>
              <a:buClr>
                <a:schemeClr val="accent5"/>
              </a:buClr>
              <a:defRPr sz="813"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 sz="677"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 sz="609"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 sz="541">
                <a:solidFill>
                  <a:schemeClr val="tx2"/>
                </a:solidFill>
              </a:defRPr>
            </a:lvl4pPr>
            <a:lvl5pPr marL="696456" indent="-77385">
              <a:buClr>
                <a:schemeClr val="accent5"/>
              </a:buClr>
              <a:defRPr sz="541">
                <a:solidFill>
                  <a:schemeClr val="tx2"/>
                </a:solidFill>
              </a:defRPr>
            </a:lvl5pPr>
            <a:lvl6pPr marL="773841" indent="0">
              <a:buClr>
                <a:schemeClr val="accent2"/>
              </a:buClr>
              <a:buFont typeface="Arial"/>
              <a:buNone/>
              <a:defRPr sz="609">
                <a:solidFill>
                  <a:schemeClr val="tx2"/>
                </a:solidFill>
              </a:defRPr>
            </a:lvl6pPr>
            <a:lvl7pPr>
              <a:defRPr sz="609"/>
            </a:lvl7pPr>
            <a:lvl8pPr>
              <a:defRPr sz="609"/>
            </a:lvl8pPr>
            <a:lvl9pPr>
              <a:defRPr sz="60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3" y="8948343"/>
            <a:ext cx="11887202" cy="195673"/>
          </a:xfrm>
          <a:prstGeom prst="rect">
            <a:avLst/>
          </a:prstGeom>
          <a:solidFill>
            <a:srgbClr val="8A1F0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9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8" y="462861"/>
            <a:ext cx="1425967" cy="873718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10954394" y="485441"/>
            <a:ext cx="610871" cy="835379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23" name="Rounded Rectangle 22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7" name="Rounded Rectangle 26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8" name="Rounded Rectangle 27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981206" y="67749"/>
            <a:ext cx="8160064" cy="1524000"/>
          </a:xfrm>
        </p:spPr>
        <p:txBody>
          <a:bodyPr>
            <a:normAutofit/>
          </a:bodyPr>
          <a:lstStyle>
            <a:lvl1pPr>
              <a:defRPr sz="1083" b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Content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1437763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Red Bar -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" y="8948343"/>
            <a:ext cx="11887202" cy="1956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9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8" y="462861"/>
            <a:ext cx="1425967" cy="873718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10954394" y="485441"/>
            <a:ext cx="610871" cy="835379"/>
            <a:chOff x="838199" y="2743200"/>
            <a:chExt cx="1193801" cy="1193799"/>
          </a:xfrm>
          <a:solidFill>
            <a:srgbClr val="D3D3D3"/>
          </a:solidFill>
        </p:grpSpPr>
        <p:sp>
          <p:nvSpPr>
            <p:cNvPr id="16" name="Rounded Rectangle 15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17" name="Rounded Rectangle 16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</p:grp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1981206" y="67749"/>
            <a:ext cx="8160064" cy="1524000"/>
          </a:xfrm>
        </p:spPr>
        <p:txBody>
          <a:bodyPr>
            <a:normAutofit/>
          </a:bodyPr>
          <a:lstStyle>
            <a:lvl1pPr>
              <a:defRPr sz="1083" b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Content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623156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Red Bar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 marL="696456" indent="-77385"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  <a:lvl6pPr marL="773841" indent="0">
              <a:buClr>
                <a:schemeClr val="accent1"/>
              </a:buClr>
              <a:buFont typeface="Arial"/>
              <a:buNone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" y="8948343"/>
            <a:ext cx="11887202" cy="1956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9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8" y="462861"/>
            <a:ext cx="1425967" cy="873718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10954394" y="485441"/>
            <a:ext cx="610871" cy="835379"/>
            <a:chOff x="838199" y="2743200"/>
            <a:chExt cx="1193801" cy="1193799"/>
          </a:xfrm>
          <a:solidFill>
            <a:srgbClr val="D3D3D3"/>
          </a:solidFill>
        </p:grpSpPr>
        <p:sp>
          <p:nvSpPr>
            <p:cNvPr id="17" name="Rounded Rectangle 16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1981206" y="67749"/>
            <a:ext cx="8160064" cy="1524000"/>
          </a:xfrm>
        </p:spPr>
        <p:txBody>
          <a:bodyPr>
            <a:normAutofit/>
          </a:bodyPr>
          <a:lstStyle>
            <a:lvl1pPr>
              <a:defRPr sz="1083" b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Content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549672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Red Bar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77" y="2133621"/>
            <a:ext cx="5250179" cy="6033911"/>
          </a:xfrm>
        </p:spPr>
        <p:txBody>
          <a:bodyPr/>
          <a:lstStyle>
            <a:lvl1pPr>
              <a:buClr>
                <a:schemeClr val="accent1"/>
              </a:buClr>
              <a:defRPr sz="813">
                <a:solidFill>
                  <a:schemeClr val="tx2"/>
                </a:solidFill>
              </a:defRPr>
            </a:lvl1pPr>
            <a:lvl2pPr>
              <a:buClr>
                <a:schemeClr val="accent1"/>
              </a:buClr>
              <a:defRPr sz="677">
                <a:solidFill>
                  <a:schemeClr val="tx2"/>
                </a:solidFill>
              </a:defRPr>
            </a:lvl2pPr>
            <a:lvl3pPr>
              <a:buClr>
                <a:schemeClr val="accent1"/>
              </a:buClr>
              <a:defRPr sz="609">
                <a:solidFill>
                  <a:schemeClr val="tx2"/>
                </a:solidFill>
              </a:defRPr>
            </a:lvl3pPr>
            <a:lvl4pPr>
              <a:buClr>
                <a:schemeClr val="accent1"/>
              </a:buClr>
              <a:defRPr sz="541">
                <a:solidFill>
                  <a:schemeClr val="tx2"/>
                </a:solidFill>
              </a:defRPr>
            </a:lvl4pPr>
            <a:lvl5pPr marL="696456" indent="-77385">
              <a:buClr>
                <a:schemeClr val="accent1"/>
              </a:buClr>
              <a:defRPr sz="541">
                <a:solidFill>
                  <a:schemeClr val="tx2"/>
                </a:solidFill>
              </a:defRPr>
            </a:lvl5pPr>
            <a:lvl6pPr marL="773841" indent="0">
              <a:buFont typeface="Arial"/>
              <a:buNone/>
              <a:defRPr sz="609">
                <a:solidFill>
                  <a:schemeClr val="tx2"/>
                </a:solidFill>
              </a:defRPr>
            </a:lvl6pPr>
            <a:lvl7pPr>
              <a:defRPr sz="609"/>
            </a:lvl7pPr>
            <a:lvl8pPr>
              <a:defRPr sz="609"/>
            </a:lvl8pPr>
            <a:lvl9pPr>
              <a:defRPr sz="60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2673" y="2133621"/>
            <a:ext cx="5250179" cy="6033911"/>
          </a:xfrm>
        </p:spPr>
        <p:txBody>
          <a:bodyPr/>
          <a:lstStyle>
            <a:lvl1pPr>
              <a:buClr>
                <a:schemeClr val="accent1"/>
              </a:buClr>
              <a:defRPr sz="813">
                <a:solidFill>
                  <a:schemeClr val="tx2"/>
                </a:solidFill>
              </a:defRPr>
            </a:lvl1pPr>
            <a:lvl2pPr>
              <a:buClr>
                <a:schemeClr val="accent1"/>
              </a:buClr>
              <a:defRPr sz="677">
                <a:solidFill>
                  <a:schemeClr val="tx2"/>
                </a:solidFill>
              </a:defRPr>
            </a:lvl2pPr>
            <a:lvl3pPr>
              <a:buClr>
                <a:schemeClr val="accent1"/>
              </a:buClr>
              <a:defRPr sz="609">
                <a:solidFill>
                  <a:schemeClr val="tx2"/>
                </a:solidFill>
              </a:defRPr>
            </a:lvl3pPr>
            <a:lvl4pPr>
              <a:buClr>
                <a:schemeClr val="accent1"/>
              </a:buClr>
              <a:defRPr sz="541">
                <a:solidFill>
                  <a:schemeClr val="tx2"/>
                </a:solidFill>
              </a:defRPr>
            </a:lvl4pPr>
            <a:lvl5pPr marL="696456" indent="-77385">
              <a:buClr>
                <a:schemeClr val="accent1"/>
              </a:buClr>
              <a:defRPr sz="541">
                <a:solidFill>
                  <a:schemeClr val="tx2"/>
                </a:solidFill>
              </a:defRPr>
            </a:lvl5pPr>
            <a:lvl6pPr marL="870571" indent="-96729">
              <a:buClr>
                <a:schemeClr val="accent1"/>
              </a:buClr>
              <a:buFont typeface="Arial"/>
              <a:buChar char="•"/>
              <a:defRPr sz="609">
                <a:solidFill>
                  <a:schemeClr val="tx2"/>
                </a:solidFill>
              </a:defRPr>
            </a:lvl6pPr>
            <a:lvl7pPr>
              <a:defRPr sz="609"/>
            </a:lvl7pPr>
            <a:lvl8pPr>
              <a:defRPr sz="609"/>
            </a:lvl8pPr>
            <a:lvl9pPr>
              <a:defRPr sz="60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3" y="8948343"/>
            <a:ext cx="11887202" cy="1956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9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8" y="462861"/>
            <a:ext cx="1425967" cy="873718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10954394" y="485441"/>
            <a:ext cx="610871" cy="835379"/>
            <a:chOff x="838199" y="2743200"/>
            <a:chExt cx="1193801" cy="1193799"/>
          </a:xfrm>
          <a:solidFill>
            <a:srgbClr val="D3D3D3"/>
          </a:solidFill>
        </p:grpSpPr>
        <p:sp>
          <p:nvSpPr>
            <p:cNvPr id="22" name="Rounded Rectangle 21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7" name="Rounded Rectangle 26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</p:grp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981206" y="67749"/>
            <a:ext cx="8160064" cy="1524000"/>
          </a:xfrm>
        </p:spPr>
        <p:txBody>
          <a:bodyPr>
            <a:normAutofit/>
          </a:bodyPr>
          <a:lstStyle>
            <a:lvl1pPr>
              <a:defRPr sz="1083" b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Content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4749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Dark Red Bar -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" y="8948343"/>
            <a:ext cx="11887202" cy="19567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9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954394" y="485441"/>
            <a:ext cx="610871" cy="835379"/>
            <a:chOff x="838199" y="2743200"/>
            <a:chExt cx="1193801" cy="1193799"/>
          </a:xfrm>
          <a:solidFill>
            <a:srgbClr val="D3D3D3"/>
          </a:solidFill>
        </p:grpSpPr>
        <p:sp>
          <p:nvSpPr>
            <p:cNvPr id="17" name="Rounded Rectangle 16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</p:grp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8" y="462861"/>
            <a:ext cx="1425967" cy="873718"/>
          </a:xfrm>
          <a:prstGeom prst="rect">
            <a:avLst/>
          </a:prstGeom>
        </p:spPr>
      </p:pic>
      <p:sp>
        <p:nvSpPr>
          <p:cNvPr id="34" name="Title 1"/>
          <p:cNvSpPr>
            <a:spLocks noGrp="1"/>
          </p:cNvSpPr>
          <p:nvPr>
            <p:ph type="title" hasCustomPrompt="1"/>
          </p:nvPr>
        </p:nvSpPr>
        <p:spPr>
          <a:xfrm>
            <a:off x="1981206" y="67749"/>
            <a:ext cx="8160064" cy="1524000"/>
          </a:xfrm>
        </p:spPr>
        <p:txBody>
          <a:bodyPr>
            <a:normAutofit/>
          </a:bodyPr>
          <a:lstStyle>
            <a:lvl1pPr>
              <a:defRPr sz="1083" b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Content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1134640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#1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650479" y="2524502"/>
            <a:ext cx="7848746" cy="1960033"/>
          </a:xfrm>
        </p:spPr>
        <p:txBody>
          <a:bodyPr>
            <a:normAutofit/>
          </a:bodyPr>
          <a:lstStyle>
            <a:lvl1pPr algn="l">
              <a:defRPr sz="1354" b="1">
                <a:solidFill>
                  <a:schemeClr val="tx2"/>
                </a:solidFill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0479" y="3984993"/>
            <a:ext cx="8071630" cy="948267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154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9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43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9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3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3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8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</a:p>
        </p:txBody>
      </p:sp>
      <p:pic>
        <p:nvPicPr>
          <p:cNvPr id="5" name="Picture 4" descr="csgi-square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04" y="3025437"/>
            <a:ext cx="2401213" cy="3283713"/>
          </a:xfrm>
          <a:prstGeom prst="rect">
            <a:avLst/>
          </a:prstGeom>
        </p:spPr>
      </p:pic>
      <p:pic>
        <p:nvPicPr>
          <p:cNvPr id="8" name="Picture 7" descr="CSG Color CMYK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943" y="7145875"/>
            <a:ext cx="1725294" cy="105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45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Dark Red Bar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5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2"/>
                </a:solidFill>
              </a:defRPr>
            </a:lvl4pPr>
            <a:lvl5pPr marL="696456" indent="-77385">
              <a:buClr>
                <a:schemeClr val="accent5"/>
              </a:buClr>
              <a:defRPr>
                <a:solidFill>
                  <a:schemeClr val="tx2"/>
                </a:solidFill>
              </a:defRPr>
            </a:lvl5pPr>
            <a:lvl6pPr marL="889917" indent="-116077">
              <a:buClr>
                <a:schemeClr val="accent2"/>
              </a:buClr>
              <a:buFont typeface="Arial"/>
              <a:buChar char="•"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" y="8948343"/>
            <a:ext cx="11887202" cy="19567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9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0954394" y="485441"/>
            <a:ext cx="610871" cy="835379"/>
            <a:chOff x="838199" y="2743200"/>
            <a:chExt cx="1193801" cy="1193799"/>
          </a:xfrm>
          <a:solidFill>
            <a:srgbClr val="D3D3D3"/>
          </a:solidFill>
        </p:grpSpPr>
        <p:sp>
          <p:nvSpPr>
            <p:cNvPr id="16" name="Rounded Rectangle 15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17" name="Rounded Rectangle 16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</p:grp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8" y="462861"/>
            <a:ext cx="1425967" cy="873718"/>
          </a:xfrm>
          <a:prstGeom prst="rect">
            <a:avLst/>
          </a:prstGeom>
        </p:spPr>
      </p:pic>
      <p:sp>
        <p:nvSpPr>
          <p:cNvPr id="34" name="Title 1"/>
          <p:cNvSpPr>
            <a:spLocks noGrp="1"/>
          </p:cNvSpPr>
          <p:nvPr>
            <p:ph type="title" hasCustomPrompt="1"/>
          </p:nvPr>
        </p:nvSpPr>
        <p:spPr>
          <a:xfrm>
            <a:off x="1981206" y="67749"/>
            <a:ext cx="8160064" cy="1524000"/>
          </a:xfrm>
        </p:spPr>
        <p:txBody>
          <a:bodyPr>
            <a:normAutofit/>
          </a:bodyPr>
          <a:lstStyle>
            <a:lvl1pPr>
              <a:defRPr sz="1083" b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Content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9329906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Dark Red Bar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77" y="2133621"/>
            <a:ext cx="5250179" cy="6033911"/>
          </a:xfrm>
        </p:spPr>
        <p:txBody>
          <a:bodyPr/>
          <a:lstStyle>
            <a:lvl1pPr>
              <a:buClr>
                <a:schemeClr val="accent5"/>
              </a:buClr>
              <a:defRPr sz="813"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 sz="677"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 sz="609"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 sz="541">
                <a:solidFill>
                  <a:schemeClr val="tx2"/>
                </a:solidFill>
              </a:defRPr>
            </a:lvl4pPr>
            <a:lvl5pPr marL="696456" indent="-77385">
              <a:buClr>
                <a:schemeClr val="accent5"/>
              </a:buClr>
              <a:defRPr sz="541">
                <a:solidFill>
                  <a:schemeClr val="tx2"/>
                </a:solidFill>
              </a:defRPr>
            </a:lvl5pPr>
            <a:lvl6pPr marL="773841" indent="0">
              <a:buClr>
                <a:schemeClr val="accent5"/>
              </a:buClr>
              <a:buFont typeface="Arial"/>
              <a:buNone/>
              <a:defRPr sz="609">
                <a:solidFill>
                  <a:schemeClr val="tx2"/>
                </a:solidFill>
              </a:defRPr>
            </a:lvl6pPr>
            <a:lvl7pPr>
              <a:defRPr sz="609"/>
            </a:lvl7pPr>
            <a:lvl8pPr>
              <a:defRPr sz="609"/>
            </a:lvl8pPr>
            <a:lvl9pPr>
              <a:defRPr sz="60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2673" y="2133621"/>
            <a:ext cx="5250179" cy="6033911"/>
          </a:xfrm>
        </p:spPr>
        <p:txBody>
          <a:bodyPr/>
          <a:lstStyle>
            <a:lvl1pPr>
              <a:buClr>
                <a:schemeClr val="accent5"/>
              </a:buClr>
              <a:defRPr sz="813"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 sz="677"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 sz="609"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 sz="541">
                <a:solidFill>
                  <a:schemeClr val="tx2"/>
                </a:solidFill>
              </a:defRPr>
            </a:lvl4pPr>
            <a:lvl5pPr marL="696456" indent="-77385">
              <a:buClr>
                <a:schemeClr val="accent5"/>
              </a:buClr>
              <a:defRPr sz="541">
                <a:solidFill>
                  <a:schemeClr val="tx2"/>
                </a:solidFill>
              </a:defRPr>
            </a:lvl5pPr>
            <a:lvl6pPr marL="773841" indent="0">
              <a:buClr>
                <a:schemeClr val="accent2"/>
              </a:buClr>
              <a:buFont typeface="Arial"/>
              <a:buNone/>
              <a:defRPr sz="609">
                <a:solidFill>
                  <a:schemeClr val="tx2"/>
                </a:solidFill>
              </a:defRPr>
            </a:lvl6pPr>
            <a:lvl7pPr>
              <a:defRPr sz="609"/>
            </a:lvl7pPr>
            <a:lvl8pPr>
              <a:defRPr sz="609"/>
            </a:lvl8pPr>
            <a:lvl9pPr>
              <a:defRPr sz="60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3" y="8948343"/>
            <a:ext cx="11887202" cy="19567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9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954394" y="485441"/>
            <a:ext cx="610871" cy="835379"/>
            <a:chOff x="838199" y="2743200"/>
            <a:chExt cx="1193801" cy="1193799"/>
          </a:xfrm>
          <a:solidFill>
            <a:srgbClr val="D3D3D3"/>
          </a:solidFill>
        </p:grpSpPr>
        <p:sp>
          <p:nvSpPr>
            <p:cNvPr id="20" name="Rounded Rectangle 19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8" y="462861"/>
            <a:ext cx="1425967" cy="873718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1981206" y="67749"/>
            <a:ext cx="8160064" cy="1524000"/>
          </a:xfrm>
        </p:spPr>
        <p:txBody>
          <a:bodyPr>
            <a:normAutofit/>
          </a:bodyPr>
          <a:lstStyle>
            <a:lvl1pPr>
              <a:defRPr sz="1083" b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Content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19635320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mall-squares-grey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" y="13"/>
            <a:ext cx="11883679" cy="9144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546" y="7088030"/>
            <a:ext cx="11883679" cy="20559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9"/>
          </a:p>
        </p:txBody>
      </p:sp>
      <p:pic>
        <p:nvPicPr>
          <p:cNvPr id="11" name="Picture 10" descr="CSG Color CMYK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943" y="7552269"/>
            <a:ext cx="1725294" cy="1057122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335718" y="7484514"/>
            <a:ext cx="1543055" cy="240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56" b="1">
                <a:solidFill>
                  <a:srgbClr val="4B4B4D"/>
                </a:solidFill>
              </a:rPr>
              <a:t>Corporate Headquarters</a:t>
            </a:r>
          </a:p>
          <a:p>
            <a:pPr>
              <a:lnSpc>
                <a:spcPct val="90000"/>
              </a:lnSpc>
            </a:pPr>
            <a:r>
              <a:rPr lang="en-US" sz="356">
                <a:solidFill>
                  <a:srgbClr val="4B4B4D"/>
                </a:solidFill>
              </a:rPr>
              <a:t>9555 Maroon Circle</a:t>
            </a:r>
          </a:p>
          <a:p>
            <a:pPr>
              <a:lnSpc>
                <a:spcPct val="90000"/>
              </a:lnSpc>
            </a:pPr>
            <a:r>
              <a:rPr lang="en-US" sz="356">
                <a:solidFill>
                  <a:srgbClr val="4B4B4D"/>
                </a:solidFill>
              </a:rPr>
              <a:t>Englewood,</a:t>
            </a:r>
            <a:r>
              <a:rPr lang="en-US" sz="356" baseline="0">
                <a:solidFill>
                  <a:srgbClr val="4B4B4D"/>
                </a:solidFill>
              </a:rPr>
              <a:t> CO 80112</a:t>
            </a:r>
            <a:endParaRPr lang="en-US" sz="356">
              <a:solidFill>
                <a:srgbClr val="4B4B4D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740671" y="7734118"/>
            <a:ext cx="1234985" cy="190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56" b="0">
                <a:solidFill>
                  <a:srgbClr val="4B4B4D"/>
                </a:solidFill>
              </a:rPr>
              <a:t>T: +1</a:t>
            </a:r>
            <a:r>
              <a:rPr lang="en-US" sz="356" b="0" baseline="0">
                <a:solidFill>
                  <a:srgbClr val="4B4B4D"/>
                </a:solidFill>
              </a:rPr>
              <a:t> 303 200 2000</a:t>
            </a:r>
          </a:p>
          <a:p>
            <a:pPr>
              <a:lnSpc>
                <a:spcPct val="90000"/>
              </a:lnSpc>
            </a:pPr>
            <a:r>
              <a:rPr lang="en-US" sz="356" b="0" baseline="0">
                <a:solidFill>
                  <a:srgbClr val="4B4B4D"/>
                </a:solidFill>
              </a:rPr>
              <a:t>F: +1 303 200 3333</a:t>
            </a:r>
            <a:endParaRPr lang="en-US" sz="356" b="0">
              <a:solidFill>
                <a:srgbClr val="4B4B4D"/>
              </a:solidFill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42367" y="2946412"/>
            <a:ext cx="5681506" cy="948267"/>
          </a:xfrm>
        </p:spPr>
        <p:txBody>
          <a:bodyPr>
            <a:noAutofit/>
          </a:bodyPr>
          <a:lstStyle>
            <a:lvl1pPr marL="0" indent="0">
              <a:buNone/>
              <a:defRPr sz="1083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14" name="Footer Placeholder 22"/>
          <p:cNvSpPr txBox="1">
            <a:spLocks/>
          </p:cNvSpPr>
          <p:nvPr userDrawn="1"/>
        </p:nvSpPr>
        <p:spPr>
          <a:xfrm>
            <a:off x="1035632" y="8636014"/>
            <a:ext cx="10273148" cy="385233"/>
          </a:xfrm>
          <a:prstGeom prst="rect">
            <a:avLst/>
          </a:prstGeom>
        </p:spPr>
        <p:txBody>
          <a:bodyPr vert="horz" lIns="30955" tIns="15478" rIns="30955" bIns="1547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3095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71" b="1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71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271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r>
              <a:rPr lang="en-US" sz="271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AU" sz="271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27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© 2017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880634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9" y="7088030"/>
            <a:ext cx="11891932" cy="20559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9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35718" y="7484514"/>
            <a:ext cx="1543055" cy="240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56" b="1">
                <a:solidFill>
                  <a:schemeClr val="bg1"/>
                </a:solidFill>
              </a:rPr>
              <a:t>Corporate Headquarters</a:t>
            </a:r>
          </a:p>
          <a:p>
            <a:pPr>
              <a:lnSpc>
                <a:spcPct val="90000"/>
              </a:lnSpc>
            </a:pPr>
            <a:r>
              <a:rPr lang="en-US" sz="356">
                <a:solidFill>
                  <a:schemeClr val="bg1"/>
                </a:solidFill>
              </a:rPr>
              <a:t>9555 Maroon Circle</a:t>
            </a:r>
          </a:p>
          <a:p>
            <a:pPr>
              <a:lnSpc>
                <a:spcPct val="90000"/>
              </a:lnSpc>
            </a:pPr>
            <a:r>
              <a:rPr lang="en-US" sz="356">
                <a:solidFill>
                  <a:schemeClr val="bg1"/>
                </a:solidFill>
              </a:rPr>
              <a:t>Englewood,</a:t>
            </a:r>
            <a:r>
              <a:rPr lang="en-US" sz="356" baseline="0">
                <a:solidFill>
                  <a:schemeClr val="bg1"/>
                </a:solidFill>
              </a:rPr>
              <a:t> CO 80112</a:t>
            </a:r>
            <a:endParaRPr lang="en-US" sz="356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740671" y="7734118"/>
            <a:ext cx="1234985" cy="190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56" b="0">
                <a:solidFill>
                  <a:srgbClr val="FFFFFF"/>
                </a:solidFill>
              </a:rPr>
              <a:t>T: +1</a:t>
            </a:r>
            <a:r>
              <a:rPr lang="en-US" sz="356" b="0" baseline="0">
                <a:solidFill>
                  <a:srgbClr val="FFFFFF"/>
                </a:solidFill>
              </a:rPr>
              <a:t> 303 200 2000</a:t>
            </a:r>
          </a:p>
          <a:p>
            <a:pPr>
              <a:lnSpc>
                <a:spcPct val="90000"/>
              </a:lnSpc>
            </a:pPr>
            <a:r>
              <a:rPr lang="en-US" sz="356" b="0" baseline="0">
                <a:solidFill>
                  <a:srgbClr val="FFFFFF"/>
                </a:solidFill>
              </a:rPr>
              <a:t>F: +1 303 200 3333</a:t>
            </a:r>
            <a:endParaRPr lang="en-US" sz="356" b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944" y="7552269"/>
            <a:ext cx="1725292" cy="105712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42367" y="2946412"/>
            <a:ext cx="5681506" cy="948267"/>
          </a:xfrm>
        </p:spPr>
        <p:txBody>
          <a:bodyPr>
            <a:noAutofit/>
          </a:bodyPr>
          <a:lstStyle>
            <a:lvl1pPr marL="0" indent="0">
              <a:buNone/>
              <a:defRPr sz="1083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11" name="Footer Placeholder 22"/>
          <p:cNvSpPr txBox="1">
            <a:spLocks/>
          </p:cNvSpPr>
          <p:nvPr userDrawn="1"/>
        </p:nvSpPr>
        <p:spPr>
          <a:xfrm>
            <a:off x="1035632" y="8636014"/>
            <a:ext cx="10273148" cy="385233"/>
          </a:xfrm>
          <a:prstGeom prst="rect">
            <a:avLst/>
          </a:prstGeom>
        </p:spPr>
        <p:txBody>
          <a:bodyPr vert="horz" lIns="30955" tIns="15478" rIns="30955" bIns="1547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3095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71" b="1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71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271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r>
              <a:rPr lang="en-US" sz="271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AU" sz="271" b="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27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© 2017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83009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9736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Im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4515600" y="8747387"/>
            <a:ext cx="7371608" cy="396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46"/>
          </a:p>
        </p:txBody>
      </p:sp>
      <p:pic>
        <p:nvPicPr>
          <p:cNvPr id="14" name="Picture Placeholder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" y="7"/>
            <a:ext cx="4594862" cy="9144000"/>
          </a:xfrm>
          <a:custGeom>
            <a:avLst/>
            <a:gdLst>
              <a:gd name="connsiteX0" fmla="*/ 0 w 3534508"/>
              <a:gd name="connsiteY0" fmla="*/ 0 h 5143500"/>
              <a:gd name="connsiteX1" fmla="*/ 3330054 w 3534508"/>
              <a:gd name="connsiteY1" fmla="*/ 0 h 5143500"/>
              <a:gd name="connsiteX2" fmla="*/ 3330054 w 3534508"/>
              <a:gd name="connsiteY2" fmla="*/ 149468 h 5143500"/>
              <a:gd name="connsiteX3" fmla="*/ 3429000 w 3534508"/>
              <a:gd name="connsiteY3" fmla="*/ 149468 h 5143500"/>
              <a:gd name="connsiteX4" fmla="*/ 3429000 w 3534508"/>
              <a:gd name="connsiteY4" fmla="*/ 3938954 h 5143500"/>
              <a:gd name="connsiteX5" fmla="*/ 3330054 w 3534508"/>
              <a:gd name="connsiteY5" fmla="*/ 3938954 h 5143500"/>
              <a:gd name="connsiteX6" fmla="*/ 3330054 w 3534508"/>
              <a:gd name="connsiteY6" fmla="*/ 4643030 h 5143500"/>
              <a:gd name="connsiteX7" fmla="*/ 3534508 w 3534508"/>
              <a:gd name="connsiteY7" fmla="*/ 4643030 h 5143500"/>
              <a:gd name="connsiteX8" fmla="*/ 3534508 w 3534508"/>
              <a:gd name="connsiteY8" fmla="*/ 5143500 h 5143500"/>
              <a:gd name="connsiteX9" fmla="*/ 0 w 3534508"/>
              <a:gd name="connsiteY9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34508" h="5143500">
                <a:moveTo>
                  <a:pt x="0" y="0"/>
                </a:moveTo>
                <a:lnTo>
                  <a:pt x="3330054" y="0"/>
                </a:lnTo>
                <a:lnTo>
                  <a:pt x="3330054" y="149468"/>
                </a:lnTo>
                <a:lnTo>
                  <a:pt x="3429000" y="149468"/>
                </a:lnTo>
                <a:lnTo>
                  <a:pt x="3429000" y="3938954"/>
                </a:lnTo>
                <a:lnTo>
                  <a:pt x="3330054" y="3938954"/>
                </a:lnTo>
                <a:lnTo>
                  <a:pt x="3330054" y="4643030"/>
                </a:lnTo>
                <a:lnTo>
                  <a:pt x="3534508" y="4643030"/>
                </a:lnTo>
                <a:lnTo>
                  <a:pt x="3534508" y="5143500"/>
                </a:lnTo>
                <a:lnTo>
                  <a:pt x="0" y="5143500"/>
                </a:lnTo>
                <a:close/>
              </a:path>
            </a:pathLst>
          </a:custGeom>
        </p:spPr>
      </p:pic>
      <p:cxnSp>
        <p:nvCxnSpPr>
          <p:cNvPr id="17" name="Straight Connector 16"/>
          <p:cNvCxnSpPr/>
          <p:nvPr userDrawn="1"/>
        </p:nvCxnSpPr>
        <p:spPr>
          <a:xfrm flipH="1">
            <a:off x="4972062" y="7542969"/>
            <a:ext cx="685796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72061" y="7542981"/>
            <a:ext cx="2832670" cy="109902"/>
          </a:xfrm>
        </p:spPr>
        <p:txBody>
          <a:bodyPr wrap="square" lIns="0" tIns="45720" rIns="0" bIns="0">
            <a:spAutoFit/>
          </a:bodyPr>
          <a:lstStyle>
            <a:lvl1pPr marL="0" indent="0">
              <a:buNone/>
              <a:defRPr sz="414" kern="1000" cap="all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00 Month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972060" y="7898636"/>
            <a:ext cx="611327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all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874962" y="3592317"/>
            <a:ext cx="5869245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Presented by 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 | 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874585" y="3842780"/>
            <a:ext cx="5869304" cy="22974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Title of presentation</a:t>
            </a:r>
          </a:p>
        </p:txBody>
      </p:sp>
      <p:pic>
        <p:nvPicPr>
          <p:cNvPr id="12" name="Content Placeholder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27" y="2"/>
            <a:ext cx="1655125" cy="162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630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Img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15600" y="8747387"/>
            <a:ext cx="7371608" cy="396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46"/>
          </a:p>
        </p:txBody>
      </p:sp>
      <p:pic>
        <p:nvPicPr>
          <p:cNvPr id="13" name="Picture Placeholder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" y="7"/>
            <a:ext cx="4593908" cy="9144000"/>
          </a:xfrm>
          <a:custGeom>
            <a:avLst/>
            <a:gdLst>
              <a:gd name="connsiteX0" fmla="*/ 0 w 3534508"/>
              <a:gd name="connsiteY0" fmla="*/ 0 h 5143500"/>
              <a:gd name="connsiteX1" fmla="*/ 3330054 w 3534508"/>
              <a:gd name="connsiteY1" fmla="*/ 0 h 5143500"/>
              <a:gd name="connsiteX2" fmla="*/ 3330054 w 3534508"/>
              <a:gd name="connsiteY2" fmla="*/ 149468 h 5143500"/>
              <a:gd name="connsiteX3" fmla="*/ 3429000 w 3534508"/>
              <a:gd name="connsiteY3" fmla="*/ 149468 h 5143500"/>
              <a:gd name="connsiteX4" fmla="*/ 3429000 w 3534508"/>
              <a:gd name="connsiteY4" fmla="*/ 3938954 h 5143500"/>
              <a:gd name="connsiteX5" fmla="*/ 3330054 w 3534508"/>
              <a:gd name="connsiteY5" fmla="*/ 3938954 h 5143500"/>
              <a:gd name="connsiteX6" fmla="*/ 3330054 w 3534508"/>
              <a:gd name="connsiteY6" fmla="*/ 4643030 h 5143500"/>
              <a:gd name="connsiteX7" fmla="*/ 3534508 w 3534508"/>
              <a:gd name="connsiteY7" fmla="*/ 4643030 h 5143500"/>
              <a:gd name="connsiteX8" fmla="*/ 3534508 w 3534508"/>
              <a:gd name="connsiteY8" fmla="*/ 5143500 h 5143500"/>
              <a:gd name="connsiteX9" fmla="*/ 0 w 3534508"/>
              <a:gd name="connsiteY9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34508" h="5143500">
                <a:moveTo>
                  <a:pt x="0" y="0"/>
                </a:moveTo>
                <a:lnTo>
                  <a:pt x="3330054" y="0"/>
                </a:lnTo>
                <a:lnTo>
                  <a:pt x="3330054" y="149468"/>
                </a:lnTo>
                <a:lnTo>
                  <a:pt x="3429000" y="149468"/>
                </a:lnTo>
                <a:lnTo>
                  <a:pt x="3429000" y="3938954"/>
                </a:lnTo>
                <a:lnTo>
                  <a:pt x="3330054" y="3938954"/>
                </a:lnTo>
                <a:lnTo>
                  <a:pt x="3330054" y="4643030"/>
                </a:lnTo>
                <a:lnTo>
                  <a:pt x="3534508" y="4643030"/>
                </a:lnTo>
                <a:lnTo>
                  <a:pt x="3534508" y="5143500"/>
                </a:lnTo>
                <a:lnTo>
                  <a:pt x="0" y="5143500"/>
                </a:lnTo>
                <a:close/>
              </a:path>
            </a:pathLst>
          </a:custGeom>
        </p:spPr>
      </p:pic>
      <p:cxnSp>
        <p:nvCxnSpPr>
          <p:cNvPr id="17" name="Straight Connector 16"/>
          <p:cNvCxnSpPr/>
          <p:nvPr userDrawn="1"/>
        </p:nvCxnSpPr>
        <p:spPr>
          <a:xfrm flipH="1">
            <a:off x="4972062" y="7542969"/>
            <a:ext cx="685796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72061" y="7542981"/>
            <a:ext cx="2832670" cy="109902"/>
          </a:xfrm>
        </p:spPr>
        <p:txBody>
          <a:bodyPr wrap="square" lIns="0" tIns="45720" rIns="0" bIns="0">
            <a:spAutoFit/>
          </a:bodyPr>
          <a:lstStyle>
            <a:lvl1pPr marL="0" indent="0">
              <a:buNone/>
              <a:defRPr sz="414" kern="1000" cap="all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00 Month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972060" y="7898636"/>
            <a:ext cx="611327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all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874962" y="3592317"/>
            <a:ext cx="5869245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Presented by 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 | 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874585" y="3842780"/>
            <a:ext cx="5869304" cy="22974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Title of presentation</a:t>
            </a:r>
          </a:p>
        </p:txBody>
      </p:sp>
      <p:pic>
        <p:nvPicPr>
          <p:cNvPr id="12" name="Content Placeholder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27" y="2"/>
            <a:ext cx="1655125" cy="162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192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Img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15600" y="8747387"/>
            <a:ext cx="7371608" cy="396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46"/>
          </a:p>
        </p:txBody>
      </p:sp>
      <p:pic>
        <p:nvPicPr>
          <p:cNvPr id="13" name="Picture Placeholder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" y="7"/>
            <a:ext cx="4593908" cy="9144000"/>
          </a:xfrm>
          <a:custGeom>
            <a:avLst/>
            <a:gdLst>
              <a:gd name="connsiteX0" fmla="*/ 0 w 3534508"/>
              <a:gd name="connsiteY0" fmla="*/ 0 h 5143500"/>
              <a:gd name="connsiteX1" fmla="*/ 3330054 w 3534508"/>
              <a:gd name="connsiteY1" fmla="*/ 0 h 5143500"/>
              <a:gd name="connsiteX2" fmla="*/ 3330054 w 3534508"/>
              <a:gd name="connsiteY2" fmla="*/ 149468 h 5143500"/>
              <a:gd name="connsiteX3" fmla="*/ 3429000 w 3534508"/>
              <a:gd name="connsiteY3" fmla="*/ 149468 h 5143500"/>
              <a:gd name="connsiteX4" fmla="*/ 3429000 w 3534508"/>
              <a:gd name="connsiteY4" fmla="*/ 3938954 h 5143500"/>
              <a:gd name="connsiteX5" fmla="*/ 3330054 w 3534508"/>
              <a:gd name="connsiteY5" fmla="*/ 3938954 h 5143500"/>
              <a:gd name="connsiteX6" fmla="*/ 3330054 w 3534508"/>
              <a:gd name="connsiteY6" fmla="*/ 4643030 h 5143500"/>
              <a:gd name="connsiteX7" fmla="*/ 3534508 w 3534508"/>
              <a:gd name="connsiteY7" fmla="*/ 4643030 h 5143500"/>
              <a:gd name="connsiteX8" fmla="*/ 3534508 w 3534508"/>
              <a:gd name="connsiteY8" fmla="*/ 5143500 h 5143500"/>
              <a:gd name="connsiteX9" fmla="*/ 0 w 3534508"/>
              <a:gd name="connsiteY9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34508" h="5143500">
                <a:moveTo>
                  <a:pt x="0" y="0"/>
                </a:moveTo>
                <a:lnTo>
                  <a:pt x="3330054" y="0"/>
                </a:lnTo>
                <a:lnTo>
                  <a:pt x="3330054" y="149468"/>
                </a:lnTo>
                <a:lnTo>
                  <a:pt x="3429000" y="149468"/>
                </a:lnTo>
                <a:lnTo>
                  <a:pt x="3429000" y="3938954"/>
                </a:lnTo>
                <a:lnTo>
                  <a:pt x="3330054" y="3938954"/>
                </a:lnTo>
                <a:lnTo>
                  <a:pt x="3330054" y="4643030"/>
                </a:lnTo>
                <a:lnTo>
                  <a:pt x="3534508" y="4643030"/>
                </a:lnTo>
                <a:lnTo>
                  <a:pt x="3534508" y="5143500"/>
                </a:lnTo>
                <a:lnTo>
                  <a:pt x="0" y="5143500"/>
                </a:lnTo>
                <a:close/>
              </a:path>
            </a:pathLst>
          </a:custGeom>
        </p:spPr>
      </p:pic>
      <p:pic>
        <p:nvPicPr>
          <p:cNvPr id="12" name="Content Placeholder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27" y="2"/>
            <a:ext cx="1655125" cy="1628425"/>
          </a:xfrm>
          <a:prstGeom prst="rect">
            <a:avLst/>
          </a:prstGeom>
        </p:spPr>
      </p:pic>
      <p:pic>
        <p:nvPicPr>
          <p:cNvPr id="14" name="title_final.mov">
            <a:hlinkClick r:id="" action="ppaction://media"/>
            <a:extLst>
              <a:ext uri="{FF2B5EF4-FFF2-40B4-BE49-F238E27FC236}">
                <a16:creationId xmlns:a16="http://schemas.microsoft.com/office/drawing/2014/main" id="{B6774973-D662-4DE6-8060-82DB7D1EF461}"/>
              </a:ext>
            </a:extLst>
          </p:cNvPr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53398" y="1304608"/>
            <a:ext cx="7433807" cy="687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6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1_Im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27428" y="953919"/>
            <a:ext cx="7064376" cy="7329312"/>
          </a:xfrm>
          <a:custGeom>
            <a:avLst/>
            <a:gdLst>
              <a:gd name="connsiteX0" fmla="*/ 0 w 5434135"/>
              <a:gd name="connsiteY0" fmla="*/ 0 h 4122738"/>
              <a:gd name="connsiteX1" fmla="*/ 5434135 w 5434135"/>
              <a:gd name="connsiteY1" fmla="*/ 0 h 4122738"/>
              <a:gd name="connsiteX2" fmla="*/ 5434135 w 5434135"/>
              <a:gd name="connsiteY2" fmla="*/ 4122738 h 4122738"/>
              <a:gd name="connsiteX3" fmla="*/ 193431 w 5434135"/>
              <a:gd name="connsiteY3" fmla="*/ 4122738 h 4122738"/>
              <a:gd name="connsiteX4" fmla="*/ 193431 w 5434135"/>
              <a:gd name="connsiteY4" fmla="*/ 3472717 h 4122738"/>
              <a:gd name="connsiteX5" fmla="*/ 0 w 5434135"/>
              <a:gd name="connsiteY5" fmla="*/ 3472717 h 412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34135" h="4122738">
                <a:moveTo>
                  <a:pt x="0" y="0"/>
                </a:moveTo>
                <a:lnTo>
                  <a:pt x="5434135" y="0"/>
                </a:lnTo>
                <a:lnTo>
                  <a:pt x="5434135" y="4122738"/>
                </a:lnTo>
                <a:lnTo>
                  <a:pt x="193431" y="4122738"/>
                </a:lnTo>
                <a:lnTo>
                  <a:pt x="193431" y="3472717"/>
                </a:lnTo>
                <a:lnTo>
                  <a:pt x="0" y="3472717"/>
                </a:lnTo>
                <a:close/>
              </a:path>
            </a:pathLst>
          </a:cu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 flipH="1">
            <a:off x="66499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07293" y="2105018"/>
            <a:ext cx="2799079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21316" y="6224832"/>
            <a:ext cx="259094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35830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1_Img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27428" y="953919"/>
            <a:ext cx="7064376" cy="7329312"/>
          </a:xfrm>
          <a:custGeom>
            <a:avLst/>
            <a:gdLst>
              <a:gd name="connsiteX0" fmla="*/ 0 w 5434135"/>
              <a:gd name="connsiteY0" fmla="*/ 0 h 4122738"/>
              <a:gd name="connsiteX1" fmla="*/ 5434135 w 5434135"/>
              <a:gd name="connsiteY1" fmla="*/ 0 h 4122738"/>
              <a:gd name="connsiteX2" fmla="*/ 5434135 w 5434135"/>
              <a:gd name="connsiteY2" fmla="*/ 4122738 h 4122738"/>
              <a:gd name="connsiteX3" fmla="*/ 193431 w 5434135"/>
              <a:gd name="connsiteY3" fmla="*/ 4122738 h 4122738"/>
              <a:gd name="connsiteX4" fmla="*/ 193431 w 5434135"/>
              <a:gd name="connsiteY4" fmla="*/ 3472717 h 4122738"/>
              <a:gd name="connsiteX5" fmla="*/ 0 w 5434135"/>
              <a:gd name="connsiteY5" fmla="*/ 3472717 h 412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34135" h="4122738">
                <a:moveTo>
                  <a:pt x="0" y="0"/>
                </a:moveTo>
                <a:lnTo>
                  <a:pt x="5434135" y="0"/>
                </a:lnTo>
                <a:lnTo>
                  <a:pt x="5434135" y="4122738"/>
                </a:lnTo>
                <a:lnTo>
                  <a:pt x="193431" y="4122738"/>
                </a:lnTo>
                <a:lnTo>
                  <a:pt x="193431" y="3472717"/>
                </a:lnTo>
                <a:lnTo>
                  <a:pt x="0" y="3472717"/>
                </a:lnTo>
                <a:close/>
              </a:path>
            </a:pathLst>
          </a:cu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 flipH="1">
            <a:off x="66499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07293" y="2105018"/>
            <a:ext cx="2799079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21316" y="6224832"/>
            <a:ext cx="259094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0692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650479" y="2524502"/>
            <a:ext cx="7848746" cy="1960033"/>
          </a:xfrm>
        </p:spPr>
        <p:txBody>
          <a:bodyPr>
            <a:normAutofit/>
          </a:bodyPr>
          <a:lstStyle>
            <a:lvl1pPr algn="l">
              <a:defRPr sz="1354" b="1">
                <a:solidFill>
                  <a:schemeClr val="tx2"/>
                </a:solidFill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0479" y="3984993"/>
            <a:ext cx="8071630" cy="948267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154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9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43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9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3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3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8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04" y="3025437"/>
            <a:ext cx="2401213" cy="3283713"/>
          </a:xfrm>
          <a:prstGeom prst="rect">
            <a:avLst/>
          </a:prstGeom>
        </p:spPr>
      </p:pic>
      <p:pic>
        <p:nvPicPr>
          <p:cNvPr id="6" name="Picture 5" descr="CSG Color CMYK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943" y="7145875"/>
            <a:ext cx="1725294" cy="105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257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2_Im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5690" y="983732"/>
            <a:ext cx="10549889" cy="4109154"/>
          </a:xfrm>
          <a:custGeom>
            <a:avLst/>
            <a:gdLst>
              <a:gd name="connsiteX0" fmla="*/ 0 w 8115300"/>
              <a:gd name="connsiteY0" fmla="*/ 0 h 2311400"/>
              <a:gd name="connsiteX1" fmla="*/ 8115300 w 8115300"/>
              <a:gd name="connsiteY1" fmla="*/ 0 h 2311400"/>
              <a:gd name="connsiteX2" fmla="*/ 8115300 w 8115300"/>
              <a:gd name="connsiteY2" fmla="*/ 2311400 h 2311400"/>
              <a:gd name="connsiteX3" fmla="*/ 4264331 w 8115300"/>
              <a:gd name="connsiteY3" fmla="*/ 2311400 h 2311400"/>
              <a:gd name="connsiteX4" fmla="*/ 4264331 w 8115300"/>
              <a:gd name="connsiteY4" fmla="*/ 2118702 h 2311400"/>
              <a:gd name="connsiteX5" fmla="*/ 0 w 8115300"/>
              <a:gd name="connsiteY5" fmla="*/ 2118702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5300" h="2311400">
                <a:moveTo>
                  <a:pt x="0" y="0"/>
                </a:moveTo>
                <a:lnTo>
                  <a:pt x="8115300" y="0"/>
                </a:lnTo>
                <a:lnTo>
                  <a:pt x="8115300" y="2311400"/>
                </a:lnTo>
                <a:lnTo>
                  <a:pt x="4264331" y="2311400"/>
                </a:lnTo>
                <a:lnTo>
                  <a:pt x="4264331" y="2118702"/>
                </a:lnTo>
                <a:lnTo>
                  <a:pt x="0" y="2118702"/>
                </a:lnTo>
                <a:close/>
              </a:path>
            </a:pathLst>
          </a:cu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72414" y="5426950"/>
            <a:ext cx="10643163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Long header goes here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30920" y="7170574"/>
            <a:ext cx="4884657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01009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2_Img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5690" y="983732"/>
            <a:ext cx="10549889" cy="4109154"/>
          </a:xfrm>
          <a:custGeom>
            <a:avLst/>
            <a:gdLst>
              <a:gd name="connsiteX0" fmla="*/ 0 w 8115300"/>
              <a:gd name="connsiteY0" fmla="*/ 0 h 2311400"/>
              <a:gd name="connsiteX1" fmla="*/ 8115300 w 8115300"/>
              <a:gd name="connsiteY1" fmla="*/ 0 h 2311400"/>
              <a:gd name="connsiteX2" fmla="*/ 8115300 w 8115300"/>
              <a:gd name="connsiteY2" fmla="*/ 2311400 h 2311400"/>
              <a:gd name="connsiteX3" fmla="*/ 4264331 w 8115300"/>
              <a:gd name="connsiteY3" fmla="*/ 2311400 h 2311400"/>
              <a:gd name="connsiteX4" fmla="*/ 4264331 w 8115300"/>
              <a:gd name="connsiteY4" fmla="*/ 2118702 h 2311400"/>
              <a:gd name="connsiteX5" fmla="*/ 0 w 8115300"/>
              <a:gd name="connsiteY5" fmla="*/ 2118702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5300" h="2311400">
                <a:moveTo>
                  <a:pt x="0" y="0"/>
                </a:moveTo>
                <a:lnTo>
                  <a:pt x="8115300" y="0"/>
                </a:lnTo>
                <a:lnTo>
                  <a:pt x="8115300" y="2311400"/>
                </a:lnTo>
                <a:lnTo>
                  <a:pt x="4264331" y="2311400"/>
                </a:lnTo>
                <a:lnTo>
                  <a:pt x="4264331" y="2118702"/>
                </a:lnTo>
                <a:lnTo>
                  <a:pt x="0" y="2118702"/>
                </a:lnTo>
                <a:close/>
              </a:path>
            </a:pathLst>
          </a:cu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72414" y="5426950"/>
            <a:ext cx="10643163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Long header goes here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30920" y="7170574"/>
            <a:ext cx="4884657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8370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35485" y="970398"/>
            <a:ext cx="11887200" cy="733083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46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65690" y="1487923"/>
            <a:ext cx="10484859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i="0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59012" y="3258901"/>
            <a:ext cx="4927995" cy="127471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Nunc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dictum </a:t>
            </a:r>
            <a:r>
              <a:rPr lang="en-US" err="1"/>
              <a:t>velit</a:t>
            </a:r>
            <a:r>
              <a:rPr lang="en-US"/>
              <a:t> 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, ac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, in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761707" y="3258901"/>
            <a:ext cx="4927995" cy="127471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Nunc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dictum </a:t>
            </a:r>
            <a:r>
              <a:rPr lang="en-US" err="1"/>
              <a:t>velit</a:t>
            </a:r>
            <a:r>
              <a:rPr lang="en-US"/>
              <a:t> 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, ac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, in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61707" y="2988786"/>
            <a:ext cx="4927995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all" baseline="0">
                <a:solidFill>
                  <a:schemeClr val="tx2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059012" y="2988786"/>
            <a:ext cx="4927995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all" baseline="0">
                <a:solidFill>
                  <a:schemeClr val="tx2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6D602F2E-F8F0-4335-9A5C-C455AEBFE3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747" y="62523"/>
            <a:ext cx="59436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615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rrow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65690" y="953482"/>
            <a:ext cx="10549889" cy="733083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46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093391" y="2105018"/>
            <a:ext cx="2793492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338373" y="2254904"/>
            <a:ext cx="2798684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all" baseline="0">
                <a:solidFill>
                  <a:schemeClr val="tx2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7593970" y="2254904"/>
            <a:ext cx="2798684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all" baseline="0">
                <a:solidFill>
                  <a:schemeClr val="tx2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93970" y="2525013"/>
            <a:ext cx="2798684" cy="191206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Nunc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dictum </a:t>
            </a:r>
            <a:r>
              <a:rPr lang="en-US" err="1"/>
              <a:t>velit</a:t>
            </a:r>
            <a:r>
              <a:rPr lang="en-US"/>
              <a:t> 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, ac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, in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338373" y="2525013"/>
            <a:ext cx="2798684" cy="191206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Nunc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dictum </a:t>
            </a:r>
            <a:r>
              <a:rPr lang="en-US" err="1"/>
              <a:t>velit</a:t>
            </a:r>
            <a:r>
              <a:rPr lang="en-US"/>
              <a:t> 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, ac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, in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5D453F0F-162C-4ECB-90EB-1715704A5E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747" y="62523"/>
            <a:ext cx="59436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346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+ 3 narrow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53482"/>
            <a:ext cx="11887200" cy="733083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46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431174" y="6171938"/>
            <a:ext cx="0" cy="153204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8956332" y="6171938"/>
            <a:ext cx="0" cy="153204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211525" y="3656752"/>
            <a:ext cx="7006302" cy="127471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Nunc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dictum </a:t>
            </a:r>
            <a:r>
              <a:rPr lang="en-US" err="1"/>
              <a:t>velit</a:t>
            </a:r>
            <a:r>
              <a:rPr lang="en-US"/>
              <a:t> 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, ac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, in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</a:t>
            </a:r>
          </a:p>
        </p:txBody>
      </p:sp>
      <p:sp>
        <p:nvSpPr>
          <p:cNvPr id="20" name="Text Placeholder 8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211525" y="1844722"/>
            <a:ext cx="7006302" cy="127471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Nunc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dictum </a:t>
            </a:r>
            <a:r>
              <a:rPr lang="en-US" err="1"/>
              <a:t>velit</a:t>
            </a:r>
            <a:r>
              <a:rPr lang="en-US"/>
              <a:t> 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, ac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, in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</a:t>
            </a:r>
          </a:p>
        </p:txBody>
      </p:sp>
      <p:sp>
        <p:nvSpPr>
          <p:cNvPr id="21" name="Text Placeholder 8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211525" y="1574608"/>
            <a:ext cx="7006302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all" baseline="0">
                <a:solidFill>
                  <a:schemeClr val="tx2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2" name="Text Placeholder 8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211525" y="3386638"/>
            <a:ext cx="7006302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all" baseline="0">
                <a:solidFill>
                  <a:schemeClr val="tx2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3" name="Text Placeholder 1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5685" y="1487925"/>
            <a:ext cx="2793492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24" name="Text Placeholder 8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207243" y="6527006"/>
            <a:ext cx="1922717" cy="127471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5" name="Text Placeholder 8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207243" y="6256894"/>
            <a:ext cx="1922717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all" baseline="0">
                <a:solidFill>
                  <a:schemeClr val="tx2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8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2397" y="6527006"/>
            <a:ext cx="1922717" cy="127471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7" name="Text Placeholder 8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732397" y="6256894"/>
            <a:ext cx="1922717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all" baseline="0">
                <a:solidFill>
                  <a:schemeClr val="tx2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8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257557" y="6527006"/>
            <a:ext cx="1922717" cy="127471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29" name="Text Placeholder 8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257557" y="6256894"/>
            <a:ext cx="1922717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all" baseline="0">
                <a:solidFill>
                  <a:schemeClr val="tx2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66B61920-6CB2-4AE5-92E6-84B0629777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747" y="62523"/>
            <a:ext cx="59436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650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rrow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53482"/>
            <a:ext cx="11887200" cy="733083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46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625011" y="4412442"/>
            <a:ext cx="0" cy="153204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7150168" y="4412442"/>
            <a:ext cx="0" cy="153204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401078" y="4767517"/>
            <a:ext cx="1922717" cy="127471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401078" y="4497398"/>
            <a:ext cx="1922717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all" baseline="0">
                <a:solidFill>
                  <a:schemeClr val="tx2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26236" y="4767517"/>
            <a:ext cx="1922717" cy="127471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26236" y="4497398"/>
            <a:ext cx="1922717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all" baseline="0">
                <a:solidFill>
                  <a:schemeClr val="tx2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7451395" y="4767517"/>
            <a:ext cx="1922717" cy="127471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7451395" y="4497398"/>
            <a:ext cx="1922717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all" baseline="0">
                <a:solidFill>
                  <a:schemeClr val="tx2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65689" y="1495556"/>
            <a:ext cx="10543946" cy="551818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Longer title of page </a:t>
            </a:r>
            <a:br>
              <a:rPr lang="en-US"/>
            </a:br>
            <a:r>
              <a:rPr lang="en-US"/>
              <a:t>goes right here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F4D95785-071D-405E-9EDF-953CFD48FC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747" y="62523"/>
            <a:ext cx="59436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132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65690" y="959109"/>
            <a:ext cx="10549889" cy="733083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46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65690" y="3926396"/>
            <a:ext cx="10549889" cy="327280"/>
          </a:xfrm>
        </p:spPr>
        <p:txBody>
          <a:bodyPr wrap="square">
            <a:spAutoFit/>
          </a:bodyPr>
          <a:lstStyle>
            <a:lvl1pPr marL="0" indent="0" algn="ctr"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Divider slide – grey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4CE2B8C1-EF86-4EFC-8792-E1CF0E1D4F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747" y="62523"/>
            <a:ext cx="59436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220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" y="953482"/>
            <a:ext cx="11887200" cy="733083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46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sp>
        <p:nvSpPr>
          <p:cNvPr id="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3926396"/>
            <a:ext cx="11887200" cy="327280"/>
          </a:xfrm>
        </p:spPr>
        <p:txBody>
          <a:bodyPr wrap="square">
            <a:spAutoFit/>
          </a:bodyPr>
          <a:lstStyle>
            <a:lvl1pPr marL="0" indent="0" algn="ctr">
              <a:buNone/>
              <a:defRPr sz="1493" b="1" cap="none" baseline="0">
                <a:solidFill>
                  <a:schemeClr val="bg1"/>
                </a:solidFill>
                <a:latin typeface="Franklin Gothic Medium Cond" charset="0"/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Divider slide – red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72B32701-531A-421F-861E-283F5F9D09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747" y="62523"/>
            <a:ext cx="59436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4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hoto_Im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" y="-401"/>
            <a:ext cx="11887200" cy="9144000"/>
          </a:xfrm>
          <a:prstGeom prst="rect">
            <a:avLst/>
          </a:prstGeom>
        </p:spPr>
      </p:pic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65687" y="953482"/>
            <a:ext cx="10552864" cy="7330827"/>
          </a:xfrm>
          <a:solidFill>
            <a:schemeClr val="tx1">
              <a:alpha val="59000"/>
            </a:schemeClr>
          </a:solidFill>
        </p:spPr>
        <p:txBody>
          <a:bodyPr wrap="square" bIns="182880" anchor="ctr">
            <a:noAutofit/>
          </a:bodyPr>
          <a:lstStyle>
            <a:lvl1pPr marL="0" indent="0" algn="ctr"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Picture Divider slide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C3CE853-0636-40A7-A716-226FB518A1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747" y="62523"/>
            <a:ext cx="59436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684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hoto_Img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" y="7"/>
            <a:ext cx="11887200" cy="9144000"/>
          </a:xfrm>
          <a:prstGeom prst="rect">
            <a:avLst/>
          </a:prstGeom>
        </p:spPr>
      </p:pic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65687" y="953482"/>
            <a:ext cx="10552864" cy="7330827"/>
          </a:xfrm>
          <a:solidFill>
            <a:schemeClr val="tx1">
              <a:alpha val="59000"/>
            </a:schemeClr>
          </a:solidFill>
        </p:spPr>
        <p:txBody>
          <a:bodyPr wrap="square" bIns="182880" anchor="ctr">
            <a:noAutofit/>
          </a:bodyPr>
          <a:lstStyle>
            <a:lvl1pPr marL="0" indent="0" algn="ctr"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Picture Divider slide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666ADC4-D65C-48BA-8973-5A77FA0B64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747" y="62523"/>
            <a:ext cx="59436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83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#2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650479" y="2524502"/>
            <a:ext cx="7848746" cy="1960033"/>
          </a:xfrm>
        </p:spPr>
        <p:txBody>
          <a:bodyPr>
            <a:normAutofit/>
          </a:bodyPr>
          <a:lstStyle>
            <a:lvl1pPr algn="l">
              <a:defRPr sz="1354" b="1">
                <a:solidFill>
                  <a:schemeClr val="tx2"/>
                </a:solidFill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0479" y="3984993"/>
            <a:ext cx="8071630" cy="948267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154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9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43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9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3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3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8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04" y="3025437"/>
            <a:ext cx="2401213" cy="3283713"/>
          </a:xfrm>
          <a:prstGeom prst="rect">
            <a:avLst/>
          </a:prstGeom>
        </p:spPr>
      </p:pic>
      <p:pic>
        <p:nvPicPr>
          <p:cNvPr id="8" name="Picture 7" descr="CSG Color CMYK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943" y="7145875"/>
            <a:ext cx="1725294" cy="105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662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 userDrawn="1"/>
        </p:nvSpPr>
        <p:spPr>
          <a:xfrm>
            <a:off x="4154811" y="953482"/>
            <a:ext cx="7063742" cy="7330833"/>
          </a:xfrm>
          <a:custGeom>
            <a:avLst/>
            <a:gdLst>
              <a:gd name="connsiteX0" fmla="*/ 0 w 5433647"/>
              <a:gd name="connsiteY0" fmla="*/ 0 h 4123592"/>
              <a:gd name="connsiteX1" fmla="*/ 193431 w 5433647"/>
              <a:gd name="connsiteY1" fmla="*/ 0 h 4123592"/>
              <a:gd name="connsiteX2" fmla="*/ 861647 w 5433647"/>
              <a:gd name="connsiteY2" fmla="*/ 0 h 4123592"/>
              <a:gd name="connsiteX3" fmla="*/ 5433647 w 5433647"/>
              <a:gd name="connsiteY3" fmla="*/ 0 h 4123592"/>
              <a:gd name="connsiteX4" fmla="*/ 5433647 w 5433647"/>
              <a:gd name="connsiteY4" fmla="*/ 4123592 h 4123592"/>
              <a:gd name="connsiteX5" fmla="*/ 193431 w 5433647"/>
              <a:gd name="connsiteY5" fmla="*/ 4123592 h 4123592"/>
              <a:gd name="connsiteX6" fmla="*/ 193431 w 5433647"/>
              <a:gd name="connsiteY6" fmla="*/ 3472961 h 4123592"/>
              <a:gd name="connsiteX7" fmla="*/ 0 w 5433647"/>
              <a:gd name="connsiteY7" fmla="*/ 3472961 h 412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33647" h="4123592">
                <a:moveTo>
                  <a:pt x="0" y="0"/>
                </a:moveTo>
                <a:lnTo>
                  <a:pt x="193431" y="0"/>
                </a:lnTo>
                <a:lnTo>
                  <a:pt x="861647" y="0"/>
                </a:lnTo>
                <a:lnTo>
                  <a:pt x="5433647" y="0"/>
                </a:lnTo>
                <a:lnTo>
                  <a:pt x="5433647" y="4123592"/>
                </a:lnTo>
                <a:lnTo>
                  <a:pt x="193431" y="4123592"/>
                </a:lnTo>
                <a:lnTo>
                  <a:pt x="193431" y="3472961"/>
                </a:lnTo>
                <a:lnTo>
                  <a:pt x="0" y="347296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46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07293" y="2105018"/>
            <a:ext cx="2799079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21316" y="6224832"/>
            <a:ext cx="259094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841341" y="1610829"/>
            <a:ext cx="5950244" cy="6016141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3" baseline="0"/>
            </a:lvl1pPr>
          </a:lstStyle>
          <a:p>
            <a:pPr lvl="0"/>
            <a:r>
              <a:rPr lang="en-US"/>
              <a:t>Click to add chart, graphic, video, etc.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6931AD46-1C97-446A-9ECE-2C94F73D6B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747" y="62523"/>
            <a:ext cx="59436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099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07293" y="2105018"/>
            <a:ext cx="2799079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21316" y="6224832"/>
            <a:ext cx="259094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841341" y="1610829"/>
            <a:ext cx="5950244" cy="6016141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3" baseline="0"/>
            </a:lvl1pPr>
          </a:lstStyle>
          <a:p>
            <a:pPr lvl="0"/>
            <a:r>
              <a:rPr lang="en-US"/>
              <a:t>Click to add chart, graphic, video, etc.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71854A50-1330-41FB-B853-C7B842CE62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747" y="62523"/>
            <a:ext cx="59436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169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able Placeholder 5"/>
          <p:cNvSpPr>
            <a:spLocks noGrp="1"/>
          </p:cNvSpPr>
          <p:nvPr>
            <p:ph type="tbl" sz="quarter" idx="14" hasCustomPrompt="1"/>
          </p:nvPr>
        </p:nvSpPr>
        <p:spPr>
          <a:xfrm>
            <a:off x="4933772" y="2105021"/>
            <a:ext cx="6416777" cy="55337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3"/>
            </a:lvl1pPr>
          </a:lstStyle>
          <a:p>
            <a:pPr lvl="0"/>
            <a:r>
              <a:rPr lang="en-US"/>
              <a:t>Click to add table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D2B51191-9A3E-41D3-9C37-B19F3F5A95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7722" y="378969"/>
            <a:ext cx="9322622" cy="299548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328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97B97C9-DDB6-4746-87F4-3A1CEFDCF9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5691" y="2361142"/>
            <a:ext cx="3745562" cy="204030"/>
          </a:xfrm>
        </p:spPr>
        <p:txBody>
          <a:bodyPr wrap="square" lIns="0" tIns="0" rIns="0" bIns="0">
            <a:spAutoFit/>
          </a:bodyPr>
          <a:lstStyle>
            <a:lvl1pPr marL="142191" indent="-142191">
              <a:buFont typeface="Arial" panose="020B0604020202020204" pitchFamily="34" charset="0"/>
              <a:buChar char="•"/>
              <a:defRPr sz="663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206AA8BB-43C6-47A9-B288-01551D49A3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747" y="62523"/>
            <a:ext cx="59436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44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reeform 109"/>
          <p:cNvSpPr/>
          <p:nvPr userDrawn="1"/>
        </p:nvSpPr>
        <p:spPr>
          <a:xfrm>
            <a:off x="4154806" y="953482"/>
            <a:ext cx="7732398" cy="7330833"/>
          </a:xfrm>
          <a:custGeom>
            <a:avLst/>
            <a:gdLst>
              <a:gd name="connsiteX0" fmla="*/ 0 w 5947997"/>
              <a:gd name="connsiteY0" fmla="*/ 0 h 4123592"/>
              <a:gd name="connsiteX1" fmla="*/ 193431 w 5947997"/>
              <a:gd name="connsiteY1" fmla="*/ 0 h 4123592"/>
              <a:gd name="connsiteX2" fmla="*/ 861647 w 5947997"/>
              <a:gd name="connsiteY2" fmla="*/ 0 h 4123592"/>
              <a:gd name="connsiteX3" fmla="*/ 4052614 w 5947997"/>
              <a:gd name="connsiteY3" fmla="*/ 0 h 4123592"/>
              <a:gd name="connsiteX4" fmla="*/ 5433647 w 5947997"/>
              <a:gd name="connsiteY4" fmla="*/ 0 h 4123592"/>
              <a:gd name="connsiteX5" fmla="*/ 5947997 w 5947997"/>
              <a:gd name="connsiteY5" fmla="*/ 0 h 4123592"/>
              <a:gd name="connsiteX6" fmla="*/ 5947997 w 5947997"/>
              <a:gd name="connsiteY6" fmla="*/ 4123592 h 4123592"/>
              <a:gd name="connsiteX7" fmla="*/ 5433647 w 5947997"/>
              <a:gd name="connsiteY7" fmla="*/ 4123592 h 4123592"/>
              <a:gd name="connsiteX8" fmla="*/ 4052614 w 5947997"/>
              <a:gd name="connsiteY8" fmla="*/ 4123592 h 4123592"/>
              <a:gd name="connsiteX9" fmla="*/ 193431 w 5947997"/>
              <a:gd name="connsiteY9" fmla="*/ 4123592 h 4123592"/>
              <a:gd name="connsiteX10" fmla="*/ 193431 w 5947997"/>
              <a:gd name="connsiteY10" fmla="*/ 3472961 h 4123592"/>
              <a:gd name="connsiteX11" fmla="*/ 0 w 5947997"/>
              <a:gd name="connsiteY11" fmla="*/ 3472961 h 412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47997" h="4123592">
                <a:moveTo>
                  <a:pt x="0" y="0"/>
                </a:moveTo>
                <a:lnTo>
                  <a:pt x="193431" y="0"/>
                </a:lnTo>
                <a:lnTo>
                  <a:pt x="861647" y="0"/>
                </a:lnTo>
                <a:lnTo>
                  <a:pt x="4052614" y="0"/>
                </a:lnTo>
                <a:lnTo>
                  <a:pt x="5433647" y="0"/>
                </a:lnTo>
                <a:lnTo>
                  <a:pt x="5947997" y="0"/>
                </a:lnTo>
                <a:lnTo>
                  <a:pt x="5947997" y="4123592"/>
                </a:lnTo>
                <a:lnTo>
                  <a:pt x="5433647" y="4123592"/>
                </a:lnTo>
                <a:lnTo>
                  <a:pt x="4052614" y="4123592"/>
                </a:lnTo>
                <a:lnTo>
                  <a:pt x="193431" y="4123592"/>
                </a:lnTo>
                <a:lnTo>
                  <a:pt x="193431" y="3472961"/>
                </a:lnTo>
                <a:lnTo>
                  <a:pt x="0" y="347296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46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4" name="Picture 10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sp>
        <p:nvSpPr>
          <p:cNvPr id="10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07293" y="2105018"/>
            <a:ext cx="2799079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10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21316" y="6224832"/>
            <a:ext cx="259094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cxnSp>
        <p:nvCxnSpPr>
          <p:cNvPr id="111" name="Straight Connector 110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able Placeholder 5"/>
          <p:cNvSpPr>
            <a:spLocks noGrp="1"/>
          </p:cNvSpPr>
          <p:nvPr>
            <p:ph type="tbl" sz="quarter" idx="14" hasCustomPrompt="1"/>
          </p:nvPr>
        </p:nvSpPr>
        <p:spPr>
          <a:xfrm>
            <a:off x="4933772" y="2105021"/>
            <a:ext cx="6416777" cy="55337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3"/>
            </a:lvl1pPr>
          </a:lstStyle>
          <a:p>
            <a:pPr lvl="0"/>
            <a:r>
              <a:rPr lang="en-US"/>
              <a:t>Click to add table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13CDC88E-BC11-4A1B-9BA9-0CD4B5E60B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747" y="62523"/>
            <a:ext cx="59436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532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sp>
        <p:nvSpPr>
          <p:cNvPr id="10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07293" y="2105018"/>
            <a:ext cx="2799079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cxnSp>
        <p:nvCxnSpPr>
          <p:cNvPr id="111" name="Straight Connector 110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13CDC88E-BC11-4A1B-9BA9-0CD4B5E60B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747" y="62523"/>
            <a:ext cx="594360" cy="406400"/>
          </a:xfrm>
          <a:prstGeom prst="rect">
            <a:avLst/>
          </a:prstGeom>
        </p:spPr>
      </p:pic>
      <p:pic>
        <p:nvPicPr>
          <p:cNvPr id="3" name="Picture 2" descr="A picture containing sitting&#10;&#10;Description automatically generated">
            <a:extLst>
              <a:ext uri="{FF2B5EF4-FFF2-40B4-BE49-F238E27FC236}">
                <a16:creationId xmlns:a16="http://schemas.microsoft.com/office/drawing/2014/main" id="{CBF78350-54DD-4B9B-8AD1-4DBBAE6E88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33" y="959117"/>
            <a:ext cx="4992625" cy="68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49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187722" y="378965"/>
            <a:ext cx="9322622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B1C4A4CE-B94B-40FC-8F8F-FE9188501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747" y="62523"/>
            <a:ext cx="59436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497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 (high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187720" y="4733"/>
            <a:ext cx="9296970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</p:spTree>
    <p:extLst>
      <p:ext uri="{BB962C8B-B14F-4D97-AF65-F5344CB8AC3E}">
        <p14:creationId xmlns:p14="http://schemas.microsoft.com/office/powerpoint/2010/main" val="24069425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only (high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085" y="6"/>
            <a:ext cx="849597" cy="834804"/>
          </a:xfrm>
          <a:prstGeom prst="rect">
            <a:avLst/>
          </a:prstGeom>
        </p:spPr>
      </p:pic>
      <p:sp>
        <p:nvSpPr>
          <p:cNvPr id="11" name="Freeform 192">
            <a:extLst>
              <a:ext uri="{FF2B5EF4-FFF2-40B4-BE49-F238E27FC236}">
                <a16:creationId xmlns:a16="http://schemas.microsoft.com/office/drawing/2014/main" id="{4134314F-EC73-4562-8AF1-DF5B9349C37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001068" y="3912101"/>
            <a:ext cx="1029440" cy="1407780"/>
          </a:xfrm>
          <a:custGeom>
            <a:avLst/>
            <a:gdLst>
              <a:gd name="T0" fmla="*/ 409 w 457"/>
              <a:gd name="T1" fmla="*/ 178 h 457"/>
              <a:gd name="T2" fmla="*/ 398 w 457"/>
              <a:gd name="T3" fmla="*/ 166 h 457"/>
              <a:gd name="T4" fmla="*/ 390 w 457"/>
              <a:gd name="T5" fmla="*/ 142 h 457"/>
              <a:gd name="T6" fmla="*/ 411 w 457"/>
              <a:gd name="T7" fmla="*/ 116 h 457"/>
              <a:gd name="T8" fmla="*/ 411 w 457"/>
              <a:gd name="T9" fmla="*/ 88 h 457"/>
              <a:gd name="T10" fmla="*/ 355 w 457"/>
              <a:gd name="T11" fmla="*/ 41 h 457"/>
              <a:gd name="T12" fmla="*/ 326 w 457"/>
              <a:gd name="T13" fmla="*/ 62 h 457"/>
              <a:gd name="T14" fmla="*/ 305 w 457"/>
              <a:gd name="T15" fmla="*/ 65 h 457"/>
              <a:gd name="T16" fmla="*/ 285 w 457"/>
              <a:gd name="T17" fmla="*/ 57 h 457"/>
              <a:gd name="T18" fmla="*/ 277 w 457"/>
              <a:gd name="T19" fmla="*/ 20 h 457"/>
              <a:gd name="T20" fmla="*/ 266 w 457"/>
              <a:gd name="T21" fmla="*/ 2 h 457"/>
              <a:gd name="T22" fmla="*/ 192 w 457"/>
              <a:gd name="T23" fmla="*/ 2 h 457"/>
              <a:gd name="T24" fmla="*/ 179 w 457"/>
              <a:gd name="T25" fmla="*/ 41 h 457"/>
              <a:gd name="T26" fmla="*/ 173 w 457"/>
              <a:gd name="T27" fmla="*/ 57 h 457"/>
              <a:gd name="T28" fmla="*/ 153 w 457"/>
              <a:gd name="T29" fmla="*/ 65 h 457"/>
              <a:gd name="T30" fmla="*/ 132 w 457"/>
              <a:gd name="T31" fmla="*/ 62 h 457"/>
              <a:gd name="T32" fmla="*/ 103 w 457"/>
              <a:gd name="T33" fmla="*/ 41 h 457"/>
              <a:gd name="T34" fmla="*/ 47 w 457"/>
              <a:gd name="T35" fmla="*/ 88 h 457"/>
              <a:gd name="T36" fmla="*/ 47 w 457"/>
              <a:gd name="T37" fmla="*/ 116 h 457"/>
              <a:gd name="T38" fmla="*/ 69 w 457"/>
              <a:gd name="T39" fmla="*/ 142 h 457"/>
              <a:gd name="T40" fmla="*/ 60 w 457"/>
              <a:gd name="T41" fmla="*/ 166 h 457"/>
              <a:gd name="T42" fmla="*/ 49 w 457"/>
              <a:gd name="T43" fmla="*/ 178 h 457"/>
              <a:gd name="T44" fmla="*/ 13 w 457"/>
              <a:gd name="T45" fmla="*/ 181 h 457"/>
              <a:gd name="T46" fmla="*/ 0 w 457"/>
              <a:gd name="T47" fmla="*/ 258 h 457"/>
              <a:gd name="T48" fmla="*/ 13 w 457"/>
              <a:gd name="T49" fmla="*/ 276 h 457"/>
              <a:gd name="T50" fmla="*/ 49 w 457"/>
              <a:gd name="T51" fmla="*/ 279 h 457"/>
              <a:gd name="T52" fmla="*/ 60 w 457"/>
              <a:gd name="T53" fmla="*/ 290 h 457"/>
              <a:gd name="T54" fmla="*/ 69 w 457"/>
              <a:gd name="T55" fmla="*/ 315 h 457"/>
              <a:gd name="T56" fmla="*/ 47 w 457"/>
              <a:gd name="T57" fmla="*/ 341 h 457"/>
              <a:gd name="T58" fmla="*/ 47 w 457"/>
              <a:gd name="T59" fmla="*/ 369 h 457"/>
              <a:gd name="T60" fmla="*/ 103 w 457"/>
              <a:gd name="T61" fmla="*/ 416 h 457"/>
              <a:gd name="T62" fmla="*/ 132 w 457"/>
              <a:gd name="T63" fmla="*/ 395 h 457"/>
              <a:gd name="T64" fmla="*/ 153 w 457"/>
              <a:gd name="T65" fmla="*/ 391 h 457"/>
              <a:gd name="T66" fmla="*/ 173 w 457"/>
              <a:gd name="T67" fmla="*/ 400 h 457"/>
              <a:gd name="T68" fmla="*/ 179 w 457"/>
              <a:gd name="T69" fmla="*/ 437 h 457"/>
              <a:gd name="T70" fmla="*/ 192 w 457"/>
              <a:gd name="T71" fmla="*/ 455 h 457"/>
              <a:gd name="T72" fmla="*/ 266 w 457"/>
              <a:gd name="T73" fmla="*/ 455 h 457"/>
              <a:gd name="T74" fmla="*/ 277 w 457"/>
              <a:gd name="T75" fmla="*/ 416 h 457"/>
              <a:gd name="T76" fmla="*/ 285 w 457"/>
              <a:gd name="T77" fmla="*/ 400 h 457"/>
              <a:gd name="T78" fmla="*/ 305 w 457"/>
              <a:gd name="T79" fmla="*/ 391 h 457"/>
              <a:gd name="T80" fmla="*/ 326 w 457"/>
              <a:gd name="T81" fmla="*/ 395 h 457"/>
              <a:gd name="T82" fmla="*/ 355 w 457"/>
              <a:gd name="T83" fmla="*/ 416 h 457"/>
              <a:gd name="T84" fmla="*/ 411 w 457"/>
              <a:gd name="T85" fmla="*/ 369 h 457"/>
              <a:gd name="T86" fmla="*/ 411 w 457"/>
              <a:gd name="T87" fmla="*/ 341 h 457"/>
              <a:gd name="T88" fmla="*/ 390 w 457"/>
              <a:gd name="T89" fmla="*/ 315 h 457"/>
              <a:gd name="T90" fmla="*/ 398 w 457"/>
              <a:gd name="T91" fmla="*/ 290 h 457"/>
              <a:gd name="T92" fmla="*/ 409 w 457"/>
              <a:gd name="T93" fmla="*/ 279 h 457"/>
              <a:gd name="T94" fmla="*/ 445 w 457"/>
              <a:gd name="T95" fmla="*/ 276 h 457"/>
              <a:gd name="T96" fmla="*/ 457 w 457"/>
              <a:gd name="T97" fmla="*/ 199 h 457"/>
              <a:gd name="T98" fmla="*/ 445 w 457"/>
              <a:gd name="T99" fmla="*/ 181 h 457"/>
              <a:gd name="T100" fmla="*/ 228 w 457"/>
              <a:gd name="T101" fmla="*/ 326 h 457"/>
              <a:gd name="T102" fmla="*/ 175 w 457"/>
              <a:gd name="T103" fmla="*/ 310 h 457"/>
              <a:gd name="T104" fmla="*/ 134 w 457"/>
              <a:gd name="T105" fmla="*/ 248 h 457"/>
              <a:gd name="T106" fmla="*/ 132 w 457"/>
              <a:gd name="T107" fmla="*/ 219 h 457"/>
              <a:gd name="T108" fmla="*/ 160 w 457"/>
              <a:gd name="T109" fmla="*/ 160 h 457"/>
              <a:gd name="T110" fmla="*/ 219 w 457"/>
              <a:gd name="T111" fmla="*/ 130 h 457"/>
              <a:gd name="T112" fmla="*/ 250 w 457"/>
              <a:gd name="T113" fmla="*/ 132 h 457"/>
              <a:gd name="T114" fmla="*/ 310 w 457"/>
              <a:gd name="T115" fmla="*/ 173 h 457"/>
              <a:gd name="T116" fmla="*/ 326 w 457"/>
              <a:gd name="T117" fmla="*/ 228 h 457"/>
              <a:gd name="T118" fmla="*/ 320 w 457"/>
              <a:gd name="T119" fmla="*/ 266 h 457"/>
              <a:gd name="T120" fmla="*/ 267 w 457"/>
              <a:gd name="T121" fmla="*/ 318 h 457"/>
              <a:gd name="T122" fmla="*/ 228 w 457"/>
              <a:gd name="T123" fmla="*/ 326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57" h="457">
                <a:moveTo>
                  <a:pt x="437" y="179"/>
                </a:moveTo>
                <a:lnTo>
                  <a:pt x="416" y="179"/>
                </a:lnTo>
                <a:lnTo>
                  <a:pt x="416" y="179"/>
                </a:lnTo>
                <a:lnTo>
                  <a:pt x="409" y="178"/>
                </a:lnTo>
                <a:lnTo>
                  <a:pt x="404" y="176"/>
                </a:lnTo>
                <a:lnTo>
                  <a:pt x="399" y="171"/>
                </a:lnTo>
                <a:lnTo>
                  <a:pt x="398" y="166"/>
                </a:lnTo>
                <a:lnTo>
                  <a:pt x="398" y="166"/>
                </a:lnTo>
                <a:lnTo>
                  <a:pt x="391" y="153"/>
                </a:lnTo>
                <a:lnTo>
                  <a:pt x="391" y="153"/>
                </a:lnTo>
                <a:lnTo>
                  <a:pt x="390" y="147"/>
                </a:lnTo>
                <a:lnTo>
                  <a:pt x="390" y="142"/>
                </a:lnTo>
                <a:lnTo>
                  <a:pt x="391" y="135"/>
                </a:lnTo>
                <a:lnTo>
                  <a:pt x="396" y="130"/>
                </a:lnTo>
                <a:lnTo>
                  <a:pt x="411" y="116"/>
                </a:lnTo>
                <a:lnTo>
                  <a:pt x="411" y="116"/>
                </a:lnTo>
                <a:lnTo>
                  <a:pt x="416" y="109"/>
                </a:lnTo>
                <a:lnTo>
                  <a:pt x="417" y="101"/>
                </a:lnTo>
                <a:lnTo>
                  <a:pt x="416" y="95"/>
                </a:lnTo>
                <a:lnTo>
                  <a:pt x="411" y="88"/>
                </a:lnTo>
                <a:lnTo>
                  <a:pt x="370" y="46"/>
                </a:lnTo>
                <a:lnTo>
                  <a:pt x="370" y="46"/>
                </a:lnTo>
                <a:lnTo>
                  <a:pt x="364" y="42"/>
                </a:lnTo>
                <a:lnTo>
                  <a:pt x="355" y="41"/>
                </a:lnTo>
                <a:lnTo>
                  <a:pt x="349" y="42"/>
                </a:lnTo>
                <a:lnTo>
                  <a:pt x="342" y="46"/>
                </a:lnTo>
                <a:lnTo>
                  <a:pt x="326" y="62"/>
                </a:lnTo>
                <a:lnTo>
                  <a:pt x="326" y="62"/>
                </a:lnTo>
                <a:lnTo>
                  <a:pt x="321" y="65"/>
                </a:lnTo>
                <a:lnTo>
                  <a:pt x="316" y="67"/>
                </a:lnTo>
                <a:lnTo>
                  <a:pt x="310" y="67"/>
                </a:lnTo>
                <a:lnTo>
                  <a:pt x="305" y="65"/>
                </a:lnTo>
                <a:lnTo>
                  <a:pt x="305" y="65"/>
                </a:lnTo>
                <a:lnTo>
                  <a:pt x="290" y="60"/>
                </a:lnTo>
                <a:lnTo>
                  <a:pt x="290" y="60"/>
                </a:lnTo>
                <a:lnTo>
                  <a:pt x="285" y="57"/>
                </a:lnTo>
                <a:lnTo>
                  <a:pt x="282" y="52"/>
                </a:lnTo>
                <a:lnTo>
                  <a:pt x="279" y="47"/>
                </a:lnTo>
                <a:lnTo>
                  <a:pt x="277" y="41"/>
                </a:lnTo>
                <a:lnTo>
                  <a:pt x="277" y="20"/>
                </a:lnTo>
                <a:lnTo>
                  <a:pt x="277" y="20"/>
                </a:lnTo>
                <a:lnTo>
                  <a:pt x="276" y="11"/>
                </a:lnTo>
                <a:lnTo>
                  <a:pt x="272" y="7"/>
                </a:lnTo>
                <a:lnTo>
                  <a:pt x="266" y="2"/>
                </a:lnTo>
                <a:lnTo>
                  <a:pt x="258" y="0"/>
                </a:lnTo>
                <a:lnTo>
                  <a:pt x="199" y="0"/>
                </a:lnTo>
                <a:lnTo>
                  <a:pt x="199" y="0"/>
                </a:lnTo>
                <a:lnTo>
                  <a:pt x="192" y="2"/>
                </a:lnTo>
                <a:lnTo>
                  <a:pt x="186" y="7"/>
                </a:lnTo>
                <a:lnTo>
                  <a:pt x="181" y="11"/>
                </a:lnTo>
                <a:lnTo>
                  <a:pt x="179" y="20"/>
                </a:lnTo>
                <a:lnTo>
                  <a:pt x="179" y="41"/>
                </a:lnTo>
                <a:lnTo>
                  <a:pt x="179" y="41"/>
                </a:lnTo>
                <a:lnTo>
                  <a:pt x="179" y="47"/>
                </a:lnTo>
                <a:lnTo>
                  <a:pt x="176" y="52"/>
                </a:lnTo>
                <a:lnTo>
                  <a:pt x="173" y="57"/>
                </a:lnTo>
                <a:lnTo>
                  <a:pt x="166" y="60"/>
                </a:lnTo>
                <a:lnTo>
                  <a:pt x="166" y="60"/>
                </a:lnTo>
                <a:lnTo>
                  <a:pt x="153" y="65"/>
                </a:lnTo>
                <a:lnTo>
                  <a:pt x="153" y="65"/>
                </a:lnTo>
                <a:lnTo>
                  <a:pt x="148" y="67"/>
                </a:lnTo>
                <a:lnTo>
                  <a:pt x="142" y="67"/>
                </a:lnTo>
                <a:lnTo>
                  <a:pt x="137" y="65"/>
                </a:lnTo>
                <a:lnTo>
                  <a:pt x="132" y="62"/>
                </a:lnTo>
                <a:lnTo>
                  <a:pt x="116" y="46"/>
                </a:lnTo>
                <a:lnTo>
                  <a:pt x="116" y="46"/>
                </a:lnTo>
                <a:lnTo>
                  <a:pt x="109" y="42"/>
                </a:lnTo>
                <a:lnTo>
                  <a:pt x="103" y="41"/>
                </a:lnTo>
                <a:lnTo>
                  <a:pt x="95" y="42"/>
                </a:lnTo>
                <a:lnTo>
                  <a:pt x="88" y="46"/>
                </a:lnTo>
                <a:lnTo>
                  <a:pt x="47" y="88"/>
                </a:lnTo>
                <a:lnTo>
                  <a:pt x="47" y="88"/>
                </a:lnTo>
                <a:lnTo>
                  <a:pt x="43" y="95"/>
                </a:lnTo>
                <a:lnTo>
                  <a:pt x="41" y="101"/>
                </a:lnTo>
                <a:lnTo>
                  <a:pt x="43" y="109"/>
                </a:lnTo>
                <a:lnTo>
                  <a:pt x="47" y="116"/>
                </a:lnTo>
                <a:lnTo>
                  <a:pt x="62" y="130"/>
                </a:lnTo>
                <a:lnTo>
                  <a:pt x="62" y="130"/>
                </a:lnTo>
                <a:lnTo>
                  <a:pt x="65" y="135"/>
                </a:lnTo>
                <a:lnTo>
                  <a:pt x="69" y="142"/>
                </a:lnTo>
                <a:lnTo>
                  <a:pt x="69" y="147"/>
                </a:lnTo>
                <a:lnTo>
                  <a:pt x="67" y="153"/>
                </a:lnTo>
                <a:lnTo>
                  <a:pt x="67" y="153"/>
                </a:lnTo>
                <a:lnTo>
                  <a:pt x="60" y="166"/>
                </a:lnTo>
                <a:lnTo>
                  <a:pt x="60" y="166"/>
                </a:lnTo>
                <a:lnTo>
                  <a:pt x="57" y="171"/>
                </a:lnTo>
                <a:lnTo>
                  <a:pt x="54" y="176"/>
                </a:lnTo>
                <a:lnTo>
                  <a:pt x="49" y="178"/>
                </a:lnTo>
                <a:lnTo>
                  <a:pt x="43" y="179"/>
                </a:lnTo>
                <a:lnTo>
                  <a:pt x="20" y="179"/>
                </a:lnTo>
                <a:lnTo>
                  <a:pt x="20" y="179"/>
                </a:lnTo>
                <a:lnTo>
                  <a:pt x="13" y="181"/>
                </a:lnTo>
                <a:lnTo>
                  <a:pt x="7" y="186"/>
                </a:lnTo>
                <a:lnTo>
                  <a:pt x="2" y="191"/>
                </a:lnTo>
                <a:lnTo>
                  <a:pt x="0" y="199"/>
                </a:lnTo>
                <a:lnTo>
                  <a:pt x="0" y="258"/>
                </a:lnTo>
                <a:lnTo>
                  <a:pt x="0" y="258"/>
                </a:lnTo>
                <a:lnTo>
                  <a:pt x="2" y="266"/>
                </a:lnTo>
                <a:lnTo>
                  <a:pt x="7" y="271"/>
                </a:lnTo>
                <a:lnTo>
                  <a:pt x="13" y="276"/>
                </a:lnTo>
                <a:lnTo>
                  <a:pt x="20" y="277"/>
                </a:lnTo>
                <a:lnTo>
                  <a:pt x="43" y="277"/>
                </a:lnTo>
                <a:lnTo>
                  <a:pt x="43" y="277"/>
                </a:lnTo>
                <a:lnTo>
                  <a:pt x="49" y="279"/>
                </a:lnTo>
                <a:lnTo>
                  <a:pt x="54" y="280"/>
                </a:lnTo>
                <a:lnTo>
                  <a:pt x="57" y="285"/>
                </a:lnTo>
                <a:lnTo>
                  <a:pt x="60" y="290"/>
                </a:lnTo>
                <a:lnTo>
                  <a:pt x="60" y="290"/>
                </a:lnTo>
                <a:lnTo>
                  <a:pt x="67" y="303"/>
                </a:lnTo>
                <a:lnTo>
                  <a:pt x="67" y="303"/>
                </a:lnTo>
                <a:lnTo>
                  <a:pt x="69" y="310"/>
                </a:lnTo>
                <a:lnTo>
                  <a:pt x="69" y="315"/>
                </a:lnTo>
                <a:lnTo>
                  <a:pt x="65" y="321"/>
                </a:lnTo>
                <a:lnTo>
                  <a:pt x="62" y="326"/>
                </a:lnTo>
                <a:lnTo>
                  <a:pt x="47" y="341"/>
                </a:lnTo>
                <a:lnTo>
                  <a:pt x="47" y="341"/>
                </a:lnTo>
                <a:lnTo>
                  <a:pt x="43" y="347"/>
                </a:lnTo>
                <a:lnTo>
                  <a:pt x="41" y="356"/>
                </a:lnTo>
                <a:lnTo>
                  <a:pt x="43" y="362"/>
                </a:lnTo>
                <a:lnTo>
                  <a:pt x="47" y="369"/>
                </a:lnTo>
                <a:lnTo>
                  <a:pt x="88" y="411"/>
                </a:lnTo>
                <a:lnTo>
                  <a:pt x="88" y="411"/>
                </a:lnTo>
                <a:lnTo>
                  <a:pt x="95" y="414"/>
                </a:lnTo>
                <a:lnTo>
                  <a:pt x="103" y="416"/>
                </a:lnTo>
                <a:lnTo>
                  <a:pt x="109" y="414"/>
                </a:lnTo>
                <a:lnTo>
                  <a:pt x="116" y="411"/>
                </a:lnTo>
                <a:lnTo>
                  <a:pt x="132" y="395"/>
                </a:lnTo>
                <a:lnTo>
                  <a:pt x="132" y="395"/>
                </a:lnTo>
                <a:lnTo>
                  <a:pt x="137" y="391"/>
                </a:lnTo>
                <a:lnTo>
                  <a:pt x="142" y="390"/>
                </a:lnTo>
                <a:lnTo>
                  <a:pt x="148" y="390"/>
                </a:lnTo>
                <a:lnTo>
                  <a:pt x="153" y="391"/>
                </a:lnTo>
                <a:lnTo>
                  <a:pt x="153" y="391"/>
                </a:lnTo>
                <a:lnTo>
                  <a:pt x="166" y="396"/>
                </a:lnTo>
                <a:lnTo>
                  <a:pt x="166" y="396"/>
                </a:lnTo>
                <a:lnTo>
                  <a:pt x="173" y="400"/>
                </a:lnTo>
                <a:lnTo>
                  <a:pt x="176" y="404"/>
                </a:lnTo>
                <a:lnTo>
                  <a:pt x="179" y="409"/>
                </a:lnTo>
                <a:lnTo>
                  <a:pt x="179" y="416"/>
                </a:lnTo>
                <a:lnTo>
                  <a:pt x="179" y="437"/>
                </a:lnTo>
                <a:lnTo>
                  <a:pt x="179" y="437"/>
                </a:lnTo>
                <a:lnTo>
                  <a:pt x="181" y="445"/>
                </a:lnTo>
                <a:lnTo>
                  <a:pt x="186" y="450"/>
                </a:lnTo>
                <a:lnTo>
                  <a:pt x="192" y="455"/>
                </a:lnTo>
                <a:lnTo>
                  <a:pt x="199" y="457"/>
                </a:lnTo>
                <a:lnTo>
                  <a:pt x="258" y="457"/>
                </a:lnTo>
                <a:lnTo>
                  <a:pt x="258" y="457"/>
                </a:lnTo>
                <a:lnTo>
                  <a:pt x="266" y="455"/>
                </a:lnTo>
                <a:lnTo>
                  <a:pt x="272" y="450"/>
                </a:lnTo>
                <a:lnTo>
                  <a:pt x="276" y="445"/>
                </a:lnTo>
                <a:lnTo>
                  <a:pt x="277" y="437"/>
                </a:lnTo>
                <a:lnTo>
                  <a:pt x="277" y="416"/>
                </a:lnTo>
                <a:lnTo>
                  <a:pt x="277" y="416"/>
                </a:lnTo>
                <a:lnTo>
                  <a:pt x="279" y="409"/>
                </a:lnTo>
                <a:lnTo>
                  <a:pt x="282" y="404"/>
                </a:lnTo>
                <a:lnTo>
                  <a:pt x="285" y="400"/>
                </a:lnTo>
                <a:lnTo>
                  <a:pt x="290" y="396"/>
                </a:lnTo>
                <a:lnTo>
                  <a:pt x="290" y="396"/>
                </a:lnTo>
                <a:lnTo>
                  <a:pt x="305" y="391"/>
                </a:lnTo>
                <a:lnTo>
                  <a:pt x="305" y="391"/>
                </a:lnTo>
                <a:lnTo>
                  <a:pt x="310" y="390"/>
                </a:lnTo>
                <a:lnTo>
                  <a:pt x="316" y="390"/>
                </a:lnTo>
                <a:lnTo>
                  <a:pt x="321" y="391"/>
                </a:lnTo>
                <a:lnTo>
                  <a:pt x="326" y="395"/>
                </a:lnTo>
                <a:lnTo>
                  <a:pt x="342" y="411"/>
                </a:lnTo>
                <a:lnTo>
                  <a:pt x="342" y="411"/>
                </a:lnTo>
                <a:lnTo>
                  <a:pt x="349" y="414"/>
                </a:lnTo>
                <a:lnTo>
                  <a:pt x="355" y="416"/>
                </a:lnTo>
                <a:lnTo>
                  <a:pt x="364" y="414"/>
                </a:lnTo>
                <a:lnTo>
                  <a:pt x="370" y="411"/>
                </a:lnTo>
                <a:lnTo>
                  <a:pt x="411" y="369"/>
                </a:lnTo>
                <a:lnTo>
                  <a:pt x="411" y="369"/>
                </a:lnTo>
                <a:lnTo>
                  <a:pt x="416" y="362"/>
                </a:lnTo>
                <a:lnTo>
                  <a:pt x="417" y="356"/>
                </a:lnTo>
                <a:lnTo>
                  <a:pt x="416" y="347"/>
                </a:lnTo>
                <a:lnTo>
                  <a:pt x="411" y="341"/>
                </a:lnTo>
                <a:lnTo>
                  <a:pt x="396" y="326"/>
                </a:lnTo>
                <a:lnTo>
                  <a:pt x="396" y="326"/>
                </a:lnTo>
                <a:lnTo>
                  <a:pt x="391" y="321"/>
                </a:lnTo>
                <a:lnTo>
                  <a:pt x="390" y="315"/>
                </a:lnTo>
                <a:lnTo>
                  <a:pt x="390" y="310"/>
                </a:lnTo>
                <a:lnTo>
                  <a:pt x="391" y="303"/>
                </a:lnTo>
                <a:lnTo>
                  <a:pt x="391" y="303"/>
                </a:lnTo>
                <a:lnTo>
                  <a:pt x="398" y="290"/>
                </a:lnTo>
                <a:lnTo>
                  <a:pt x="398" y="290"/>
                </a:lnTo>
                <a:lnTo>
                  <a:pt x="399" y="285"/>
                </a:lnTo>
                <a:lnTo>
                  <a:pt x="404" y="280"/>
                </a:lnTo>
                <a:lnTo>
                  <a:pt x="409" y="279"/>
                </a:lnTo>
                <a:lnTo>
                  <a:pt x="416" y="277"/>
                </a:lnTo>
                <a:lnTo>
                  <a:pt x="437" y="277"/>
                </a:lnTo>
                <a:lnTo>
                  <a:pt x="437" y="277"/>
                </a:lnTo>
                <a:lnTo>
                  <a:pt x="445" y="276"/>
                </a:lnTo>
                <a:lnTo>
                  <a:pt x="452" y="271"/>
                </a:lnTo>
                <a:lnTo>
                  <a:pt x="455" y="266"/>
                </a:lnTo>
                <a:lnTo>
                  <a:pt x="457" y="258"/>
                </a:lnTo>
                <a:lnTo>
                  <a:pt x="457" y="199"/>
                </a:lnTo>
                <a:lnTo>
                  <a:pt x="457" y="199"/>
                </a:lnTo>
                <a:lnTo>
                  <a:pt x="455" y="191"/>
                </a:lnTo>
                <a:lnTo>
                  <a:pt x="452" y="186"/>
                </a:lnTo>
                <a:lnTo>
                  <a:pt x="445" y="181"/>
                </a:lnTo>
                <a:lnTo>
                  <a:pt x="437" y="179"/>
                </a:lnTo>
                <a:lnTo>
                  <a:pt x="437" y="179"/>
                </a:lnTo>
                <a:close/>
                <a:moveTo>
                  <a:pt x="228" y="326"/>
                </a:moveTo>
                <a:lnTo>
                  <a:pt x="228" y="326"/>
                </a:lnTo>
                <a:lnTo>
                  <a:pt x="219" y="326"/>
                </a:lnTo>
                <a:lnTo>
                  <a:pt x="209" y="325"/>
                </a:lnTo>
                <a:lnTo>
                  <a:pt x="191" y="318"/>
                </a:lnTo>
                <a:lnTo>
                  <a:pt x="175" y="310"/>
                </a:lnTo>
                <a:lnTo>
                  <a:pt x="160" y="297"/>
                </a:lnTo>
                <a:lnTo>
                  <a:pt x="148" y="284"/>
                </a:lnTo>
                <a:lnTo>
                  <a:pt x="139" y="266"/>
                </a:lnTo>
                <a:lnTo>
                  <a:pt x="134" y="248"/>
                </a:lnTo>
                <a:lnTo>
                  <a:pt x="132" y="238"/>
                </a:lnTo>
                <a:lnTo>
                  <a:pt x="131" y="228"/>
                </a:lnTo>
                <a:lnTo>
                  <a:pt x="131" y="228"/>
                </a:lnTo>
                <a:lnTo>
                  <a:pt x="132" y="219"/>
                </a:lnTo>
                <a:lnTo>
                  <a:pt x="134" y="209"/>
                </a:lnTo>
                <a:lnTo>
                  <a:pt x="139" y="191"/>
                </a:lnTo>
                <a:lnTo>
                  <a:pt x="148" y="173"/>
                </a:lnTo>
                <a:lnTo>
                  <a:pt x="160" y="160"/>
                </a:lnTo>
                <a:lnTo>
                  <a:pt x="175" y="147"/>
                </a:lnTo>
                <a:lnTo>
                  <a:pt x="191" y="139"/>
                </a:lnTo>
                <a:lnTo>
                  <a:pt x="209" y="132"/>
                </a:lnTo>
                <a:lnTo>
                  <a:pt x="219" y="130"/>
                </a:lnTo>
                <a:lnTo>
                  <a:pt x="228" y="130"/>
                </a:lnTo>
                <a:lnTo>
                  <a:pt x="228" y="130"/>
                </a:lnTo>
                <a:lnTo>
                  <a:pt x="240" y="130"/>
                </a:lnTo>
                <a:lnTo>
                  <a:pt x="250" y="132"/>
                </a:lnTo>
                <a:lnTo>
                  <a:pt x="267" y="139"/>
                </a:lnTo>
                <a:lnTo>
                  <a:pt x="284" y="147"/>
                </a:lnTo>
                <a:lnTo>
                  <a:pt x="298" y="160"/>
                </a:lnTo>
                <a:lnTo>
                  <a:pt x="310" y="173"/>
                </a:lnTo>
                <a:lnTo>
                  <a:pt x="320" y="191"/>
                </a:lnTo>
                <a:lnTo>
                  <a:pt x="324" y="209"/>
                </a:lnTo>
                <a:lnTo>
                  <a:pt x="326" y="219"/>
                </a:lnTo>
                <a:lnTo>
                  <a:pt x="326" y="228"/>
                </a:lnTo>
                <a:lnTo>
                  <a:pt x="326" y="228"/>
                </a:lnTo>
                <a:lnTo>
                  <a:pt x="326" y="238"/>
                </a:lnTo>
                <a:lnTo>
                  <a:pt x="324" y="248"/>
                </a:lnTo>
                <a:lnTo>
                  <a:pt x="320" y="266"/>
                </a:lnTo>
                <a:lnTo>
                  <a:pt x="310" y="284"/>
                </a:lnTo>
                <a:lnTo>
                  <a:pt x="298" y="297"/>
                </a:lnTo>
                <a:lnTo>
                  <a:pt x="284" y="310"/>
                </a:lnTo>
                <a:lnTo>
                  <a:pt x="267" y="318"/>
                </a:lnTo>
                <a:lnTo>
                  <a:pt x="250" y="325"/>
                </a:lnTo>
                <a:lnTo>
                  <a:pt x="240" y="326"/>
                </a:lnTo>
                <a:lnTo>
                  <a:pt x="228" y="326"/>
                </a:lnTo>
                <a:lnTo>
                  <a:pt x="228" y="32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1329" tIns="10665" rIns="21329" bIns="10665" numCol="1" anchor="t" anchorCtr="0" compatLnSpc="1">
            <a:prstTxWarp prst="textNoShape">
              <a:avLst/>
            </a:prstTxWarp>
          </a:bodyPr>
          <a:lstStyle/>
          <a:p>
            <a:endParaRPr lang="en-US" sz="421"/>
          </a:p>
        </p:txBody>
      </p:sp>
      <p:sp>
        <p:nvSpPr>
          <p:cNvPr id="12" name="Freeform 193">
            <a:extLst>
              <a:ext uri="{FF2B5EF4-FFF2-40B4-BE49-F238E27FC236}">
                <a16:creationId xmlns:a16="http://schemas.microsoft.com/office/drawing/2014/main" id="{69C677AB-34A4-40C9-8043-694E3B428C1D}"/>
              </a:ext>
            </a:extLst>
          </p:cNvPr>
          <p:cNvSpPr>
            <a:spLocks/>
          </p:cNvSpPr>
          <p:nvPr userDrawn="1"/>
        </p:nvSpPr>
        <p:spPr bwMode="auto">
          <a:xfrm>
            <a:off x="8408318" y="4477051"/>
            <a:ext cx="220755" cy="301889"/>
          </a:xfrm>
          <a:custGeom>
            <a:avLst/>
            <a:gdLst>
              <a:gd name="T0" fmla="*/ 98 w 98"/>
              <a:gd name="T1" fmla="*/ 49 h 98"/>
              <a:gd name="T2" fmla="*/ 98 w 98"/>
              <a:gd name="T3" fmla="*/ 49 h 98"/>
              <a:gd name="T4" fmla="*/ 98 w 98"/>
              <a:gd name="T5" fmla="*/ 59 h 98"/>
              <a:gd name="T6" fmla="*/ 95 w 98"/>
              <a:gd name="T7" fmla="*/ 69 h 98"/>
              <a:gd name="T8" fmla="*/ 90 w 98"/>
              <a:gd name="T9" fmla="*/ 77 h 98"/>
              <a:gd name="T10" fmla="*/ 85 w 98"/>
              <a:gd name="T11" fmla="*/ 84 h 98"/>
              <a:gd name="T12" fmla="*/ 77 w 98"/>
              <a:gd name="T13" fmla="*/ 90 h 98"/>
              <a:gd name="T14" fmla="*/ 69 w 98"/>
              <a:gd name="T15" fmla="*/ 95 h 98"/>
              <a:gd name="T16" fmla="*/ 59 w 98"/>
              <a:gd name="T17" fmla="*/ 97 h 98"/>
              <a:gd name="T18" fmla="*/ 49 w 98"/>
              <a:gd name="T19" fmla="*/ 98 h 98"/>
              <a:gd name="T20" fmla="*/ 49 w 98"/>
              <a:gd name="T21" fmla="*/ 98 h 98"/>
              <a:gd name="T22" fmla="*/ 40 w 98"/>
              <a:gd name="T23" fmla="*/ 97 h 98"/>
              <a:gd name="T24" fmla="*/ 31 w 98"/>
              <a:gd name="T25" fmla="*/ 95 h 98"/>
              <a:gd name="T26" fmla="*/ 23 w 98"/>
              <a:gd name="T27" fmla="*/ 90 h 98"/>
              <a:gd name="T28" fmla="*/ 15 w 98"/>
              <a:gd name="T29" fmla="*/ 84 h 98"/>
              <a:gd name="T30" fmla="*/ 10 w 98"/>
              <a:gd name="T31" fmla="*/ 77 h 98"/>
              <a:gd name="T32" fmla="*/ 5 w 98"/>
              <a:gd name="T33" fmla="*/ 69 h 98"/>
              <a:gd name="T34" fmla="*/ 2 w 98"/>
              <a:gd name="T35" fmla="*/ 59 h 98"/>
              <a:gd name="T36" fmla="*/ 0 w 98"/>
              <a:gd name="T37" fmla="*/ 49 h 98"/>
              <a:gd name="T38" fmla="*/ 0 w 98"/>
              <a:gd name="T39" fmla="*/ 49 h 98"/>
              <a:gd name="T40" fmla="*/ 2 w 98"/>
              <a:gd name="T41" fmla="*/ 40 h 98"/>
              <a:gd name="T42" fmla="*/ 5 w 98"/>
              <a:gd name="T43" fmla="*/ 30 h 98"/>
              <a:gd name="T44" fmla="*/ 10 w 98"/>
              <a:gd name="T45" fmla="*/ 22 h 98"/>
              <a:gd name="T46" fmla="*/ 15 w 98"/>
              <a:gd name="T47" fmla="*/ 15 h 98"/>
              <a:gd name="T48" fmla="*/ 23 w 98"/>
              <a:gd name="T49" fmla="*/ 9 h 98"/>
              <a:gd name="T50" fmla="*/ 31 w 98"/>
              <a:gd name="T51" fmla="*/ 4 h 98"/>
              <a:gd name="T52" fmla="*/ 40 w 98"/>
              <a:gd name="T53" fmla="*/ 2 h 98"/>
              <a:gd name="T54" fmla="*/ 49 w 98"/>
              <a:gd name="T55" fmla="*/ 0 h 98"/>
              <a:gd name="T56" fmla="*/ 49 w 98"/>
              <a:gd name="T57" fmla="*/ 0 h 98"/>
              <a:gd name="T58" fmla="*/ 59 w 98"/>
              <a:gd name="T59" fmla="*/ 2 h 98"/>
              <a:gd name="T60" fmla="*/ 69 w 98"/>
              <a:gd name="T61" fmla="*/ 4 h 98"/>
              <a:gd name="T62" fmla="*/ 77 w 98"/>
              <a:gd name="T63" fmla="*/ 9 h 98"/>
              <a:gd name="T64" fmla="*/ 85 w 98"/>
              <a:gd name="T65" fmla="*/ 15 h 98"/>
              <a:gd name="T66" fmla="*/ 90 w 98"/>
              <a:gd name="T67" fmla="*/ 22 h 98"/>
              <a:gd name="T68" fmla="*/ 95 w 98"/>
              <a:gd name="T69" fmla="*/ 30 h 98"/>
              <a:gd name="T70" fmla="*/ 98 w 98"/>
              <a:gd name="T71" fmla="*/ 40 h 98"/>
              <a:gd name="T72" fmla="*/ 98 w 98"/>
              <a:gd name="T73" fmla="*/ 49 h 98"/>
              <a:gd name="T74" fmla="*/ 98 w 98"/>
              <a:gd name="T75" fmla="*/ 49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8" h="98">
                <a:moveTo>
                  <a:pt x="98" y="49"/>
                </a:moveTo>
                <a:lnTo>
                  <a:pt x="98" y="49"/>
                </a:lnTo>
                <a:lnTo>
                  <a:pt x="98" y="59"/>
                </a:lnTo>
                <a:lnTo>
                  <a:pt x="95" y="69"/>
                </a:lnTo>
                <a:lnTo>
                  <a:pt x="90" y="77"/>
                </a:lnTo>
                <a:lnTo>
                  <a:pt x="85" y="84"/>
                </a:lnTo>
                <a:lnTo>
                  <a:pt x="77" y="90"/>
                </a:lnTo>
                <a:lnTo>
                  <a:pt x="69" y="95"/>
                </a:lnTo>
                <a:lnTo>
                  <a:pt x="59" y="97"/>
                </a:lnTo>
                <a:lnTo>
                  <a:pt x="49" y="98"/>
                </a:lnTo>
                <a:lnTo>
                  <a:pt x="49" y="98"/>
                </a:lnTo>
                <a:lnTo>
                  <a:pt x="40" y="97"/>
                </a:lnTo>
                <a:lnTo>
                  <a:pt x="31" y="95"/>
                </a:lnTo>
                <a:lnTo>
                  <a:pt x="23" y="90"/>
                </a:lnTo>
                <a:lnTo>
                  <a:pt x="15" y="84"/>
                </a:lnTo>
                <a:lnTo>
                  <a:pt x="10" y="77"/>
                </a:lnTo>
                <a:lnTo>
                  <a:pt x="5" y="69"/>
                </a:lnTo>
                <a:lnTo>
                  <a:pt x="2" y="59"/>
                </a:lnTo>
                <a:lnTo>
                  <a:pt x="0" y="49"/>
                </a:lnTo>
                <a:lnTo>
                  <a:pt x="0" y="49"/>
                </a:lnTo>
                <a:lnTo>
                  <a:pt x="2" y="40"/>
                </a:lnTo>
                <a:lnTo>
                  <a:pt x="5" y="30"/>
                </a:lnTo>
                <a:lnTo>
                  <a:pt x="10" y="22"/>
                </a:lnTo>
                <a:lnTo>
                  <a:pt x="15" y="15"/>
                </a:lnTo>
                <a:lnTo>
                  <a:pt x="23" y="9"/>
                </a:lnTo>
                <a:lnTo>
                  <a:pt x="31" y="4"/>
                </a:lnTo>
                <a:lnTo>
                  <a:pt x="40" y="2"/>
                </a:lnTo>
                <a:lnTo>
                  <a:pt x="49" y="0"/>
                </a:lnTo>
                <a:lnTo>
                  <a:pt x="49" y="0"/>
                </a:lnTo>
                <a:lnTo>
                  <a:pt x="59" y="2"/>
                </a:lnTo>
                <a:lnTo>
                  <a:pt x="69" y="4"/>
                </a:lnTo>
                <a:lnTo>
                  <a:pt x="77" y="9"/>
                </a:lnTo>
                <a:lnTo>
                  <a:pt x="85" y="15"/>
                </a:lnTo>
                <a:lnTo>
                  <a:pt x="90" y="22"/>
                </a:lnTo>
                <a:lnTo>
                  <a:pt x="95" y="30"/>
                </a:lnTo>
                <a:lnTo>
                  <a:pt x="98" y="40"/>
                </a:lnTo>
                <a:lnTo>
                  <a:pt x="98" y="49"/>
                </a:lnTo>
                <a:lnTo>
                  <a:pt x="98" y="4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1329" tIns="10665" rIns="21329" bIns="10665" numCol="1" anchor="t" anchorCtr="0" compatLnSpc="1">
            <a:prstTxWarp prst="textNoShape">
              <a:avLst/>
            </a:prstTxWarp>
          </a:bodyPr>
          <a:lstStyle/>
          <a:p>
            <a:endParaRPr lang="en-US" sz="421"/>
          </a:p>
        </p:txBody>
      </p:sp>
      <p:sp>
        <p:nvSpPr>
          <p:cNvPr id="13" name="Freeform 192">
            <a:extLst>
              <a:ext uri="{FF2B5EF4-FFF2-40B4-BE49-F238E27FC236}">
                <a16:creationId xmlns:a16="http://schemas.microsoft.com/office/drawing/2014/main" id="{9F8396FA-29FB-498A-9BC6-09F3D780DBCB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08957" y="3146019"/>
            <a:ext cx="1664207" cy="2275839"/>
          </a:xfrm>
          <a:custGeom>
            <a:avLst/>
            <a:gdLst>
              <a:gd name="T0" fmla="*/ 409 w 457"/>
              <a:gd name="T1" fmla="*/ 178 h 457"/>
              <a:gd name="T2" fmla="*/ 398 w 457"/>
              <a:gd name="T3" fmla="*/ 166 h 457"/>
              <a:gd name="T4" fmla="*/ 390 w 457"/>
              <a:gd name="T5" fmla="*/ 142 h 457"/>
              <a:gd name="T6" fmla="*/ 411 w 457"/>
              <a:gd name="T7" fmla="*/ 116 h 457"/>
              <a:gd name="T8" fmla="*/ 411 w 457"/>
              <a:gd name="T9" fmla="*/ 88 h 457"/>
              <a:gd name="T10" fmla="*/ 355 w 457"/>
              <a:gd name="T11" fmla="*/ 41 h 457"/>
              <a:gd name="T12" fmla="*/ 326 w 457"/>
              <a:gd name="T13" fmla="*/ 62 h 457"/>
              <a:gd name="T14" fmla="*/ 305 w 457"/>
              <a:gd name="T15" fmla="*/ 65 h 457"/>
              <a:gd name="T16" fmla="*/ 285 w 457"/>
              <a:gd name="T17" fmla="*/ 57 h 457"/>
              <a:gd name="T18" fmla="*/ 277 w 457"/>
              <a:gd name="T19" fmla="*/ 20 h 457"/>
              <a:gd name="T20" fmla="*/ 266 w 457"/>
              <a:gd name="T21" fmla="*/ 2 h 457"/>
              <a:gd name="T22" fmla="*/ 192 w 457"/>
              <a:gd name="T23" fmla="*/ 2 h 457"/>
              <a:gd name="T24" fmla="*/ 179 w 457"/>
              <a:gd name="T25" fmla="*/ 41 h 457"/>
              <a:gd name="T26" fmla="*/ 173 w 457"/>
              <a:gd name="T27" fmla="*/ 57 h 457"/>
              <a:gd name="T28" fmla="*/ 153 w 457"/>
              <a:gd name="T29" fmla="*/ 65 h 457"/>
              <a:gd name="T30" fmla="*/ 132 w 457"/>
              <a:gd name="T31" fmla="*/ 62 h 457"/>
              <a:gd name="T32" fmla="*/ 103 w 457"/>
              <a:gd name="T33" fmla="*/ 41 h 457"/>
              <a:gd name="T34" fmla="*/ 47 w 457"/>
              <a:gd name="T35" fmla="*/ 88 h 457"/>
              <a:gd name="T36" fmla="*/ 47 w 457"/>
              <a:gd name="T37" fmla="*/ 116 h 457"/>
              <a:gd name="T38" fmla="*/ 69 w 457"/>
              <a:gd name="T39" fmla="*/ 142 h 457"/>
              <a:gd name="T40" fmla="*/ 60 w 457"/>
              <a:gd name="T41" fmla="*/ 166 h 457"/>
              <a:gd name="T42" fmla="*/ 49 w 457"/>
              <a:gd name="T43" fmla="*/ 178 h 457"/>
              <a:gd name="T44" fmla="*/ 13 w 457"/>
              <a:gd name="T45" fmla="*/ 181 h 457"/>
              <a:gd name="T46" fmla="*/ 0 w 457"/>
              <a:gd name="T47" fmla="*/ 258 h 457"/>
              <a:gd name="T48" fmla="*/ 13 w 457"/>
              <a:gd name="T49" fmla="*/ 276 h 457"/>
              <a:gd name="T50" fmla="*/ 49 w 457"/>
              <a:gd name="T51" fmla="*/ 279 h 457"/>
              <a:gd name="T52" fmla="*/ 60 w 457"/>
              <a:gd name="T53" fmla="*/ 290 h 457"/>
              <a:gd name="T54" fmla="*/ 69 w 457"/>
              <a:gd name="T55" fmla="*/ 315 h 457"/>
              <a:gd name="T56" fmla="*/ 47 w 457"/>
              <a:gd name="T57" fmla="*/ 341 h 457"/>
              <a:gd name="T58" fmla="*/ 47 w 457"/>
              <a:gd name="T59" fmla="*/ 369 h 457"/>
              <a:gd name="T60" fmla="*/ 103 w 457"/>
              <a:gd name="T61" fmla="*/ 416 h 457"/>
              <a:gd name="T62" fmla="*/ 132 w 457"/>
              <a:gd name="T63" fmla="*/ 395 h 457"/>
              <a:gd name="T64" fmla="*/ 153 w 457"/>
              <a:gd name="T65" fmla="*/ 391 h 457"/>
              <a:gd name="T66" fmla="*/ 173 w 457"/>
              <a:gd name="T67" fmla="*/ 400 h 457"/>
              <a:gd name="T68" fmla="*/ 179 w 457"/>
              <a:gd name="T69" fmla="*/ 437 h 457"/>
              <a:gd name="T70" fmla="*/ 192 w 457"/>
              <a:gd name="T71" fmla="*/ 455 h 457"/>
              <a:gd name="T72" fmla="*/ 266 w 457"/>
              <a:gd name="T73" fmla="*/ 455 h 457"/>
              <a:gd name="T74" fmla="*/ 277 w 457"/>
              <a:gd name="T75" fmla="*/ 416 h 457"/>
              <a:gd name="T76" fmla="*/ 285 w 457"/>
              <a:gd name="T77" fmla="*/ 400 h 457"/>
              <a:gd name="T78" fmla="*/ 305 w 457"/>
              <a:gd name="T79" fmla="*/ 391 h 457"/>
              <a:gd name="T80" fmla="*/ 326 w 457"/>
              <a:gd name="T81" fmla="*/ 395 h 457"/>
              <a:gd name="T82" fmla="*/ 355 w 457"/>
              <a:gd name="T83" fmla="*/ 416 h 457"/>
              <a:gd name="T84" fmla="*/ 411 w 457"/>
              <a:gd name="T85" fmla="*/ 369 h 457"/>
              <a:gd name="T86" fmla="*/ 411 w 457"/>
              <a:gd name="T87" fmla="*/ 341 h 457"/>
              <a:gd name="T88" fmla="*/ 390 w 457"/>
              <a:gd name="T89" fmla="*/ 315 h 457"/>
              <a:gd name="T90" fmla="*/ 398 w 457"/>
              <a:gd name="T91" fmla="*/ 290 h 457"/>
              <a:gd name="T92" fmla="*/ 409 w 457"/>
              <a:gd name="T93" fmla="*/ 279 h 457"/>
              <a:gd name="T94" fmla="*/ 445 w 457"/>
              <a:gd name="T95" fmla="*/ 276 h 457"/>
              <a:gd name="T96" fmla="*/ 457 w 457"/>
              <a:gd name="T97" fmla="*/ 199 h 457"/>
              <a:gd name="T98" fmla="*/ 445 w 457"/>
              <a:gd name="T99" fmla="*/ 181 h 457"/>
              <a:gd name="T100" fmla="*/ 228 w 457"/>
              <a:gd name="T101" fmla="*/ 326 h 457"/>
              <a:gd name="T102" fmla="*/ 175 w 457"/>
              <a:gd name="T103" fmla="*/ 310 h 457"/>
              <a:gd name="T104" fmla="*/ 134 w 457"/>
              <a:gd name="T105" fmla="*/ 248 h 457"/>
              <a:gd name="T106" fmla="*/ 132 w 457"/>
              <a:gd name="T107" fmla="*/ 219 h 457"/>
              <a:gd name="T108" fmla="*/ 160 w 457"/>
              <a:gd name="T109" fmla="*/ 160 h 457"/>
              <a:gd name="T110" fmla="*/ 219 w 457"/>
              <a:gd name="T111" fmla="*/ 130 h 457"/>
              <a:gd name="T112" fmla="*/ 250 w 457"/>
              <a:gd name="T113" fmla="*/ 132 h 457"/>
              <a:gd name="T114" fmla="*/ 310 w 457"/>
              <a:gd name="T115" fmla="*/ 173 h 457"/>
              <a:gd name="T116" fmla="*/ 326 w 457"/>
              <a:gd name="T117" fmla="*/ 228 h 457"/>
              <a:gd name="T118" fmla="*/ 320 w 457"/>
              <a:gd name="T119" fmla="*/ 266 h 457"/>
              <a:gd name="T120" fmla="*/ 267 w 457"/>
              <a:gd name="T121" fmla="*/ 318 h 457"/>
              <a:gd name="T122" fmla="*/ 228 w 457"/>
              <a:gd name="T123" fmla="*/ 326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57" h="457">
                <a:moveTo>
                  <a:pt x="437" y="179"/>
                </a:moveTo>
                <a:lnTo>
                  <a:pt x="416" y="179"/>
                </a:lnTo>
                <a:lnTo>
                  <a:pt x="416" y="179"/>
                </a:lnTo>
                <a:lnTo>
                  <a:pt x="409" y="178"/>
                </a:lnTo>
                <a:lnTo>
                  <a:pt x="404" y="176"/>
                </a:lnTo>
                <a:lnTo>
                  <a:pt x="399" y="171"/>
                </a:lnTo>
                <a:lnTo>
                  <a:pt x="398" y="166"/>
                </a:lnTo>
                <a:lnTo>
                  <a:pt x="398" y="166"/>
                </a:lnTo>
                <a:lnTo>
                  <a:pt x="391" y="153"/>
                </a:lnTo>
                <a:lnTo>
                  <a:pt x="391" y="153"/>
                </a:lnTo>
                <a:lnTo>
                  <a:pt x="390" y="147"/>
                </a:lnTo>
                <a:lnTo>
                  <a:pt x="390" y="142"/>
                </a:lnTo>
                <a:lnTo>
                  <a:pt x="391" y="135"/>
                </a:lnTo>
                <a:lnTo>
                  <a:pt x="396" y="130"/>
                </a:lnTo>
                <a:lnTo>
                  <a:pt x="411" y="116"/>
                </a:lnTo>
                <a:lnTo>
                  <a:pt x="411" y="116"/>
                </a:lnTo>
                <a:lnTo>
                  <a:pt x="416" y="109"/>
                </a:lnTo>
                <a:lnTo>
                  <a:pt x="417" y="101"/>
                </a:lnTo>
                <a:lnTo>
                  <a:pt x="416" y="95"/>
                </a:lnTo>
                <a:lnTo>
                  <a:pt x="411" y="88"/>
                </a:lnTo>
                <a:lnTo>
                  <a:pt x="370" y="46"/>
                </a:lnTo>
                <a:lnTo>
                  <a:pt x="370" y="46"/>
                </a:lnTo>
                <a:lnTo>
                  <a:pt x="364" y="42"/>
                </a:lnTo>
                <a:lnTo>
                  <a:pt x="355" y="41"/>
                </a:lnTo>
                <a:lnTo>
                  <a:pt x="349" y="42"/>
                </a:lnTo>
                <a:lnTo>
                  <a:pt x="342" y="46"/>
                </a:lnTo>
                <a:lnTo>
                  <a:pt x="326" y="62"/>
                </a:lnTo>
                <a:lnTo>
                  <a:pt x="326" y="62"/>
                </a:lnTo>
                <a:lnTo>
                  <a:pt x="321" y="65"/>
                </a:lnTo>
                <a:lnTo>
                  <a:pt x="316" y="67"/>
                </a:lnTo>
                <a:lnTo>
                  <a:pt x="310" y="67"/>
                </a:lnTo>
                <a:lnTo>
                  <a:pt x="305" y="65"/>
                </a:lnTo>
                <a:lnTo>
                  <a:pt x="305" y="65"/>
                </a:lnTo>
                <a:lnTo>
                  <a:pt x="290" y="60"/>
                </a:lnTo>
                <a:lnTo>
                  <a:pt x="290" y="60"/>
                </a:lnTo>
                <a:lnTo>
                  <a:pt x="285" y="57"/>
                </a:lnTo>
                <a:lnTo>
                  <a:pt x="282" y="52"/>
                </a:lnTo>
                <a:lnTo>
                  <a:pt x="279" y="47"/>
                </a:lnTo>
                <a:lnTo>
                  <a:pt x="277" y="41"/>
                </a:lnTo>
                <a:lnTo>
                  <a:pt x="277" y="20"/>
                </a:lnTo>
                <a:lnTo>
                  <a:pt x="277" y="20"/>
                </a:lnTo>
                <a:lnTo>
                  <a:pt x="276" y="11"/>
                </a:lnTo>
                <a:lnTo>
                  <a:pt x="272" y="7"/>
                </a:lnTo>
                <a:lnTo>
                  <a:pt x="266" y="2"/>
                </a:lnTo>
                <a:lnTo>
                  <a:pt x="258" y="0"/>
                </a:lnTo>
                <a:lnTo>
                  <a:pt x="199" y="0"/>
                </a:lnTo>
                <a:lnTo>
                  <a:pt x="199" y="0"/>
                </a:lnTo>
                <a:lnTo>
                  <a:pt x="192" y="2"/>
                </a:lnTo>
                <a:lnTo>
                  <a:pt x="186" y="7"/>
                </a:lnTo>
                <a:lnTo>
                  <a:pt x="181" y="11"/>
                </a:lnTo>
                <a:lnTo>
                  <a:pt x="179" y="20"/>
                </a:lnTo>
                <a:lnTo>
                  <a:pt x="179" y="41"/>
                </a:lnTo>
                <a:lnTo>
                  <a:pt x="179" y="41"/>
                </a:lnTo>
                <a:lnTo>
                  <a:pt x="179" y="47"/>
                </a:lnTo>
                <a:lnTo>
                  <a:pt x="176" y="52"/>
                </a:lnTo>
                <a:lnTo>
                  <a:pt x="173" y="57"/>
                </a:lnTo>
                <a:lnTo>
                  <a:pt x="166" y="60"/>
                </a:lnTo>
                <a:lnTo>
                  <a:pt x="166" y="60"/>
                </a:lnTo>
                <a:lnTo>
                  <a:pt x="153" y="65"/>
                </a:lnTo>
                <a:lnTo>
                  <a:pt x="153" y="65"/>
                </a:lnTo>
                <a:lnTo>
                  <a:pt x="148" y="67"/>
                </a:lnTo>
                <a:lnTo>
                  <a:pt x="142" y="67"/>
                </a:lnTo>
                <a:lnTo>
                  <a:pt x="137" y="65"/>
                </a:lnTo>
                <a:lnTo>
                  <a:pt x="132" y="62"/>
                </a:lnTo>
                <a:lnTo>
                  <a:pt x="116" y="46"/>
                </a:lnTo>
                <a:lnTo>
                  <a:pt x="116" y="46"/>
                </a:lnTo>
                <a:lnTo>
                  <a:pt x="109" y="42"/>
                </a:lnTo>
                <a:lnTo>
                  <a:pt x="103" y="41"/>
                </a:lnTo>
                <a:lnTo>
                  <a:pt x="95" y="42"/>
                </a:lnTo>
                <a:lnTo>
                  <a:pt x="88" y="46"/>
                </a:lnTo>
                <a:lnTo>
                  <a:pt x="47" y="88"/>
                </a:lnTo>
                <a:lnTo>
                  <a:pt x="47" y="88"/>
                </a:lnTo>
                <a:lnTo>
                  <a:pt x="43" y="95"/>
                </a:lnTo>
                <a:lnTo>
                  <a:pt x="41" y="101"/>
                </a:lnTo>
                <a:lnTo>
                  <a:pt x="43" y="109"/>
                </a:lnTo>
                <a:lnTo>
                  <a:pt x="47" y="116"/>
                </a:lnTo>
                <a:lnTo>
                  <a:pt x="62" y="130"/>
                </a:lnTo>
                <a:lnTo>
                  <a:pt x="62" y="130"/>
                </a:lnTo>
                <a:lnTo>
                  <a:pt x="65" y="135"/>
                </a:lnTo>
                <a:lnTo>
                  <a:pt x="69" y="142"/>
                </a:lnTo>
                <a:lnTo>
                  <a:pt x="69" y="147"/>
                </a:lnTo>
                <a:lnTo>
                  <a:pt x="67" y="153"/>
                </a:lnTo>
                <a:lnTo>
                  <a:pt x="67" y="153"/>
                </a:lnTo>
                <a:lnTo>
                  <a:pt x="60" y="166"/>
                </a:lnTo>
                <a:lnTo>
                  <a:pt x="60" y="166"/>
                </a:lnTo>
                <a:lnTo>
                  <a:pt x="57" y="171"/>
                </a:lnTo>
                <a:lnTo>
                  <a:pt x="54" y="176"/>
                </a:lnTo>
                <a:lnTo>
                  <a:pt x="49" y="178"/>
                </a:lnTo>
                <a:lnTo>
                  <a:pt x="43" y="179"/>
                </a:lnTo>
                <a:lnTo>
                  <a:pt x="20" y="179"/>
                </a:lnTo>
                <a:lnTo>
                  <a:pt x="20" y="179"/>
                </a:lnTo>
                <a:lnTo>
                  <a:pt x="13" y="181"/>
                </a:lnTo>
                <a:lnTo>
                  <a:pt x="7" y="186"/>
                </a:lnTo>
                <a:lnTo>
                  <a:pt x="2" y="191"/>
                </a:lnTo>
                <a:lnTo>
                  <a:pt x="0" y="199"/>
                </a:lnTo>
                <a:lnTo>
                  <a:pt x="0" y="258"/>
                </a:lnTo>
                <a:lnTo>
                  <a:pt x="0" y="258"/>
                </a:lnTo>
                <a:lnTo>
                  <a:pt x="2" y="266"/>
                </a:lnTo>
                <a:lnTo>
                  <a:pt x="7" y="271"/>
                </a:lnTo>
                <a:lnTo>
                  <a:pt x="13" y="276"/>
                </a:lnTo>
                <a:lnTo>
                  <a:pt x="20" y="277"/>
                </a:lnTo>
                <a:lnTo>
                  <a:pt x="43" y="277"/>
                </a:lnTo>
                <a:lnTo>
                  <a:pt x="43" y="277"/>
                </a:lnTo>
                <a:lnTo>
                  <a:pt x="49" y="279"/>
                </a:lnTo>
                <a:lnTo>
                  <a:pt x="54" y="280"/>
                </a:lnTo>
                <a:lnTo>
                  <a:pt x="57" y="285"/>
                </a:lnTo>
                <a:lnTo>
                  <a:pt x="60" y="290"/>
                </a:lnTo>
                <a:lnTo>
                  <a:pt x="60" y="290"/>
                </a:lnTo>
                <a:lnTo>
                  <a:pt x="67" y="303"/>
                </a:lnTo>
                <a:lnTo>
                  <a:pt x="67" y="303"/>
                </a:lnTo>
                <a:lnTo>
                  <a:pt x="69" y="310"/>
                </a:lnTo>
                <a:lnTo>
                  <a:pt x="69" y="315"/>
                </a:lnTo>
                <a:lnTo>
                  <a:pt x="65" y="321"/>
                </a:lnTo>
                <a:lnTo>
                  <a:pt x="62" y="326"/>
                </a:lnTo>
                <a:lnTo>
                  <a:pt x="47" y="341"/>
                </a:lnTo>
                <a:lnTo>
                  <a:pt x="47" y="341"/>
                </a:lnTo>
                <a:lnTo>
                  <a:pt x="43" y="347"/>
                </a:lnTo>
                <a:lnTo>
                  <a:pt x="41" y="356"/>
                </a:lnTo>
                <a:lnTo>
                  <a:pt x="43" y="362"/>
                </a:lnTo>
                <a:lnTo>
                  <a:pt x="47" y="369"/>
                </a:lnTo>
                <a:lnTo>
                  <a:pt x="88" y="411"/>
                </a:lnTo>
                <a:lnTo>
                  <a:pt x="88" y="411"/>
                </a:lnTo>
                <a:lnTo>
                  <a:pt x="95" y="414"/>
                </a:lnTo>
                <a:lnTo>
                  <a:pt x="103" y="416"/>
                </a:lnTo>
                <a:lnTo>
                  <a:pt x="109" y="414"/>
                </a:lnTo>
                <a:lnTo>
                  <a:pt x="116" y="411"/>
                </a:lnTo>
                <a:lnTo>
                  <a:pt x="132" y="395"/>
                </a:lnTo>
                <a:lnTo>
                  <a:pt x="132" y="395"/>
                </a:lnTo>
                <a:lnTo>
                  <a:pt x="137" y="391"/>
                </a:lnTo>
                <a:lnTo>
                  <a:pt x="142" y="390"/>
                </a:lnTo>
                <a:lnTo>
                  <a:pt x="148" y="390"/>
                </a:lnTo>
                <a:lnTo>
                  <a:pt x="153" y="391"/>
                </a:lnTo>
                <a:lnTo>
                  <a:pt x="153" y="391"/>
                </a:lnTo>
                <a:lnTo>
                  <a:pt x="166" y="396"/>
                </a:lnTo>
                <a:lnTo>
                  <a:pt x="166" y="396"/>
                </a:lnTo>
                <a:lnTo>
                  <a:pt x="173" y="400"/>
                </a:lnTo>
                <a:lnTo>
                  <a:pt x="176" y="404"/>
                </a:lnTo>
                <a:lnTo>
                  <a:pt x="179" y="409"/>
                </a:lnTo>
                <a:lnTo>
                  <a:pt x="179" y="416"/>
                </a:lnTo>
                <a:lnTo>
                  <a:pt x="179" y="437"/>
                </a:lnTo>
                <a:lnTo>
                  <a:pt x="179" y="437"/>
                </a:lnTo>
                <a:lnTo>
                  <a:pt x="181" y="445"/>
                </a:lnTo>
                <a:lnTo>
                  <a:pt x="186" y="450"/>
                </a:lnTo>
                <a:lnTo>
                  <a:pt x="192" y="455"/>
                </a:lnTo>
                <a:lnTo>
                  <a:pt x="199" y="457"/>
                </a:lnTo>
                <a:lnTo>
                  <a:pt x="258" y="457"/>
                </a:lnTo>
                <a:lnTo>
                  <a:pt x="258" y="457"/>
                </a:lnTo>
                <a:lnTo>
                  <a:pt x="266" y="455"/>
                </a:lnTo>
                <a:lnTo>
                  <a:pt x="272" y="450"/>
                </a:lnTo>
                <a:lnTo>
                  <a:pt x="276" y="445"/>
                </a:lnTo>
                <a:lnTo>
                  <a:pt x="277" y="437"/>
                </a:lnTo>
                <a:lnTo>
                  <a:pt x="277" y="416"/>
                </a:lnTo>
                <a:lnTo>
                  <a:pt x="277" y="416"/>
                </a:lnTo>
                <a:lnTo>
                  <a:pt x="279" y="409"/>
                </a:lnTo>
                <a:lnTo>
                  <a:pt x="282" y="404"/>
                </a:lnTo>
                <a:lnTo>
                  <a:pt x="285" y="400"/>
                </a:lnTo>
                <a:lnTo>
                  <a:pt x="290" y="396"/>
                </a:lnTo>
                <a:lnTo>
                  <a:pt x="290" y="396"/>
                </a:lnTo>
                <a:lnTo>
                  <a:pt x="305" y="391"/>
                </a:lnTo>
                <a:lnTo>
                  <a:pt x="305" y="391"/>
                </a:lnTo>
                <a:lnTo>
                  <a:pt x="310" y="390"/>
                </a:lnTo>
                <a:lnTo>
                  <a:pt x="316" y="390"/>
                </a:lnTo>
                <a:lnTo>
                  <a:pt x="321" y="391"/>
                </a:lnTo>
                <a:lnTo>
                  <a:pt x="326" y="395"/>
                </a:lnTo>
                <a:lnTo>
                  <a:pt x="342" y="411"/>
                </a:lnTo>
                <a:lnTo>
                  <a:pt x="342" y="411"/>
                </a:lnTo>
                <a:lnTo>
                  <a:pt x="349" y="414"/>
                </a:lnTo>
                <a:lnTo>
                  <a:pt x="355" y="416"/>
                </a:lnTo>
                <a:lnTo>
                  <a:pt x="364" y="414"/>
                </a:lnTo>
                <a:lnTo>
                  <a:pt x="370" y="411"/>
                </a:lnTo>
                <a:lnTo>
                  <a:pt x="411" y="369"/>
                </a:lnTo>
                <a:lnTo>
                  <a:pt x="411" y="369"/>
                </a:lnTo>
                <a:lnTo>
                  <a:pt x="416" y="362"/>
                </a:lnTo>
                <a:lnTo>
                  <a:pt x="417" y="356"/>
                </a:lnTo>
                <a:lnTo>
                  <a:pt x="416" y="347"/>
                </a:lnTo>
                <a:lnTo>
                  <a:pt x="411" y="341"/>
                </a:lnTo>
                <a:lnTo>
                  <a:pt x="396" y="326"/>
                </a:lnTo>
                <a:lnTo>
                  <a:pt x="396" y="326"/>
                </a:lnTo>
                <a:lnTo>
                  <a:pt x="391" y="321"/>
                </a:lnTo>
                <a:lnTo>
                  <a:pt x="390" y="315"/>
                </a:lnTo>
                <a:lnTo>
                  <a:pt x="390" y="310"/>
                </a:lnTo>
                <a:lnTo>
                  <a:pt x="391" y="303"/>
                </a:lnTo>
                <a:lnTo>
                  <a:pt x="391" y="303"/>
                </a:lnTo>
                <a:lnTo>
                  <a:pt x="398" y="290"/>
                </a:lnTo>
                <a:lnTo>
                  <a:pt x="398" y="290"/>
                </a:lnTo>
                <a:lnTo>
                  <a:pt x="399" y="285"/>
                </a:lnTo>
                <a:lnTo>
                  <a:pt x="404" y="280"/>
                </a:lnTo>
                <a:lnTo>
                  <a:pt x="409" y="279"/>
                </a:lnTo>
                <a:lnTo>
                  <a:pt x="416" y="277"/>
                </a:lnTo>
                <a:lnTo>
                  <a:pt x="437" y="277"/>
                </a:lnTo>
                <a:lnTo>
                  <a:pt x="437" y="277"/>
                </a:lnTo>
                <a:lnTo>
                  <a:pt x="445" y="276"/>
                </a:lnTo>
                <a:lnTo>
                  <a:pt x="452" y="271"/>
                </a:lnTo>
                <a:lnTo>
                  <a:pt x="455" y="266"/>
                </a:lnTo>
                <a:lnTo>
                  <a:pt x="457" y="258"/>
                </a:lnTo>
                <a:lnTo>
                  <a:pt x="457" y="199"/>
                </a:lnTo>
                <a:lnTo>
                  <a:pt x="457" y="199"/>
                </a:lnTo>
                <a:lnTo>
                  <a:pt x="455" y="191"/>
                </a:lnTo>
                <a:lnTo>
                  <a:pt x="452" y="186"/>
                </a:lnTo>
                <a:lnTo>
                  <a:pt x="445" y="181"/>
                </a:lnTo>
                <a:lnTo>
                  <a:pt x="437" y="179"/>
                </a:lnTo>
                <a:lnTo>
                  <a:pt x="437" y="179"/>
                </a:lnTo>
                <a:close/>
                <a:moveTo>
                  <a:pt x="228" y="326"/>
                </a:moveTo>
                <a:lnTo>
                  <a:pt x="228" y="326"/>
                </a:lnTo>
                <a:lnTo>
                  <a:pt x="219" y="326"/>
                </a:lnTo>
                <a:lnTo>
                  <a:pt x="209" y="325"/>
                </a:lnTo>
                <a:lnTo>
                  <a:pt x="191" y="318"/>
                </a:lnTo>
                <a:lnTo>
                  <a:pt x="175" y="310"/>
                </a:lnTo>
                <a:lnTo>
                  <a:pt x="160" y="297"/>
                </a:lnTo>
                <a:lnTo>
                  <a:pt x="148" y="284"/>
                </a:lnTo>
                <a:lnTo>
                  <a:pt x="139" y="266"/>
                </a:lnTo>
                <a:lnTo>
                  <a:pt x="134" y="248"/>
                </a:lnTo>
                <a:lnTo>
                  <a:pt x="132" y="238"/>
                </a:lnTo>
                <a:lnTo>
                  <a:pt x="131" y="228"/>
                </a:lnTo>
                <a:lnTo>
                  <a:pt x="131" y="228"/>
                </a:lnTo>
                <a:lnTo>
                  <a:pt x="132" y="219"/>
                </a:lnTo>
                <a:lnTo>
                  <a:pt x="134" y="209"/>
                </a:lnTo>
                <a:lnTo>
                  <a:pt x="139" y="191"/>
                </a:lnTo>
                <a:lnTo>
                  <a:pt x="148" y="173"/>
                </a:lnTo>
                <a:lnTo>
                  <a:pt x="160" y="160"/>
                </a:lnTo>
                <a:lnTo>
                  <a:pt x="175" y="147"/>
                </a:lnTo>
                <a:lnTo>
                  <a:pt x="191" y="139"/>
                </a:lnTo>
                <a:lnTo>
                  <a:pt x="209" y="132"/>
                </a:lnTo>
                <a:lnTo>
                  <a:pt x="219" y="130"/>
                </a:lnTo>
                <a:lnTo>
                  <a:pt x="228" y="130"/>
                </a:lnTo>
                <a:lnTo>
                  <a:pt x="228" y="130"/>
                </a:lnTo>
                <a:lnTo>
                  <a:pt x="240" y="130"/>
                </a:lnTo>
                <a:lnTo>
                  <a:pt x="250" y="132"/>
                </a:lnTo>
                <a:lnTo>
                  <a:pt x="267" y="139"/>
                </a:lnTo>
                <a:lnTo>
                  <a:pt x="284" y="147"/>
                </a:lnTo>
                <a:lnTo>
                  <a:pt x="298" y="160"/>
                </a:lnTo>
                <a:lnTo>
                  <a:pt x="310" y="173"/>
                </a:lnTo>
                <a:lnTo>
                  <a:pt x="320" y="191"/>
                </a:lnTo>
                <a:lnTo>
                  <a:pt x="324" y="209"/>
                </a:lnTo>
                <a:lnTo>
                  <a:pt x="326" y="219"/>
                </a:lnTo>
                <a:lnTo>
                  <a:pt x="326" y="228"/>
                </a:lnTo>
                <a:lnTo>
                  <a:pt x="326" y="228"/>
                </a:lnTo>
                <a:lnTo>
                  <a:pt x="326" y="238"/>
                </a:lnTo>
                <a:lnTo>
                  <a:pt x="324" y="248"/>
                </a:lnTo>
                <a:lnTo>
                  <a:pt x="320" y="266"/>
                </a:lnTo>
                <a:lnTo>
                  <a:pt x="310" y="284"/>
                </a:lnTo>
                <a:lnTo>
                  <a:pt x="298" y="297"/>
                </a:lnTo>
                <a:lnTo>
                  <a:pt x="284" y="310"/>
                </a:lnTo>
                <a:lnTo>
                  <a:pt x="267" y="318"/>
                </a:lnTo>
                <a:lnTo>
                  <a:pt x="250" y="325"/>
                </a:lnTo>
                <a:lnTo>
                  <a:pt x="240" y="326"/>
                </a:lnTo>
                <a:lnTo>
                  <a:pt x="228" y="326"/>
                </a:lnTo>
                <a:lnTo>
                  <a:pt x="228" y="32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1329" tIns="10665" rIns="21329" bIns="10665" numCol="1" anchor="t" anchorCtr="0" compatLnSpc="1">
            <a:prstTxWarp prst="textNoShape">
              <a:avLst/>
            </a:prstTxWarp>
          </a:bodyPr>
          <a:lstStyle/>
          <a:p>
            <a:endParaRPr lang="en-US" sz="421"/>
          </a:p>
        </p:txBody>
      </p:sp>
      <p:sp>
        <p:nvSpPr>
          <p:cNvPr id="14" name="Freeform 193">
            <a:extLst>
              <a:ext uri="{FF2B5EF4-FFF2-40B4-BE49-F238E27FC236}">
                <a16:creationId xmlns:a16="http://schemas.microsoft.com/office/drawing/2014/main" id="{91C83785-19AA-448A-AB23-802444CFC08F}"/>
              </a:ext>
            </a:extLst>
          </p:cNvPr>
          <p:cNvSpPr>
            <a:spLocks/>
          </p:cNvSpPr>
          <p:nvPr userDrawn="1"/>
        </p:nvSpPr>
        <p:spPr bwMode="auto">
          <a:xfrm>
            <a:off x="1036319" y="4042781"/>
            <a:ext cx="389698" cy="532922"/>
          </a:xfrm>
          <a:custGeom>
            <a:avLst/>
            <a:gdLst>
              <a:gd name="T0" fmla="*/ 98 w 98"/>
              <a:gd name="T1" fmla="*/ 49 h 98"/>
              <a:gd name="T2" fmla="*/ 98 w 98"/>
              <a:gd name="T3" fmla="*/ 49 h 98"/>
              <a:gd name="T4" fmla="*/ 98 w 98"/>
              <a:gd name="T5" fmla="*/ 59 h 98"/>
              <a:gd name="T6" fmla="*/ 95 w 98"/>
              <a:gd name="T7" fmla="*/ 69 h 98"/>
              <a:gd name="T8" fmla="*/ 90 w 98"/>
              <a:gd name="T9" fmla="*/ 77 h 98"/>
              <a:gd name="T10" fmla="*/ 85 w 98"/>
              <a:gd name="T11" fmla="*/ 84 h 98"/>
              <a:gd name="T12" fmla="*/ 77 w 98"/>
              <a:gd name="T13" fmla="*/ 90 h 98"/>
              <a:gd name="T14" fmla="*/ 69 w 98"/>
              <a:gd name="T15" fmla="*/ 95 h 98"/>
              <a:gd name="T16" fmla="*/ 59 w 98"/>
              <a:gd name="T17" fmla="*/ 97 h 98"/>
              <a:gd name="T18" fmla="*/ 49 w 98"/>
              <a:gd name="T19" fmla="*/ 98 h 98"/>
              <a:gd name="T20" fmla="*/ 49 w 98"/>
              <a:gd name="T21" fmla="*/ 98 h 98"/>
              <a:gd name="T22" fmla="*/ 40 w 98"/>
              <a:gd name="T23" fmla="*/ 97 h 98"/>
              <a:gd name="T24" fmla="*/ 31 w 98"/>
              <a:gd name="T25" fmla="*/ 95 h 98"/>
              <a:gd name="T26" fmla="*/ 23 w 98"/>
              <a:gd name="T27" fmla="*/ 90 h 98"/>
              <a:gd name="T28" fmla="*/ 15 w 98"/>
              <a:gd name="T29" fmla="*/ 84 h 98"/>
              <a:gd name="T30" fmla="*/ 10 w 98"/>
              <a:gd name="T31" fmla="*/ 77 h 98"/>
              <a:gd name="T32" fmla="*/ 5 w 98"/>
              <a:gd name="T33" fmla="*/ 69 h 98"/>
              <a:gd name="T34" fmla="*/ 2 w 98"/>
              <a:gd name="T35" fmla="*/ 59 h 98"/>
              <a:gd name="T36" fmla="*/ 0 w 98"/>
              <a:gd name="T37" fmla="*/ 49 h 98"/>
              <a:gd name="T38" fmla="*/ 0 w 98"/>
              <a:gd name="T39" fmla="*/ 49 h 98"/>
              <a:gd name="T40" fmla="*/ 2 w 98"/>
              <a:gd name="T41" fmla="*/ 40 h 98"/>
              <a:gd name="T42" fmla="*/ 5 w 98"/>
              <a:gd name="T43" fmla="*/ 30 h 98"/>
              <a:gd name="T44" fmla="*/ 10 w 98"/>
              <a:gd name="T45" fmla="*/ 22 h 98"/>
              <a:gd name="T46" fmla="*/ 15 w 98"/>
              <a:gd name="T47" fmla="*/ 15 h 98"/>
              <a:gd name="T48" fmla="*/ 23 w 98"/>
              <a:gd name="T49" fmla="*/ 9 h 98"/>
              <a:gd name="T50" fmla="*/ 31 w 98"/>
              <a:gd name="T51" fmla="*/ 4 h 98"/>
              <a:gd name="T52" fmla="*/ 40 w 98"/>
              <a:gd name="T53" fmla="*/ 2 h 98"/>
              <a:gd name="T54" fmla="*/ 49 w 98"/>
              <a:gd name="T55" fmla="*/ 0 h 98"/>
              <a:gd name="T56" fmla="*/ 49 w 98"/>
              <a:gd name="T57" fmla="*/ 0 h 98"/>
              <a:gd name="T58" fmla="*/ 59 w 98"/>
              <a:gd name="T59" fmla="*/ 2 h 98"/>
              <a:gd name="T60" fmla="*/ 69 w 98"/>
              <a:gd name="T61" fmla="*/ 4 h 98"/>
              <a:gd name="T62" fmla="*/ 77 w 98"/>
              <a:gd name="T63" fmla="*/ 9 h 98"/>
              <a:gd name="T64" fmla="*/ 85 w 98"/>
              <a:gd name="T65" fmla="*/ 15 h 98"/>
              <a:gd name="T66" fmla="*/ 90 w 98"/>
              <a:gd name="T67" fmla="*/ 22 h 98"/>
              <a:gd name="T68" fmla="*/ 95 w 98"/>
              <a:gd name="T69" fmla="*/ 30 h 98"/>
              <a:gd name="T70" fmla="*/ 98 w 98"/>
              <a:gd name="T71" fmla="*/ 40 h 98"/>
              <a:gd name="T72" fmla="*/ 98 w 98"/>
              <a:gd name="T73" fmla="*/ 49 h 98"/>
              <a:gd name="T74" fmla="*/ 98 w 98"/>
              <a:gd name="T75" fmla="*/ 49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8" h="98">
                <a:moveTo>
                  <a:pt x="98" y="49"/>
                </a:moveTo>
                <a:lnTo>
                  <a:pt x="98" y="49"/>
                </a:lnTo>
                <a:lnTo>
                  <a:pt x="98" y="59"/>
                </a:lnTo>
                <a:lnTo>
                  <a:pt x="95" y="69"/>
                </a:lnTo>
                <a:lnTo>
                  <a:pt x="90" y="77"/>
                </a:lnTo>
                <a:lnTo>
                  <a:pt x="85" y="84"/>
                </a:lnTo>
                <a:lnTo>
                  <a:pt x="77" y="90"/>
                </a:lnTo>
                <a:lnTo>
                  <a:pt x="69" y="95"/>
                </a:lnTo>
                <a:lnTo>
                  <a:pt x="59" y="97"/>
                </a:lnTo>
                <a:lnTo>
                  <a:pt x="49" y="98"/>
                </a:lnTo>
                <a:lnTo>
                  <a:pt x="49" y="98"/>
                </a:lnTo>
                <a:lnTo>
                  <a:pt x="40" y="97"/>
                </a:lnTo>
                <a:lnTo>
                  <a:pt x="31" y="95"/>
                </a:lnTo>
                <a:lnTo>
                  <a:pt x="23" y="90"/>
                </a:lnTo>
                <a:lnTo>
                  <a:pt x="15" y="84"/>
                </a:lnTo>
                <a:lnTo>
                  <a:pt x="10" y="77"/>
                </a:lnTo>
                <a:lnTo>
                  <a:pt x="5" y="69"/>
                </a:lnTo>
                <a:lnTo>
                  <a:pt x="2" y="59"/>
                </a:lnTo>
                <a:lnTo>
                  <a:pt x="0" y="49"/>
                </a:lnTo>
                <a:lnTo>
                  <a:pt x="0" y="49"/>
                </a:lnTo>
                <a:lnTo>
                  <a:pt x="2" y="40"/>
                </a:lnTo>
                <a:lnTo>
                  <a:pt x="5" y="30"/>
                </a:lnTo>
                <a:lnTo>
                  <a:pt x="10" y="22"/>
                </a:lnTo>
                <a:lnTo>
                  <a:pt x="15" y="15"/>
                </a:lnTo>
                <a:lnTo>
                  <a:pt x="23" y="9"/>
                </a:lnTo>
                <a:lnTo>
                  <a:pt x="31" y="4"/>
                </a:lnTo>
                <a:lnTo>
                  <a:pt x="40" y="2"/>
                </a:lnTo>
                <a:lnTo>
                  <a:pt x="49" y="0"/>
                </a:lnTo>
                <a:lnTo>
                  <a:pt x="49" y="0"/>
                </a:lnTo>
                <a:lnTo>
                  <a:pt x="59" y="2"/>
                </a:lnTo>
                <a:lnTo>
                  <a:pt x="69" y="4"/>
                </a:lnTo>
                <a:lnTo>
                  <a:pt x="77" y="9"/>
                </a:lnTo>
                <a:lnTo>
                  <a:pt x="85" y="15"/>
                </a:lnTo>
                <a:lnTo>
                  <a:pt x="90" y="22"/>
                </a:lnTo>
                <a:lnTo>
                  <a:pt x="95" y="30"/>
                </a:lnTo>
                <a:lnTo>
                  <a:pt x="98" y="40"/>
                </a:lnTo>
                <a:lnTo>
                  <a:pt x="98" y="49"/>
                </a:lnTo>
                <a:lnTo>
                  <a:pt x="98" y="4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1329" tIns="10665" rIns="21329" bIns="10665" numCol="1" anchor="t" anchorCtr="0" compatLnSpc="1">
            <a:prstTxWarp prst="textNoShape">
              <a:avLst/>
            </a:prstTxWarp>
          </a:bodyPr>
          <a:lstStyle/>
          <a:p>
            <a:endParaRPr lang="en-US" sz="421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F47412-8B29-4BB9-943B-29EBA4DDE4EB}"/>
              </a:ext>
            </a:extLst>
          </p:cNvPr>
          <p:cNvGrpSpPr/>
          <p:nvPr userDrawn="1"/>
        </p:nvGrpSpPr>
        <p:grpSpPr>
          <a:xfrm>
            <a:off x="362148" y="4938216"/>
            <a:ext cx="2856092" cy="3840427"/>
            <a:chOff x="179512" y="2555016"/>
            <a:chExt cx="2196993" cy="216024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A364174-1B36-4F10-BBDC-B737DF9BEC3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59338" y="2555016"/>
              <a:ext cx="1917167" cy="1920239"/>
              <a:chOff x="3100388" y="4035427"/>
              <a:chExt cx="950590" cy="9521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8457F38C-67AB-4DD8-8DFB-8F9BE48392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100388" y="4035427"/>
                <a:ext cx="950590" cy="952113"/>
              </a:xfrm>
              <a:custGeom>
                <a:avLst/>
                <a:gdLst>
                  <a:gd name="T0" fmla="*/ 306 w 624"/>
                  <a:gd name="T1" fmla="*/ 0 h 625"/>
                  <a:gd name="T2" fmla="*/ 242 w 624"/>
                  <a:gd name="T3" fmla="*/ 8 h 625"/>
                  <a:gd name="T4" fmla="*/ 184 w 624"/>
                  <a:gd name="T5" fmla="*/ 28 h 625"/>
                  <a:gd name="T6" fmla="*/ 132 w 624"/>
                  <a:gd name="T7" fmla="*/ 58 h 625"/>
                  <a:gd name="T8" fmla="*/ 88 w 624"/>
                  <a:gd name="T9" fmla="*/ 96 h 625"/>
                  <a:gd name="T10" fmla="*/ 50 w 624"/>
                  <a:gd name="T11" fmla="*/ 144 h 625"/>
                  <a:gd name="T12" fmla="*/ 22 w 624"/>
                  <a:gd name="T13" fmla="*/ 198 h 625"/>
                  <a:gd name="T14" fmla="*/ 6 w 624"/>
                  <a:gd name="T15" fmla="*/ 256 h 625"/>
                  <a:gd name="T16" fmla="*/ 0 w 624"/>
                  <a:gd name="T17" fmla="*/ 320 h 625"/>
                  <a:gd name="T18" fmla="*/ 4 w 624"/>
                  <a:gd name="T19" fmla="*/ 350 h 625"/>
                  <a:gd name="T20" fmla="*/ 16 w 624"/>
                  <a:gd name="T21" fmla="*/ 412 h 625"/>
                  <a:gd name="T22" fmla="*/ 42 w 624"/>
                  <a:gd name="T23" fmla="*/ 466 h 625"/>
                  <a:gd name="T24" fmla="*/ 76 w 624"/>
                  <a:gd name="T25" fmla="*/ 516 h 625"/>
                  <a:gd name="T26" fmla="*/ 120 w 624"/>
                  <a:gd name="T27" fmla="*/ 557 h 625"/>
                  <a:gd name="T28" fmla="*/ 170 w 624"/>
                  <a:gd name="T29" fmla="*/ 589 h 625"/>
                  <a:gd name="T30" fmla="*/ 226 w 624"/>
                  <a:gd name="T31" fmla="*/ 613 h 625"/>
                  <a:gd name="T32" fmla="*/ 288 w 624"/>
                  <a:gd name="T33" fmla="*/ 623 h 625"/>
                  <a:gd name="T34" fmla="*/ 320 w 624"/>
                  <a:gd name="T35" fmla="*/ 625 h 625"/>
                  <a:gd name="T36" fmla="*/ 382 w 624"/>
                  <a:gd name="T37" fmla="*/ 617 h 625"/>
                  <a:gd name="T38" fmla="*/ 440 w 624"/>
                  <a:gd name="T39" fmla="*/ 597 h 625"/>
                  <a:gd name="T40" fmla="*/ 492 w 624"/>
                  <a:gd name="T41" fmla="*/ 567 h 625"/>
                  <a:gd name="T42" fmla="*/ 538 w 624"/>
                  <a:gd name="T43" fmla="*/ 528 h 625"/>
                  <a:gd name="T44" fmla="*/ 574 w 624"/>
                  <a:gd name="T45" fmla="*/ 480 h 625"/>
                  <a:gd name="T46" fmla="*/ 602 w 624"/>
                  <a:gd name="T47" fmla="*/ 426 h 625"/>
                  <a:gd name="T48" fmla="*/ 618 w 624"/>
                  <a:gd name="T49" fmla="*/ 368 h 625"/>
                  <a:gd name="T50" fmla="*/ 624 w 624"/>
                  <a:gd name="T51" fmla="*/ 306 h 625"/>
                  <a:gd name="T52" fmla="*/ 620 w 624"/>
                  <a:gd name="T53" fmla="*/ 274 h 625"/>
                  <a:gd name="T54" fmla="*/ 608 w 624"/>
                  <a:gd name="T55" fmla="*/ 212 h 625"/>
                  <a:gd name="T56" fmla="*/ 582 w 624"/>
                  <a:gd name="T57" fmla="*/ 158 h 625"/>
                  <a:gd name="T58" fmla="*/ 548 w 624"/>
                  <a:gd name="T59" fmla="*/ 108 h 625"/>
                  <a:gd name="T60" fmla="*/ 504 w 624"/>
                  <a:gd name="T61" fmla="*/ 68 h 625"/>
                  <a:gd name="T62" fmla="*/ 454 w 624"/>
                  <a:gd name="T63" fmla="*/ 36 h 625"/>
                  <a:gd name="T64" fmla="*/ 398 w 624"/>
                  <a:gd name="T65" fmla="*/ 12 h 625"/>
                  <a:gd name="T66" fmla="*/ 336 w 624"/>
                  <a:gd name="T67" fmla="*/ 2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4" h="625">
                    <a:moveTo>
                      <a:pt x="306" y="0"/>
                    </a:moveTo>
                    <a:lnTo>
                      <a:pt x="306" y="0"/>
                    </a:lnTo>
                    <a:lnTo>
                      <a:pt x="274" y="4"/>
                    </a:lnTo>
                    <a:lnTo>
                      <a:pt x="242" y="8"/>
                    </a:lnTo>
                    <a:lnTo>
                      <a:pt x="212" y="16"/>
                    </a:lnTo>
                    <a:lnTo>
                      <a:pt x="184" y="28"/>
                    </a:lnTo>
                    <a:lnTo>
                      <a:pt x="158" y="42"/>
                    </a:lnTo>
                    <a:lnTo>
                      <a:pt x="132" y="58"/>
                    </a:lnTo>
                    <a:lnTo>
                      <a:pt x="108" y="76"/>
                    </a:lnTo>
                    <a:lnTo>
                      <a:pt x="88" y="96"/>
                    </a:lnTo>
                    <a:lnTo>
                      <a:pt x="68" y="120"/>
                    </a:lnTo>
                    <a:lnTo>
                      <a:pt x="50" y="144"/>
                    </a:lnTo>
                    <a:lnTo>
                      <a:pt x="36" y="170"/>
                    </a:lnTo>
                    <a:lnTo>
                      <a:pt x="22" y="198"/>
                    </a:lnTo>
                    <a:lnTo>
                      <a:pt x="12" y="226"/>
                    </a:lnTo>
                    <a:lnTo>
                      <a:pt x="6" y="256"/>
                    </a:lnTo>
                    <a:lnTo>
                      <a:pt x="2" y="288"/>
                    </a:lnTo>
                    <a:lnTo>
                      <a:pt x="0" y="320"/>
                    </a:lnTo>
                    <a:lnTo>
                      <a:pt x="0" y="320"/>
                    </a:lnTo>
                    <a:lnTo>
                      <a:pt x="4" y="350"/>
                    </a:lnTo>
                    <a:lnTo>
                      <a:pt x="8" y="382"/>
                    </a:lnTo>
                    <a:lnTo>
                      <a:pt x="16" y="412"/>
                    </a:lnTo>
                    <a:lnTo>
                      <a:pt x="28" y="440"/>
                    </a:lnTo>
                    <a:lnTo>
                      <a:pt x="42" y="466"/>
                    </a:lnTo>
                    <a:lnTo>
                      <a:pt x="58" y="492"/>
                    </a:lnTo>
                    <a:lnTo>
                      <a:pt x="76" y="516"/>
                    </a:lnTo>
                    <a:lnTo>
                      <a:pt x="98" y="538"/>
                    </a:lnTo>
                    <a:lnTo>
                      <a:pt x="120" y="557"/>
                    </a:lnTo>
                    <a:lnTo>
                      <a:pt x="144" y="575"/>
                    </a:lnTo>
                    <a:lnTo>
                      <a:pt x="170" y="589"/>
                    </a:lnTo>
                    <a:lnTo>
                      <a:pt x="198" y="603"/>
                    </a:lnTo>
                    <a:lnTo>
                      <a:pt x="226" y="613"/>
                    </a:lnTo>
                    <a:lnTo>
                      <a:pt x="256" y="619"/>
                    </a:lnTo>
                    <a:lnTo>
                      <a:pt x="288" y="623"/>
                    </a:lnTo>
                    <a:lnTo>
                      <a:pt x="320" y="625"/>
                    </a:lnTo>
                    <a:lnTo>
                      <a:pt x="320" y="625"/>
                    </a:lnTo>
                    <a:lnTo>
                      <a:pt x="350" y="621"/>
                    </a:lnTo>
                    <a:lnTo>
                      <a:pt x="382" y="617"/>
                    </a:lnTo>
                    <a:lnTo>
                      <a:pt x="412" y="609"/>
                    </a:lnTo>
                    <a:lnTo>
                      <a:pt x="440" y="597"/>
                    </a:lnTo>
                    <a:lnTo>
                      <a:pt x="466" y="583"/>
                    </a:lnTo>
                    <a:lnTo>
                      <a:pt x="492" y="567"/>
                    </a:lnTo>
                    <a:lnTo>
                      <a:pt x="516" y="548"/>
                    </a:lnTo>
                    <a:lnTo>
                      <a:pt x="538" y="528"/>
                    </a:lnTo>
                    <a:lnTo>
                      <a:pt x="556" y="504"/>
                    </a:lnTo>
                    <a:lnTo>
                      <a:pt x="574" y="480"/>
                    </a:lnTo>
                    <a:lnTo>
                      <a:pt x="590" y="454"/>
                    </a:lnTo>
                    <a:lnTo>
                      <a:pt x="602" y="426"/>
                    </a:lnTo>
                    <a:lnTo>
                      <a:pt x="612" y="398"/>
                    </a:lnTo>
                    <a:lnTo>
                      <a:pt x="618" y="368"/>
                    </a:lnTo>
                    <a:lnTo>
                      <a:pt x="622" y="336"/>
                    </a:lnTo>
                    <a:lnTo>
                      <a:pt x="624" y="306"/>
                    </a:lnTo>
                    <a:lnTo>
                      <a:pt x="624" y="306"/>
                    </a:lnTo>
                    <a:lnTo>
                      <a:pt x="620" y="274"/>
                    </a:lnTo>
                    <a:lnTo>
                      <a:pt x="616" y="242"/>
                    </a:lnTo>
                    <a:lnTo>
                      <a:pt x="608" y="212"/>
                    </a:lnTo>
                    <a:lnTo>
                      <a:pt x="596" y="184"/>
                    </a:lnTo>
                    <a:lnTo>
                      <a:pt x="582" y="158"/>
                    </a:lnTo>
                    <a:lnTo>
                      <a:pt x="566" y="132"/>
                    </a:lnTo>
                    <a:lnTo>
                      <a:pt x="548" y="108"/>
                    </a:lnTo>
                    <a:lnTo>
                      <a:pt x="528" y="88"/>
                    </a:lnTo>
                    <a:lnTo>
                      <a:pt x="504" y="68"/>
                    </a:lnTo>
                    <a:lnTo>
                      <a:pt x="480" y="50"/>
                    </a:lnTo>
                    <a:lnTo>
                      <a:pt x="454" y="36"/>
                    </a:lnTo>
                    <a:lnTo>
                      <a:pt x="426" y="22"/>
                    </a:lnTo>
                    <a:lnTo>
                      <a:pt x="398" y="12"/>
                    </a:lnTo>
                    <a:lnTo>
                      <a:pt x="368" y="6"/>
                    </a:lnTo>
                    <a:lnTo>
                      <a:pt x="336" y="2"/>
                    </a:lnTo>
                    <a:lnTo>
                      <a:pt x="3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560"/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64D84986-D548-4354-A018-20131FB481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162802" y="4110599"/>
                <a:ext cx="816094" cy="816097"/>
              </a:xfrm>
              <a:custGeom>
                <a:avLst/>
                <a:gdLst>
                  <a:gd name="T0" fmla="*/ 222 w 452"/>
                  <a:gd name="T1" fmla="*/ 0 h 452"/>
                  <a:gd name="T2" fmla="*/ 176 w 452"/>
                  <a:gd name="T3" fmla="*/ 4 h 452"/>
                  <a:gd name="T4" fmla="*/ 134 w 452"/>
                  <a:gd name="T5" fmla="*/ 20 h 452"/>
                  <a:gd name="T6" fmla="*/ 96 w 452"/>
                  <a:gd name="T7" fmla="*/ 40 h 452"/>
                  <a:gd name="T8" fmla="*/ 62 w 452"/>
                  <a:gd name="T9" fmla="*/ 70 h 452"/>
                  <a:gd name="T10" fmla="*/ 36 w 452"/>
                  <a:gd name="T11" fmla="*/ 104 h 452"/>
                  <a:gd name="T12" fmla="*/ 16 w 452"/>
                  <a:gd name="T13" fmla="*/ 142 h 452"/>
                  <a:gd name="T14" fmla="*/ 2 w 452"/>
                  <a:gd name="T15" fmla="*/ 186 h 452"/>
                  <a:gd name="T16" fmla="*/ 0 w 452"/>
                  <a:gd name="T17" fmla="*/ 232 h 452"/>
                  <a:gd name="T18" fmla="*/ 0 w 452"/>
                  <a:gd name="T19" fmla="*/ 254 h 452"/>
                  <a:gd name="T20" fmla="*/ 10 w 452"/>
                  <a:gd name="T21" fmla="*/ 298 h 452"/>
                  <a:gd name="T22" fmla="*/ 30 w 452"/>
                  <a:gd name="T23" fmla="*/ 338 h 452"/>
                  <a:gd name="T24" fmla="*/ 54 w 452"/>
                  <a:gd name="T25" fmla="*/ 374 h 452"/>
                  <a:gd name="T26" fmla="*/ 86 w 452"/>
                  <a:gd name="T27" fmla="*/ 404 h 452"/>
                  <a:gd name="T28" fmla="*/ 122 w 452"/>
                  <a:gd name="T29" fmla="*/ 428 h 452"/>
                  <a:gd name="T30" fmla="*/ 164 w 452"/>
                  <a:gd name="T31" fmla="*/ 444 h 452"/>
                  <a:gd name="T32" fmla="*/ 208 w 452"/>
                  <a:gd name="T33" fmla="*/ 452 h 452"/>
                  <a:gd name="T34" fmla="*/ 232 w 452"/>
                  <a:gd name="T35" fmla="*/ 452 h 452"/>
                  <a:gd name="T36" fmla="*/ 276 w 452"/>
                  <a:gd name="T37" fmla="*/ 448 h 452"/>
                  <a:gd name="T38" fmla="*/ 320 w 452"/>
                  <a:gd name="T39" fmla="*/ 434 h 452"/>
                  <a:gd name="T40" fmla="*/ 358 w 452"/>
                  <a:gd name="T41" fmla="*/ 412 h 452"/>
                  <a:gd name="T42" fmla="*/ 390 w 452"/>
                  <a:gd name="T43" fmla="*/ 382 h 452"/>
                  <a:gd name="T44" fmla="*/ 418 w 452"/>
                  <a:gd name="T45" fmla="*/ 348 h 452"/>
                  <a:gd name="T46" fmla="*/ 438 w 452"/>
                  <a:gd name="T47" fmla="*/ 310 h 452"/>
                  <a:gd name="T48" fmla="*/ 450 w 452"/>
                  <a:gd name="T49" fmla="*/ 266 h 452"/>
                  <a:gd name="T50" fmla="*/ 452 w 452"/>
                  <a:gd name="T51" fmla="*/ 220 h 452"/>
                  <a:gd name="T52" fmla="*/ 452 w 452"/>
                  <a:gd name="T53" fmla="*/ 198 h 452"/>
                  <a:gd name="T54" fmla="*/ 442 w 452"/>
                  <a:gd name="T55" fmla="*/ 154 h 452"/>
                  <a:gd name="T56" fmla="*/ 424 w 452"/>
                  <a:gd name="T57" fmla="*/ 114 h 452"/>
                  <a:gd name="T58" fmla="*/ 398 w 452"/>
                  <a:gd name="T59" fmla="*/ 78 h 452"/>
                  <a:gd name="T60" fmla="*/ 366 w 452"/>
                  <a:gd name="T61" fmla="*/ 48 h 452"/>
                  <a:gd name="T62" fmla="*/ 330 w 452"/>
                  <a:gd name="T63" fmla="*/ 24 h 452"/>
                  <a:gd name="T64" fmla="*/ 288 w 452"/>
                  <a:gd name="T65" fmla="*/ 8 h 452"/>
                  <a:gd name="T66" fmla="*/ 244 w 452"/>
                  <a:gd name="T67" fmla="*/ 0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2" h="452">
                    <a:moveTo>
                      <a:pt x="222" y="0"/>
                    </a:moveTo>
                    <a:lnTo>
                      <a:pt x="222" y="0"/>
                    </a:lnTo>
                    <a:lnTo>
                      <a:pt x="198" y="0"/>
                    </a:lnTo>
                    <a:lnTo>
                      <a:pt x="176" y="4"/>
                    </a:lnTo>
                    <a:lnTo>
                      <a:pt x="154" y="10"/>
                    </a:lnTo>
                    <a:lnTo>
                      <a:pt x="134" y="20"/>
                    </a:lnTo>
                    <a:lnTo>
                      <a:pt x="114" y="30"/>
                    </a:lnTo>
                    <a:lnTo>
                      <a:pt x="96" y="40"/>
                    </a:lnTo>
                    <a:lnTo>
                      <a:pt x="78" y="54"/>
                    </a:lnTo>
                    <a:lnTo>
                      <a:pt x="62" y="70"/>
                    </a:lnTo>
                    <a:lnTo>
                      <a:pt x="48" y="86"/>
                    </a:lnTo>
                    <a:lnTo>
                      <a:pt x="36" y="104"/>
                    </a:lnTo>
                    <a:lnTo>
                      <a:pt x="24" y="122"/>
                    </a:lnTo>
                    <a:lnTo>
                      <a:pt x="16" y="142"/>
                    </a:lnTo>
                    <a:lnTo>
                      <a:pt x="8" y="164"/>
                    </a:lnTo>
                    <a:lnTo>
                      <a:pt x="2" y="186"/>
                    </a:lnTo>
                    <a:lnTo>
                      <a:pt x="0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0" y="254"/>
                    </a:lnTo>
                    <a:lnTo>
                      <a:pt x="4" y="276"/>
                    </a:lnTo>
                    <a:lnTo>
                      <a:pt x="10" y="298"/>
                    </a:lnTo>
                    <a:lnTo>
                      <a:pt x="20" y="320"/>
                    </a:lnTo>
                    <a:lnTo>
                      <a:pt x="30" y="338"/>
                    </a:lnTo>
                    <a:lnTo>
                      <a:pt x="40" y="358"/>
                    </a:lnTo>
                    <a:lnTo>
                      <a:pt x="54" y="374"/>
                    </a:lnTo>
                    <a:lnTo>
                      <a:pt x="70" y="390"/>
                    </a:lnTo>
                    <a:lnTo>
                      <a:pt x="86" y="404"/>
                    </a:lnTo>
                    <a:lnTo>
                      <a:pt x="104" y="416"/>
                    </a:lnTo>
                    <a:lnTo>
                      <a:pt x="122" y="428"/>
                    </a:lnTo>
                    <a:lnTo>
                      <a:pt x="142" y="438"/>
                    </a:lnTo>
                    <a:lnTo>
                      <a:pt x="164" y="444"/>
                    </a:lnTo>
                    <a:lnTo>
                      <a:pt x="186" y="450"/>
                    </a:lnTo>
                    <a:lnTo>
                      <a:pt x="208" y="452"/>
                    </a:lnTo>
                    <a:lnTo>
                      <a:pt x="232" y="452"/>
                    </a:lnTo>
                    <a:lnTo>
                      <a:pt x="232" y="452"/>
                    </a:lnTo>
                    <a:lnTo>
                      <a:pt x="254" y="452"/>
                    </a:lnTo>
                    <a:lnTo>
                      <a:pt x="276" y="448"/>
                    </a:lnTo>
                    <a:lnTo>
                      <a:pt x="298" y="442"/>
                    </a:lnTo>
                    <a:lnTo>
                      <a:pt x="320" y="434"/>
                    </a:lnTo>
                    <a:lnTo>
                      <a:pt x="338" y="424"/>
                    </a:lnTo>
                    <a:lnTo>
                      <a:pt x="358" y="412"/>
                    </a:lnTo>
                    <a:lnTo>
                      <a:pt x="374" y="398"/>
                    </a:lnTo>
                    <a:lnTo>
                      <a:pt x="390" y="382"/>
                    </a:lnTo>
                    <a:lnTo>
                      <a:pt x="404" y="366"/>
                    </a:lnTo>
                    <a:lnTo>
                      <a:pt x="418" y="348"/>
                    </a:lnTo>
                    <a:lnTo>
                      <a:pt x="428" y="330"/>
                    </a:lnTo>
                    <a:lnTo>
                      <a:pt x="438" y="310"/>
                    </a:lnTo>
                    <a:lnTo>
                      <a:pt x="444" y="288"/>
                    </a:lnTo>
                    <a:lnTo>
                      <a:pt x="450" y="266"/>
                    </a:lnTo>
                    <a:lnTo>
                      <a:pt x="452" y="244"/>
                    </a:lnTo>
                    <a:lnTo>
                      <a:pt x="452" y="220"/>
                    </a:lnTo>
                    <a:lnTo>
                      <a:pt x="452" y="220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2" y="94"/>
                    </a:lnTo>
                    <a:lnTo>
                      <a:pt x="398" y="78"/>
                    </a:lnTo>
                    <a:lnTo>
                      <a:pt x="382" y="62"/>
                    </a:lnTo>
                    <a:lnTo>
                      <a:pt x="366" y="48"/>
                    </a:lnTo>
                    <a:lnTo>
                      <a:pt x="348" y="36"/>
                    </a:lnTo>
                    <a:lnTo>
                      <a:pt x="330" y="24"/>
                    </a:lnTo>
                    <a:lnTo>
                      <a:pt x="310" y="16"/>
                    </a:lnTo>
                    <a:lnTo>
                      <a:pt x="288" y="8"/>
                    </a:lnTo>
                    <a:lnTo>
                      <a:pt x="266" y="2"/>
                    </a:lnTo>
                    <a:lnTo>
                      <a:pt x="244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497"/>
              </a:p>
            </p:txBody>
          </p:sp>
        </p:grp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A46E2209-0777-40B8-BF11-07C2231EB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9512" y="3908197"/>
              <a:ext cx="805762" cy="807059"/>
            </a:xfrm>
            <a:custGeom>
              <a:avLst/>
              <a:gdLst>
                <a:gd name="T0" fmla="*/ 304 w 621"/>
                <a:gd name="T1" fmla="*/ 0 h 622"/>
                <a:gd name="T2" fmla="*/ 240 w 621"/>
                <a:gd name="T3" fmla="*/ 8 h 622"/>
                <a:gd name="T4" fmla="*/ 182 w 621"/>
                <a:gd name="T5" fmla="*/ 28 h 622"/>
                <a:gd name="T6" fmla="*/ 130 w 621"/>
                <a:gd name="T7" fmla="*/ 58 h 622"/>
                <a:gd name="T8" fmla="*/ 86 w 621"/>
                <a:gd name="T9" fmla="*/ 96 h 622"/>
                <a:gd name="T10" fmla="*/ 48 w 621"/>
                <a:gd name="T11" fmla="*/ 144 h 622"/>
                <a:gd name="T12" fmla="*/ 22 w 621"/>
                <a:gd name="T13" fmla="*/ 196 h 622"/>
                <a:gd name="T14" fmla="*/ 4 w 621"/>
                <a:gd name="T15" fmla="*/ 256 h 622"/>
                <a:gd name="T16" fmla="*/ 0 w 621"/>
                <a:gd name="T17" fmla="*/ 318 h 622"/>
                <a:gd name="T18" fmla="*/ 2 w 621"/>
                <a:gd name="T19" fmla="*/ 350 h 622"/>
                <a:gd name="T20" fmla="*/ 16 w 621"/>
                <a:gd name="T21" fmla="*/ 410 h 622"/>
                <a:gd name="T22" fmla="*/ 40 w 621"/>
                <a:gd name="T23" fmla="*/ 466 h 622"/>
                <a:gd name="T24" fmla="*/ 74 w 621"/>
                <a:gd name="T25" fmla="*/ 514 h 622"/>
                <a:gd name="T26" fmla="*/ 118 w 621"/>
                <a:gd name="T27" fmla="*/ 556 h 622"/>
                <a:gd name="T28" fmla="*/ 168 w 621"/>
                <a:gd name="T29" fmla="*/ 588 h 622"/>
                <a:gd name="T30" fmla="*/ 224 w 621"/>
                <a:gd name="T31" fmla="*/ 610 h 622"/>
                <a:gd name="T32" fmla="*/ 286 w 621"/>
                <a:gd name="T33" fmla="*/ 622 h 622"/>
                <a:gd name="T34" fmla="*/ 318 w 621"/>
                <a:gd name="T35" fmla="*/ 622 h 622"/>
                <a:gd name="T36" fmla="*/ 380 w 621"/>
                <a:gd name="T37" fmla="*/ 616 h 622"/>
                <a:gd name="T38" fmla="*/ 438 w 621"/>
                <a:gd name="T39" fmla="*/ 596 h 622"/>
                <a:gd name="T40" fmla="*/ 490 w 621"/>
                <a:gd name="T41" fmla="*/ 566 h 622"/>
                <a:gd name="T42" fmla="*/ 536 w 621"/>
                <a:gd name="T43" fmla="*/ 526 h 622"/>
                <a:gd name="T44" fmla="*/ 572 w 621"/>
                <a:gd name="T45" fmla="*/ 480 h 622"/>
                <a:gd name="T46" fmla="*/ 599 w 621"/>
                <a:gd name="T47" fmla="*/ 426 h 622"/>
                <a:gd name="T48" fmla="*/ 615 w 621"/>
                <a:gd name="T49" fmla="*/ 368 h 622"/>
                <a:gd name="T50" fmla="*/ 621 w 621"/>
                <a:gd name="T51" fmla="*/ 304 h 622"/>
                <a:gd name="T52" fmla="*/ 619 w 621"/>
                <a:gd name="T53" fmla="*/ 272 h 622"/>
                <a:gd name="T54" fmla="*/ 605 w 621"/>
                <a:gd name="T55" fmla="*/ 212 h 622"/>
                <a:gd name="T56" fmla="*/ 579 w 621"/>
                <a:gd name="T57" fmla="*/ 158 h 622"/>
                <a:gd name="T58" fmla="*/ 546 w 621"/>
                <a:gd name="T59" fmla="*/ 108 h 622"/>
                <a:gd name="T60" fmla="*/ 504 w 621"/>
                <a:gd name="T61" fmla="*/ 68 h 622"/>
                <a:gd name="T62" fmla="*/ 452 w 621"/>
                <a:gd name="T63" fmla="*/ 34 h 622"/>
                <a:gd name="T64" fmla="*/ 396 w 621"/>
                <a:gd name="T65" fmla="*/ 12 h 622"/>
                <a:gd name="T66" fmla="*/ 336 w 621"/>
                <a:gd name="T67" fmla="*/ 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1" h="622">
                  <a:moveTo>
                    <a:pt x="304" y="0"/>
                  </a:moveTo>
                  <a:lnTo>
                    <a:pt x="304" y="0"/>
                  </a:lnTo>
                  <a:lnTo>
                    <a:pt x="272" y="2"/>
                  </a:lnTo>
                  <a:lnTo>
                    <a:pt x="240" y="8"/>
                  </a:lnTo>
                  <a:lnTo>
                    <a:pt x="212" y="16"/>
                  </a:lnTo>
                  <a:lnTo>
                    <a:pt x="182" y="28"/>
                  </a:lnTo>
                  <a:lnTo>
                    <a:pt x="156" y="42"/>
                  </a:lnTo>
                  <a:lnTo>
                    <a:pt x="130" y="58"/>
                  </a:lnTo>
                  <a:lnTo>
                    <a:pt x="108" y="76"/>
                  </a:lnTo>
                  <a:lnTo>
                    <a:pt x="86" y="96"/>
                  </a:lnTo>
                  <a:lnTo>
                    <a:pt x="66" y="120"/>
                  </a:lnTo>
                  <a:lnTo>
                    <a:pt x="48" y="144"/>
                  </a:lnTo>
                  <a:lnTo>
                    <a:pt x="34" y="170"/>
                  </a:lnTo>
                  <a:lnTo>
                    <a:pt x="22" y="196"/>
                  </a:lnTo>
                  <a:lnTo>
                    <a:pt x="12" y="226"/>
                  </a:lnTo>
                  <a:lnTo>
                    <a:pt x="4" y="256"/>
                  </a:lnTo>
                  <a:lnTo>
                    <a:pt x="0" y="286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2" y="350"/>
                  </a:lnTo>
                  <a:lnTo>
                    <a:pt x="8" y="382"/>
                  </a:lnTo>
                  <a:lnTo>
                    <a:pt x="16" y="410"/>
                  </a:lnTo>
                  <a:lnTo>
                    <a:pt x="26" y="440"/>
                  </a:lnTo>
                  <a:lnTo>
                    <a:pt x="40" y="466"/>
                  </a:lnTo>
                  <a:lnTo>
                    <a:pt x="56" y="492"/>
                  </a:lnTo>
                  <a:lnTo>
                    <a:pt x="74" y="514"/>
                  </a:lnTo>
                  <a:lnTo>
                    <a:pt x="96" y="536"/>
                  </a:lnTo>
                  <a:lnTo>
                    <a:pt x="118" y="556"/>
                  </a:lnTo>
                  <a:lnTo>
                    <a:pt x="142" y="574"/>
                  </a:lnTo>
                  <a:lnTo>
                    <a:pt x="168" y="588"/>
                  </a:lnTo>
                  <a:lnTo>
                    <a:pt x="196" y="602"/>
                  </a:lnTo>
                  <a:lnTo>
                    <a:pt x="224" y="610"/>
                  </a:lnTo>
                  <a:lnTo>
                    <a:pt x="254" y="618"/>
                  </a:lnTo>
                  <a:lnTo>
                    <a:pt x="286" y="622"/>
                  </a:lnTo>
                  <a:lnTo>
                    <a:pt x="318" y="622"/>
                  </a:lnTo>
                  <a:lnTo>
                    <a:pt x="318" y="622"/>
                  </a:lnTo>
                  <a:lnTo>
                    <a:pt x="350" y="620"/>
                  </a:lnTo>
                  <a:lnTo>
                    <a:pt x="380" y="616"/>
                  </a:lnTo>
                  <a:lnTo>
                    <a:pt x="410" y="606"/>
                  </a:lnTo>
                  <a:lnTo>
                    <a:pt x="438" y="596"/>
                  </a:lnTo>
                  <a:lnTo>
                    <a:pt x="464" y="582"/>
                  </a:lnTo>
                  <a:lnTo>
                    <a:pt x="490" y="566"/>
                  </a:lnTo>
                  <a:lnTo>
                    <a:pt x="514" y="548"/>
                  </a:lnTo>
                  <a:lnTo>
                    <a:pt x="536" y="526"/>
                  </a:lnTo>
                  <a:lnTo>
                    <a:pt x="556" y="504"/>
                  </a:lnTo>
                  <a:lnTo>
                    <a:pt x="572" y="480"/>
                  </a:lnTo>
                  <a:lnTo>
                    <a:pt x="587" y="454"/>
                  </a:lnTo>
                  <a:lnTo>
                    <a:pt x="599" y="426"/>
                  </a:lnTo>
                  <a:lnTo>
                    <a:pt x="609" y="398"/>
                  </a:lnTo>
                  <a:lnTo>
                    <a:pt x="615" y="368"/>
                  </a:lnTo>
                  <a:lnTo>
                    <a:pt x="619" y="336"/>
                  </a:lnTo>
                  <a:lnTo>
                    <a:pt x="621" y="304"/>
                  </a:lnTo>
                  <a:lnTo>
                    <a:pt x="621" y="304"/>
                  </a:lnTo>
                  <a:lnTo>
                    <a:pt x="619" y="272"/>
                  </a:lnTo>
                  <a:lnTo>
                    <a:pt x="613" y="242"/>
                  </a:lnTo>
                  <a:lnTo>
                    <a:pt x="605" y="212"/>
                  </a:lnTo>
                  <a:lnTo>
                    <a:pt x="593" y="184"/>
                  </a:lnTo>
                  <a:lnTo>
                    <a:pt x="579" y="158"/>
                  </a:lnTo>
                  <a:lnTo>
                    <a:pt x="564" y="132"/>
                  </a:lnTo>
                  <a:lnTo>
                    <a:pt x="546" y="108"/>
                  </a:lnTo>
                  <a:lnTo>
                    <a:pt x="526" y="86"/>
                  </a:lnTo>
                  <a:lnTo>
                    <a:pt x="504" y="68"/>
                  </a:lnTo>
                  <a:lnTo>
                    <a:pt x="478" y="50"/>
                  </a:lnTo>
                  <a:lnTo>
                    <a:pt x="452" y="34"/>
                  </a:lnTo>
                  <a:lnTo>
                    <a:pt x="426" y="22"/>
                  </a:lnTo>
                  <a:lnTo>
                    <a:pt x="396" y="12"/>
                  </a:lnTo>
                  <a:lnTo>
                    <a:pt x="366" y="6"/>
                  </a:lnTo>
                  <a:lnTo>
                    <a:pt x="336" y="2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560"/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A04E2D4B-3D76-459F-94AD-62208B9EA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7524" y="4018169"/>
              <a:ext cx="589076" cy="589075"/>
            </a:xfrm>
            <a:custGeom>
              <a:avLst/>
              <a:gdLst>
                <a:gd name="T0" fmla="*/ 222 w 454"/>
                <a:gd name="T1" fmla="*/ 0 h 454"/>
                <a:gd name="T2" fmla="*/ 176 w 454"/>
                <a:gd name="T3" fmla="*/ 6 h 454"/>
                <a:gd name="T4" fmla="*/ 134 w 454"/>
                <a:gd name="T5" fmla="*/ 20 h 454"/>
                <a:gd name="T6" fmla="*/ 96 w 454"/>
                <a:gd name="T7" fmla="*/ 42 h 454"/>
                <a:gd name="T8" fmla="*/ 62 w 454"/>
                <a:gd name="T9" fmla="*/ 70 h 454"/>
                <a:gd name="T10" fmla="*/ 36 w 454"/>
                <a:gd name="T11" fmla="*/ 106 h 454"/>
                <a:gd name="T12" fmla="*/ 16 w 454"/>
                <a:gd name="T13" fmla="*/ 144 h 454"/>
                <a:gd name="T14" fmla="*/ 4 w 454"/>
                <a:gd name="T15" fmla="*/ 186 h 454"/>
                <a:gd name="T16" fmla="*/ 0 w 454"/>
                <a:gd name="T17" fmla="*/ 232 h 454"/>
                <a:gd name="T18" fmla="*/ 2 w 454"/>
                <a:gd name="T19" fmla="*/ 256 h 454"/>
                <a:gd name="T20" fmla="*/ 12 w 454"/>
                <a:gd name="T21" fmla="*/ 300 h 454"/>
                <a:gd name="T22" fmla="*/ 30 w 454"/>
                <a:gd name="T23" fmla="*/ 340 h 454"/>
                <a:gd name="T24" fmla="*/ 54 w 454"/>
                <a:gd name="T25" fmla="*/ 376 h 454"/>
                <a:gd name="T26" fmla="*/ 86 w 454"/>
                <a:gd name="T27" fmla="*/ 406 h 454"/>
                <a:gd name="T28" fmla="*/ 122 w 454"/>
                <a:gd name="T29" fmla="*/ 430 h 454"/>
                <a:gd name="T30" fmla="*/ 164 w 454"/>
                <a:gd name="T31" fmla="*/ 446 h 454"/>
                <a:gd name="T32" fmla="*/ 208 w 454"/>
                <a:gd name="T33" fmla="*/ 454 h 454"/>
                <a:gd name="T34" fmla="*/ 232 w 454"/>
                <a:gd name="T35" fmla="*/ 454 h 454"/>
                <a:gd name="T36" fmla="*/ 278 w 454"/>
                <a:gd name="T37" fmla="*/ 448 h 454"/>
                <a:gd name="T38" fmla="*/ 320 w 454"/>
                <a:gd name="T39" fmla="*/ 434 h 454"/>
                <a:gd name="T40" fmla="*/ 358 w 454"/>
                <a:gd name="T41" fmla="*/ 412 h 454"/>
                <a:gd name="T42" fmla="*/ 390 w 454"/>
                <a:gd name="T43" fmla="*/ 384 h 454"/>
                <a:gd name="T44" fmla="*/ 418 w 454"/>
                <a:gd name="T45" fmla="*/ 350 h 454"/>
                <a:gd name="T46" fmla="*/ 438 w 454"/>
                <a:gd name="T47" fmla="*/ 312 h 454"/>
                <a:gd name="T48" fmla="*/ 450 w 454"/>
                <a:gd name="T49" fmla="*/ 268 h 454"/>
                <a:gd name="T50" fmla="*/ 454 w 454"/>
                <a:gd name="T51" fmla="*/ 222 h 454"/>
                <a:gd name="T52" fmla="*/ 452 w 454"/>
                <a:gd name="T53" fmla="*/ 200 h 454"/>
                <a:gd name="T54" fmla="*/ 442 w 454"/>
                <a:gd name="T55" fmla="*/ 156 h 454"/>
                <a:gd name="T56" fmla="*/ 424 w 454"/>
                <a:gd name="T57" fmla="*/ 114 h 454"/>
                <a:gd name="T58" fmla="*/ 398 w 454"/>
                <a:gd name="T59" fmla="*/ 80 h 454"/>
                <a:gd name="T60" fmla="*/ 366 w 454"/>
                <a:gd name="T61" fmla="*/ 50 h 454"/>
                <a:gd name="T62" fmla="*/ 330 w 454"/>
                <a:gd name="T63" fmla="*/ 26 h 454"/>
                <a:gd name="T64" fmla="*/ 290 w 454"/>
                <a:gd name="T65" fmla="*/ 10 h 454"/>
                <a:gd name="T66" fmla="*/ 244 w 454"/>
                <a:gd name="T67" fmla="*/ 2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4" h="454">
                  <a:moveTo>
                    <a:pt x="222" y="0"/>
                  </a:moveTo>
                  <a:lnTo>
                    <a:pt x="222" y="0"/>
                  </a:lnTo>
                  <a:lnTo>
                    <a:pt x="198" y="2"/>
                  </a:lnTo>
                  <a:lnTo>
                    <a:pt x="176" y="6"/>
                  </a:lnTo>
                  <a:lnTo>
                    <a:pt x="154" y="12"/>
                  </a:lnTo>
                  <a:lnTo>
                    <a:pt x="134" y="20"/>
                  </a:lnTo>
                  <a:lnTo>
                    <a:pt x="114" y="30"/>
                  </a:lnTo>
                  <a:lnTo>
                    <a:pt x="96" y="42"/>
                  </a:lnTo>
                  <a:lnTo>
                    <a:pt x="78" y="56"/>
                  </a:lnTo>
                  <a:lnTo>
                    <a:pt x="62" y="70"/>
                  </a:lnTo>
                  <a:lnTo>
                    <a:pt x="48" y="88"/>
                  </a:lnTo>
                  <a:lnTo>
                    <a:pt x="36" y="106"/>
                  </a:lnTo>
                  <a:lnTo>
                    <a:pt x="24" y="124"/>
                  </a:lnTo>
                  <a:lnTo>
                    <a:pt x="16" y="144"/>
                  </a:lnTo>
                  <a:lnTo>
                    <a:pt x="8" y="166"/>
                  </a:lnTo>
                  <a:lnTo>
                    <a:pt x="4" y="186"/>
                  </a:lnTo>
                  <a:lnTo>
                    <a:pt x="0" y="210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2" y="256"/>
                  </a:lnTo>
                  <a:lnTo>
                    <a:pt x="6" y="278"/>
                  </a:lnTo>
                  <a:lnTo>
                    <a:pt x="12" y="300"/>
                  </a:lnTo>
                  <a:lnTo>
                    <a:pt x="20" y="320"/>
                  </a:lnTo>
                  <a:lnTo>
                    <a:pt x="30" y="340"/>
                  </a:lnTo>
                  <a:lnTo>
                    <a:pt x="42" y="358"/>
                  </a:lnTo>
                  <a:lnTo>
                    <a:pt x="54" y="376"/>
                  </a:lnTo>
                  <a:lnTo>
                    <a:pt x="70" y="392"/>
                  </a:lnTo>
                  <a:lnTo>
                    <a:pt x="86" y="406"/>
                  </a:lnTo>
                  <a:lnTo>
                    <a:pt x="104" y="418"/>
                  </a:lnTo>
                  <a:lnTo>
                    <a:pt x="122" y="430"/>
                  </a:lnTo>
                  <a:lnTo>
                    <a:pt x="142" y="438"/>
                  </a:lnTo>
                  <a:lnTo>
                    <a:pt x="164" y="446"/>
                  </a:lnTo>
                  <a:lnTo>
                    <a:pt x="186" y="450"/>
                  </a:lnTo>
                  <a:lnTo>
                    <a:pt x="208" y="454"/>
                  </a:lnTo>
                  <a:lnTo>
                    <a:pt x="232" y="454"/>
                  </a:lnTo>
                  <a:lnTo>
                    <a:pt x="232" y="454"/>
                  </a:lnTo>
                  <a:lnTo>
                    <a:pt x="254" y="452"/>
                  </a:lnTo>
                  <a:lnTo>
                    <a:pt x="278" y="448"/>
                  </a:lnTo>
                  <a:lnTo>
                    <a:pt x="298" y="442"/>
                  </a:lnTo>
                  <a:lnTo>
                    <a:pt x="320" y="434"/>
                  </a:lnTo>
                  <a:lnTo>
                    <a:pt x="340" y="424"/>
                  </a:lnTo>
                  <a:lnTo>
                    <a:pt x="358" y="412"/>
                  </a:lnTo>
                  <a:lnTo>
                    <a:pt x="374" y="400"/>
                  </a:lnTo>
                  <a:lnTo>
                    <a:pt x="390" y="384"/>
                  </a:lnTo>
                  <a:lnTo>
                    <a:pt x="404" y="368"/>
                  </a:lnTo>
                  <a:lnTo>
                    <a:pt x="418" y="350"/>
                  </a:lnTo>
                  <a:lnTo>
                    <a:pt x="428" y="332"/>
                  </a:lnTo>
                  <a:lnTo>
                    <a:pt x="438" y="312"/>
                  </a:lnTo>
                  <a:lnTo>
                    <a:pt x="444" y="290"/>
                  </a:lnTo>
                  <a:lnTo>
                    <a:pt x="450" y="268"/>
                  </a:lnTo>
                  <a:lnTo>
                    <a:pt x="452" y="246"/>
                  </a:lnTo>
                  <a:lnTo>
                    <a:pt x="454" y="222"/>
                  </a:lnTo>
                  <a:lnTo>
                    <a:pt x="454" y="222"/>
                  </a:lnTo>
                  <a:lnTo>
                    <a:pt x="452" y="200"/>
                  </a:lnTo>
                  <a:lnTo>
                    <a:pt x="448" y="176"/>
                  </a:lnTo>
                  <a:lnTo>
                    <a:pt x="442" y="156"/>
                  </a:lnTo>
                  <a:lnTo>
                    <a:pt x="434" y="134"/>
                  </a:lnTo>
                  <a:lnTo>
                    <a:pt x="424" y="114"/>
                  </a:lnTo>
                  <a:lnTo>
                    <a:pt x="412" y="96"/>
                  </a:lnTo>
                  <a:lnTo>
                    <a:pt x="398" y="80"/>
                  </a:lnTo>
                  <a:lnTo>
                    <a:pt x="384" y="64"/>
                  </a:lnTo>
                  <a:lnTo>
                    <a:pt x="366" y="50"/>
                  </a:lnTo>
                  <a:lnTo>
                    <a:pt x="350" y="36"/>
                  </a:lnTo>
                  <a:lnTo>
                    <a:pt x="330" y="26"/>
                  </a:lnTo>
                  <a:lnTo>
                    <a:pt x="310" y="16"/>
                  </a:lnTo>
                  <a:lnTo>
                    <a:pt x="290" y="10"/>
                  </a:lnTo>
                  <a:lnTo>
                    <a:pt x="268" y="4"/>
                  </a:lnTo>
                  <a:lnTo>
                    <a:pt x="244" y="2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93" b="1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C29B54-95A2-4FAA-A923-CD8E08E06149}"/>
              </a:ext>
            </a:extLst>
          </p:cNvPr>
          <p:cNvGrpSpPr/>
          <p:nvPr userDrawn="1"/>
        </p:nvGrpSpPr>
        <p:grpSpPr>
          <a:xfrm>
            <a:off x="7928591" y="477357"/>
            <a:ext cx="2624755" cy="3251201"/>
            <a:chOff x="6701985" y="241753"/>
            <a:chExt cx="2019043" cy="1828800"/>
          </a:xfrm>
        </p:grpSpPr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5F604559-248D-45A0-84E3-945BD8F2B9E6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6895154" y="241753"/>
              <a:ext cx="1825874" cy="1828800"/>
            </a:xfrm>
            <a:custGeom>
              <a:avLst/>
              <a:gdLst>
                <a:gd name="T0" fmla="*/ 306 w 624"/>
                <a:gd name="T1" fmla="*/ 0 h 625"/>
                <a:gd name="T2" fmla="*/ 242 w 624"/>
                <a:gd name="T3" fmla="*/ 8 h 625"/>
                <a:gd name="T4" fmla="*/ 184 w 624"/>
                <a:gd name="T5" fmla="*/ 28 h 625"/>
                <a:gd name="T6" fmla="*/ 132 w 624"/>
                <a:gd name="T7" fmla="*/ 58 h 625"/>
                <a:gd name="T8" fmla="*/ 88 w 624"/>
                <a:gd name="T9" fmla="*/ 96 h 625"/>
                <a:gd name="T10" fmla="*/ 50 w 624"/>
                <a:gd name="T11" fmla="*/ 144 h 625"/>
                <a:gd name="T12" fmla="*/ 22 w 624"/>
                <a:gd name="T13" fmla="*/ 198 h 625"/>
                <a:gd name="T14" fmla="*/ 6 w 624"/>
                <a:gd name="T15" fmla="*/ 256 h 625"/>
                <a:gd name="T16" fmla="*/ 0 w 624"/>
                <a:gd name="T17" fmla="*/ 320 h 625"/>
                <a:gd name="T18" fmla="*/ 4 w 624"/>
                <a:gd name="T19" fmla="*/ 350 h 625"/>
                <a:gd name="T20" fmla="*/ 16 w 624"/>
                <a:gd name="T21" fmla="*/ 412 h 625"/>
                <a:gd name="T22" fmla="*/ 42 w 624"/>
                <a:gd name="T23" fmla="*/ 466 h 625"/>
                <a:gd name="T24" fmla="*/ 76 w 624"/>
                <a:gd name="T25" fmla="*/ 516 h 625"/>
                <a:gd name="T26" fmla="*/ 120 w 624"/>
                <a:gd name="T27" fmla="*/ 557 h 625"/>
                <a:gd name="T28" fmla="*/ 170 w 624"/>
                <a:gd name="T29" fmla="*/ 589 h 625"/>
                <a:gd name="T30" fmla="*/ 226 w 624"/>
                <a:gd name="T31" fmla="*/ 613 h 625"/>
                <a:gd name="T32" fmla="*/ 288 w 624"/>
                <a:gd name="T33" fmla="*/ 623 h 625"/>
                <a:gd name="T34" fmla="*/ 320 w 624"/>
                <a:gd name="T35" fmla="*/ 625 h 625"/>
                <a:gd name="T36" fmla="*/ 382 w 624"/>
                <a:gd name="T37" fmla="*/ 617 h 625"/>
                <a:gd name="T38" fmla="*/ 440 w 624"/>
                <a:gd name="T39" fmla="*/ 597 h 625"/>
                <a:gd name="T40" fmla="*/ 492 w 624"/>
                <a:gd name="T41" fmla="*/ 567 h 625"/>
                <a:gd name="T42" fmla="*/ 538 w 624"/>
                <a:gd name="T43" fmla="*/ 528 h 625"/>
                <a:gd name="T44" fmla="*/ 574 w 624"/>
                <a:gd name="T45" fmla="*/ 480 h 625"/>
                <a:gd name="T46" fmla="*/ 602 w 624"/>
                <a:gd name="T47" fmla="*/ 426 h 625"/>
                <a:gd name="T48" fmla="*/ 618 w 624"/>
                <a:gd name="T49" fmla="*/ 368 h 625"/>
                <a:gd name="T50" fmla="*/ 624 w 624"/>
                <a:gd name="T51" fmla="*/ 306 h 625"/>
                <a:gd name="T52" fmla="*/ 620 w 624"/>
                <a:gd name="T53" fmla="*/ 274 h 625"/>
                <a:gd name="T54" fmla="*/ 608 w 624"/>
                <a:gd name="T55" fmla="*/ 212 h 625"/>
                <a:gd name="T56" fmla="*/ 582 w 624"/>
                <a:gd name="T57" fmla="*/ 158 h 625"/>
                <a:gd name="T58" fmla="*/ 548 w 624"/>
                <a:gd name="T59" fmla="*/ 108 h 625"/>
                <a:gd name="T60" fmla="*/ 504 w 624"/>
                <a:gd name="T61" fmla="*/ 68 h 625"/>
                <a:gd name="T62" fmla="*/ 454 w 624"/>
                <a:gd name="T63" fmla="*/ 36 h 625"/>
                <a:gd name="T64" fmla="*/ 398 w 624"/>
                <a:gd name="T65" fmla="*/ 12 h 625"/>
                <a:gd name="T66" fmla="*/ 336 w 624"/>
                <a:gd name="T67" fmla="*/ 2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4" h="625">
                  <a:moveTo>
                    <a:pt x="306" y="0"/>
                  </a:moveTo>
                  <a:lnTo>
                    <a:pt x="306" y="0"/>
                  </a:lnTo>
                  <a:lnTo>
                    <a:pt x="274" y="4"/>
                  </a:lnTo>
                  <a:lnTo>
                    <a:pt x="242" y="8"/>
                  </a:lnTo>
                  <a:lnTo>
                    <a:pt x="212" y="16"/>
                  </a:lnTo>
                  <a:lnTo>
                    <a:pt x="184" y="28"/>
                  </a:lnTo>
                  <a:lnTo>
                    <a:pt x="158" y="42"/>
                  </a:lnTo>
                  <a:lnTo>
                    <a:pt x="132" y="58"/>
                  </a:lnTo>
                  <a:lnTo>
                    <a:pt x="108" y="76"/>
                  </a:lnTo>
                  <a:lnTo>
                    <a:pt x="88" y="96"/>
                  </a:lnTo>
                  <a:lnTo>
                    <a:pt x="68" y="120"/>
                  </a:lnTo>
                  <a:lnTo>
                    <a:pt x="50" y="144"/>
                  </a:lnTo>
                  <a:lnTo>
                    <a:pt x="36" y="170"/>
                  </a:lnTo>
                  <a:lnTo>
                    <a:pt x="22" y="198"/>
                  </a:lnTo>
                  <a:lnTo>
                    <a:pt x="12" y="226"/>
                  </a:lnTo>
                  <a:lnTo>
                    <a:pt x="6" y="256"/>
                  </a:lnTo>
                  <a:lnTo>
                    <a:pt x="2" y="288"/>
                  </a:lnTo>
                  <a:lnTo>
                    <a:pt x="0" y="320"/>
                  </a:lnTo>
                  <a:lnTo>
                    <a:pt x="0" y="320"/>
                  </a:lnTo>
                  <a:lnTo>
                    <a:pt x="4" y="350"/>
                  </a:lnTo>
                  <a:lnTo>
                    <a:pt x="8" y="382"/>
                  </a:lnTo>
                  <a:lnTo>
                    <a:pt x="16" y="412"/>
                  </a:lnTo>
                  <a:lnTo>
                    <a:pt x="28" y="440"/>
                  </a:lnTo>
                  <a:lnTo>
                    <a:pt x="42" y="466"/>
                  </a:lnTo>
                  <a:lnTo>
                    <a:pt x="58" y="492"/>
                  </a:lnTo>
                  <a:lnTo>
                    <a:pt x="76" y="516"/>
                  </a:lnTo>
                  <a:lnTo>
                    <a:pt x="98" y="538"/>
                  </a:lnTo>
                  <a:lnTo>
                    <a:pt x="120" y="557"/>
                  </a:lnTo>
                  <a:lnTo>
                    <a:pt x="144" y="575"/>
                  </a:lnTo>
                  <a:lnTo>
                    <a:pt x="170" y="589"/>
                  </a:lnTo>
                  <a:lnTo>
                    <a:pt x="198" y="603"/>
                  </a:lnTo>
                  <a:lnTo>
                    <a:pt x="226" y="613"/>
                  </a:lnTo>
                  <a:lnTo>
                    <a:pt x="256" y="619"/>
                  </a:lnTo>
                  <a:lnTo>
                    <a:pt x="288" y="623"/>
                  </a:lnTo>
                  <a:lnTo>
                    <a:pt x="320" y="625"/>
                  </a:lnTo>
                  <a:lnTo>
                    <a:pt x="320" y="625"/>
                  </a:lnTo>
                  <a:lnTo>
                    <a:pt x="350" y="621"/>
                  </a:lnTo>
                  <a:lnTo>
                    <a:pt x="382" y="617"/>
                  </a:lnTo>
                  <a:lnTo>
                    <a:pt x="412" y="609"/>
                  </a:lnTo>
                  <a:lnTo>
                    <a:pt x="440" y="597"/>
                  </a:lnTo>
                  <a:lnTo>
                    <a:pt x="466" y="583"/>
                  </a:lnTo>
                  <a:lnTo>
                    <a:pt x="492" y="567"/>
                  </a:lnTo>
                  <a:lnTo>
                    <a:pt x="516" y="548"/>
                  </a:lnTo>
                  <a:lnTo>
                    <a:pt x="538" y="528"/>
                  </a:lnTo>
                  <a:lnTo>
                    <a:pt x="556" y="504"/>
                  </a:lnTo>
                  <a:lnTo>
                    <a:pt x="574" y="480"/>
                  </a:lnTo>
                  <a:lnTo>
                    <a:pt x="590" y="454"/>
                  </a:lnTo>
                  <a:lnTo>
                    <a:pt x="602" y="426"/>
                  </a:lnTo>
                  <a:lnTo>
                    <a:pt x="612" y="398"/>
                  </a:lnTo>
                  <a:lnTo>
                    <a:pt x="618" y="368"/>
                  </a:lnTo>
                  <a:lnTo>
                    <a:pt x="622" y="336"/>
                  </a:lnTo>
                  <a:lnTo>
                    <a:pt x="624" y="306"/>
                  </a:lnTo>
                  <a:lnTo>
                    <a:pt x="624" y="306"/>
                  </a:lnTo>
                  <a:lnTo>
                    <a:pt x="620" y="274"/>
                  </a:lnTo>
                  <a:lnTo>
                    <a:pt x="616" y="242"/>
                  </a:lnTo>
                  <a:lnTo>
                    <a:pt x="608" y="212"/>
                  </a:lnTo>
                  <a:lnTo>
                    <a:pt x="596" y="184"/>
                  </a:lnTo>
                  <a:lnTo>
                    <a:pt x="582" y="158"/>
                  </a:lnTo>
                  <a:lnTo>
                    <a:pt x="566" y="132"/>
                  </a:lnTo>
                  <a:lnTo>
                    <a:pt x="548" y="108"/>
                  </a:lnTo>
                  <a:lnTo>
                    <a:pt x="528" y="88"/>
                  </a:lnTo>
                  <a:lnTo>
                    <a:pt x="504" y="68"/>
                  </a:lnTo>
                  <a:lnTo>
                    <a:pt x="480" y="50"/>
                  </a:lnTo>
                  <a:lnTo>
                    <a:pt x="454" y="36"/>
                  </a:lnTo>
                  <a:lnTo>
                    <a:pt x="426" y="22"/>
                  </a:lnTo>
                  <a:lnTo>
                    <a:pt x="398" y="12"/>
                  </a:lnTo>
                  <a:lnTo>
                    <a:pt x="368" y="6"/>
                  </a:lnTo>
                  <a:lnTo>
                    <a:pt x="336" y="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560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9EB7276-2B79-4962-88CF-DCC5AB9965BF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7040450" y="384023"/>
              <a:ext cx="1554479" cy="1554480"/>
            </a:xfrm>
            <a:custGeom>
              <a:avLst/>
              <a:gdLst>
                <a:gd name="T0" fmla="*/ 222 w 452"/>
                <a:gd name="T1" fmla="*/ 0 h 452"/>
                <a:gd name="T2" fmla="*/ 176 w 452"/>
                <a:gd name="T3" fmla="*/ 4 h 452"/>
                <a:gd name="T4" fmla="*/ 134 w 452"/>
                <a:gd name="T5" fmla="*/ 20 h 452"/>
                <a:gd name="T6" fmla="*/ 96 w 452"/>
                <a:gd name="T7" fmla="*/ 40 h 452"/>
                <a:gd name="T8" fmla="*/ 62 w 452"/>
                <a:gd name="T9" fmla="*/ 70 h 452"/>
                <a:gd name="T10" fmla="*/ 36 w 452"/>
                <a:gd name="T11" fmla="*/ 104 h 452"/>
                <a:gd name="T12" fmla="*/ 16 w 452"/>
                <a:gd name="T13" fmla="*/ 142 h 452"/>
                <a:gd name="T14" fmla="*/ 2 w 452"/>
                <a:gd name="T15" fmla="*/ 186 h 452"/>
                <a:gd name="T16" fmla="*/ 0 w 452"/>
                <a:gd name="T17" fmla="*/ 232 h 452"/>
                <a:gd name="T18" fmla="*/ 0 w 452"/>
                <a:gd name="T19" fmla="*/ 254 h 452"/>
                <a:gd name="T20" fmla="*/ 10 w 452"/>
                <a:gd name="T21" fmla="*/ 298 h 452"/>
                <a:gd name="T22" fmla="*/ 30 w 452"/>
                <a:gd name="T23" fmla="*/ 338 h 452"/>
                <a:gd name="T24" fmla="*/ 54 w 452"/>
                <a:gd name="T25" fmla="*/ 374 h 452"/>
                <a:gd name="T26" fmla="*/ 86 w 452"/>
                <a:gd name="T27" fmla="*/ 404 h 452"/>
                <a:gd name="T28" fmla="*/ 122 w 452"/>
                <a:gd name="T29" fmla="*/ 428 h 452"/>
                <a:gd name="T30" fmla="*/ 164 w 452"/>
                <a:gd name="T31" fmla="*/ 444 h 452"/>
                <a:gd name="T32" fmla="*/ 208 w 452"/>
                <a:gd name="T33" fmla="*/ 452 h 452"/>
                <a:gd name="T34" fmla="*/ 232 w 452"/>
                <a:gd name="T35" fmla="*/ 452 h 452"/>
                <a:gd name="T36" fmla="*/ 276 w 452"/>
                <a:gd name="T37" fmla="*/ 448 h 452"/>
                <a:gd name="T38" fmla="*/ 320 w 452"/>
                <a:gd name="T39" fmla="*/ 434 h 452"/>
                <a:gd name="T40" fmla="*/ 358 w 452"/>
                <a:gd name="T41" fmla="*/ 412 h 452"/>
                <a:gd name="T42" fmla="*/ 390 w 452"/>
                <a:gd name="T43" fmla="*/ 382 h 452"/>
                <a:gd name="T44" fmla="*/ 418 w 452"/>
                <a:gd name="T45" fmla="*/ 348 h 452"/>
                <a:gd name="T46" fmla="*/ 438 w 452"/>
                <a:gd name="T47" fmla="*/ 310 h 452"/>
                <a:gd name="T48" fmla="*/ 450 w 452"/>
                <a:gd name="T49" fmla="*/ 266 h 452"/>
                <a:gd name="T50" fmla="*/ 452 w 452"/>
                <a:gd name="T51" fmla="*/ 220 h 452"/>
                <a:gd name="T52" fmla="*/ 452 w 452"/>
                <a:gd name="T53" fmla="*/ 198 h 452"/>
                <a:gd name="T54" fmla="*/ 442 w 452"/>
                <a:gd name="T55" fmla="*/ 154 h 452"/>
                <a:gd name="T56" fmla="*/ 424 w 452"/>
                <a:gd name="T57" fmla="*/ 114 h 452"/>
                <a:gd name="T58" fmla="*/ 398 w 452"/>
                <a:gd name="T59" fmla="*/ 78 h 452"/>
                <a:gd name="T60" fmla="*/ 366 w 452"/>
                <a:gd name="T61" fmla="*/ 48 h 452"/>
                <a:gd name="T62" fmla="*/ 330 w 452"/>
                <a:gd name="T63" fmla="*/ 24 h 452"/>
                <a:gd name="T64" fmla="*/ 288 w 452"/>
                <a:gd name="T65" fmla="*/ 8 h 452"/>
                <a:gd name="T66" fmla="*/ 244 w 452"/>
                <a:gd name="T67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2" h="452">
                  <a:moveTo>
                    <a:pt x="222" y="0"/>
                  </a:moveTo>
                  <a:lnTo>
                    <a:pt x="222" y="0"/>
                  </a:lnTo>
                  <a:lnTo>
                    <a:pt x="198" y="0"/>
                  </a:lnTo>
                  <a:lnTo>
                    <a:pt x="176" y="4"/>
                  </a:lnTo>
                  <a:lnTo>
                    <a:pt x="154" y="10"/>
                  </a:lnTo>
                  <a:lnTo>
                    <a:pt x="134" y="20"/>
                  </a:lnTo>
                  <a:lnTo>
                    <a:pt x="114" y="30"/>
                  </a:lnTo>
                  <a:lnTo>
                    <a:pt x="96" y="40"/>
                  </a:lnTo>
                  <a:lnTo>
                    <a:pt x="78" y="54"/>
                  </a:lnTo>
                  <a:lnTo>
                    <a:pt x="62" y="70"/>
                  </a:lnTo>
                  <a:lnTo>
                    <a:pt x="48" y="86"/>
                  </a:lnTo>
                  <a:lnTo>
                    <a:pt x="36" y="104"/>
                  </a:lnTo>
                  <a:lnTo>
                    <a:pt x="24" y="122"/>
                  </a:lnTo>
                  <a:lnTo>
                    <a:pt x="16" y="142"/>
                  </a:lnTo>
                  <a:lnTo>
                    <a:pt x="8" y="164"/>
                  </a:lnTo>
                  <a:lnTo>
                    <a:pt x="2" y="186"/>
                  </a:lnTo>
                  <a:lnTo>
                    <a:pt x="0" y="208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254"/>
                  </a:lnTo>
                  <a:lnTo>
                    <a:pt x="4" y="276"/>
                  </a:lnTo>
                  <a:lnTo>
                    <a:pt x="10" y="298"/>
                  </a:lnTo>
                  <a:lnTo>
                    <a:pt x="20" y="320"/>
                  </a:lnTo>
                  <a:lnTo>
                    <a:pt x="30" y="338"/>
                  </a:lnTo>
                  <a:lnTo>
                    <a:pt x="40" y="358"/>
                  </a:lnTo>
                  <a:lnTo>
                    <a:pt x="54" y="374"/>
                  </a:lnTo>
                  <a:lnTo>
                    <a:pt x="70" y="390"/>
                  </a:lnTo>
                  <a:lnTo>
                    <a:pt x="86" y="404"/>
                  </a:lnTo>
                  <a:lnTo>
                    <a:pt x="104" y="416"/>
                  </a:lnTo>
                  <a:lnTo>
                    <a:pt x="122" y="428"/>
                  </a:lnTo>
                  <a:lnTo>
                    <a:pt x="142" y="438"/>
                  </a:lnTo>
                  <a:lnTo>
                    <a:pt x="164" y="444"/>
                  </a:lnTo>
                  <a:lnTo>
                    <a:pt x="186" y="450"/>
                  </a:lnTo>
                  <a:lnTo>
                    <a:pt x="208" y="452"/>
                  </a:lnTo>
                  <a:lnTo>
                    <a:pt x="232" y="452"/>
                  </a:lnTo>
                  <a:lnTo>
                    <a:pt x="232" y="452"/>
                  </a:lnTo>
                  <a:lnTo>
                    <a:pt x="254" y="452"/>
                  </a:lnTo>
                  <a:lnTo>
                    <a:pt x="276" y="448"/>
                  </a:lnTo>
                  <a:lnTo>
                    <a:pt x="298" y="442"/>
                  </a:lnTo>
                  <a:lnTo>
                    <a:pt x="320" y="434"/>
                  </a:lnTo>
                  <a:lnTo>
                    <a:pt x="338" y="424"/>
                  </a:lnTo>
                  <a:lnTo>
                    <a:pt x="358" y="412"/>
                  </a:lnTo>
                  <a:lnTo>
                    <a:pt x="374" y="398"/>
                  </a:lnTo>
                  <a:lnTo>
                    <a:pt x="390" y="382"/>
                  </a:lnTo>
                  <a:lnTo>
                    <a:pt x="404" y="366"/>
                  </a:lnTo>
                  <a:lnTo>
                    <a:pt x="418" y="348"/>
                  </a:lnTo>
                  <a:lnTo>
                    <a:pt x="428" y="330"/>
                  </a:lnTo>
                  <a:lnTo>
                    <a:pt x="438" y="310"/>
                  </a:lnTo>
                  <a:lnTo>
                    <a:pt x="444" y="288"/>
                  </a:lnTo>
                  <a:lnTo>
                    <a:pt x="450" y="266"/>
                  </a:lnTo>
                  <a:lnTo>
                    <a:pt x="452" y="244"/>
                  </a:lnTo>
                  <a:lnTo>
                    <a:pt x="452" y="220"/>
                  </a:lnTo>
                  <a:lnTo>
                    <a:pt x="452" y="220"/>
                  </a:lnTo>
                  <a:lnTo>
                    <a:pt x="452" y="198"/>
                  </a:lnTo>
                  <a:lnTo>
                    <a:pt x="448" y="176"/>
                  </a:lnTo>
                  <a:lnTo>
                    <a:pt x="442" y="154"/>
                  </a:lnTo>
                  <a:lnTo>
                    <a:pt x="434" y="134"/>
                  </a:lnTo>
                  <a:lnTo>
                    <a:pt x="424" y="114"/>
                  </a:lnTo>
                  <a:lnTo>
                    <a:pt x="412" y="94"/>
                  </a:lnTo>
                  <a:lnTo>
                    <a:pt x="398" y="78"/>
                  </a:lnTo>
                  <a:lnTo>
                    <a:pt x="382" y="62"/>
                  </a:lnTo>
                  <a:lnTo>
                    <a:pt x="366" y="48"/>
                  </a:lnTo>
                  <a:lnTo>
                    <a:pt x="348" y="36"/>
                  </a:lnTo>
                  <a:lnTo>
                    <a:pt x="330" y="24"/>
                  </a:lnTo>
                  <a:lnTo>
                    <a:pt x="310" y="16"/>
                  </a:lnTo>
                  <a:lnTo>
                    <a:pt x="288" y="8"/>
                  </a:lnTo>
                  <a:lnTo>
                    <a:pt x="266" y="2"/>
                  </a:lnTo>
                  <a:lnTo>
                    <a:pt x="244" y="0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97">
                <a:solidFill>
                  <a:schemeClr val="tx1"/>
                </a:solidFill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124DC279-C192-4520-9782-9F6EE3CF4E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1985" y="1249860"/>
              <a:ext cx="636789" cy="637814"/>
            </a:xfrm>
            <a:custGeom>
              <a:avLst/>
              <a:gdLst>
                <a:gd name="T0" fmla="*/ 304 w 621"/>
                <a:gd name="T1" fmla="*/ 0 h 622"/>
                <a:gd name="T2" fmla="*/ 240 w 621"/>
                <a:gd name="T3" fmla="*/ 8 h 622"/>
                <a:gd name="T4" fmla="*/ 182 w 621"/>
                <a:gd name="T5" fmla="*/ 28 h 622"/>
                <a:gd name="T6" fmla="*/ 130 w 621"/>
                <a:gd name="T7" fmla="*/ 58 h 622"/>
                <a:gd name="T8" fmla="*/ 86 w 621"/>
                <a:gd name="T9" fmla="*/ 96 h 622"/>
                <a:gd name="T10" fmla="*/ 48 w 621"/>
                <a:gd name="T11" fmla="*/ 144 h 622"/>
                <a:gd name="T12" fmla="*/ 22 w 621"/>
                <a:gd name="T13" fmla="*/ 196 h 622"/>
                <a:gd name="T14" fmla="*/ 4 w 621"/>
                <a:gd name="T15" fmla="*/ 256 h 622"/>
                <a:gd name="T16" fmla="*/ 0 w 621"/>
                <a:gd name="T17" fmla="*/ 318 h 622"/>
                <a:gd name="T18" fmla="*/ 2 w 621"/>
                <a:gd name="T19" fmla="*/ 350 h 622"/>
                <a:gd name="T20" fmla="*/ 16 w 621"/>
                <a:gd name="T21" fmla="*/ 410 h 622"/>
                <a:gd name="T22" fmla="*/ 40 w 621"/>
                <a:gd name="T23" fmla="*/ 466 h 622"/>
                <a:gd name="T24" fmla="*/ 74 w 621"/>
                <a:gd name="T25" fmla="*/ 514 h 622"/>
                <a:gd name="T26" fmla="*/ 118 w 621"/>
                <a:gd name="T27" fmla="*/ 556 h 622"/>
                <a:gd name="T28" fmla="*/ 168 w 621"/>
                <a:gd name="T29" fmla="*/ 588 h 622"/>
                <a:gd name="T30" fmla="*/ 224 w 621"/>
                <a:gd name="T31" fmla="*/ 610 h 622"/>
                <a:gd name="T32" fmla="*/ 286 w 621"/>
                <a:gd name="T33" fmla="*/ 622 h 622"/>
                <a:gd name="T34" fmla="*/ 318 w 621"/>
                <a:gd name="T35" fmla="*/ 622 h 622"/>
                <a:gd name="T36" fmla="*/ 380 w 621"/>
                <a:gd name="T37" fmla="*/ 616 h 622"/>
                <a:gd name="T38" fmla="*/ 438 w 621"/>
                <a:gd name="T39" fmla="*/ 596 h 622"/>
                <a:gd name="T40" fmla="*/ 490 w 621"/>
                <a:gd name="T41" fmla="*/ 566 h 622"/>
                <a:gd name="T42" fmla="*/ 536 w 621"/>
                <a:gd name="T43" fmla="*/ 526 h 622"/>
                <a:gd name="T44" fmla="*/ 572 w 621"/>
                <a:gd name="T45" fmla="*/ 480 h 622"/>
                <a:gd name="T46" fmla="*/ 599 w 621"/>
                <a:gd name="T47" fmla="*/ 426 h 622"/>
                <a:gd name="T48" fmla="*/ 615 w 621"/>
                <a:gd name="T49" fmla="*/ 368 h 622"/>
                <a:gd name="T50" fmla="*/ 621 w 621"/>
                <a:gd name="T51" fmla="*/ 304 h 622"/>
                <a:gd name="T52" fmla="*/ 619 w 621"/>
                <a:gd name="T53" fmla="*/ 272 h 622"/>
                <a:gd name="T54" fmla="*/ 605 w 621"/>
                <a:gd name="T55" fmla="*/ 212 h 622"/>
                <a:gd name="T56" fmla="*/ 579 w 621"/>
                <a:gd name="T57" fmla="*/ 158 h 622"/>
                <a:gd name="T58" fmla="*/ 546 w 621"/>
                <a:gd name="T59" fmla="*/ 108 h 622"/>
                <a:gd name="T60" fmla="*/ 504 w 621"/>
                <a:gd name="T61" fmla="*/ 68 h 622"/>
                <a:gd name="T62" fmla="*/ 452 w 621"/>
                <a:gd name="T63" fmla="*/ 34 h 622"/>
                <a:gd name="T64" fmla="*/ 396 w 621"/>
                <a:gd name="T65" fmla="*/ 12 h 622"/>
                <a:gd name="T66" fmla="*/ 336 w 621"/>
                <a:gd name="T67" fmla="*/ 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1" h="622">
                  <a:moveTo>
                    <a:pt x="304" y="0"/>
                  </a:moveTo>
                  <a:lnTo>
                    <a:pt x="304" y="0"/>
                  </a:lnTo>
                  <a:lnTo>
                    <a:pt x="272" y="2"/>
                  </a:lnTo>
                  <a:lnTo>
                    <a:pt x="240" y="8"/>
                  </a:lnTo>
                  <a:lnTo>
                    <a:pt x="212" y="16"/>
                  </a:lnTo>
                  <a:lnTo>
                    <a:pt x="182" y="28"/>
                  </a:lnTo>
                  <a:lnTo>
                    <a:pt x="156" y="42"/>
                  </a:lnTo>
                  <a:lnTo>
                    <a:pt x="130" y="58"/>
                  </a:lnTo>
                  <a:lnTo>
                    <a:pt x="108" y="76"/>
                  </a:lnTo>
                  <a:lnTo>
                    <a:pt x="86" y="96"/>
                  </a:lnTo>
                  <a:lnTo>
                    <a:pt x="66" y="120"/>
                  </a:lnTo>
                  <a:lnTo>
                    <a:pt x="48" y="144"/>
                  </a:lnTo>
                  <a:lnTo>
                    <a:pt x="34" y="170"/>
                  </a:lnTo>
                  <a:lnTo>
                    <a:pt x="22" y="196"/>
                  </a:lnTo>
                  <a:lnTo>
                    <a:pt x="12" y="226"/>
                  </a:lnTo>
                  <a:lnTo>
                    <a:pt x="4" y="256"/>
                  </a:lnTo>
                  <a:lnTo>
                    <a:pt x="0" y="286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2" y="350"/>
                  </a:lnTo>
                  <a:lnTo>
                    <a:pt x="8" y="382"/>
                  </a:lnTo>
                  <a:lnTo>
                    <a:pt x="16" y="410"/>
                  </a:lnTo>
                  <a:lnTo>
                    <a:pt x="26" y="440"/>
                  </a:lnTo>
                  <a:lnTo>
                    <a:pt x="40" y="466"/>
                  </a:lnTo>
                  <a:lnTo>
                    <a:pt x="56" y="492"/>
                  </a:lnTo>
                  <a:lnTo>
                    <a:pt x="74" y="514"/>
                  </a:lnTo>
                  <a:lnTo>
                    <a:pt x="96" y="536"/>
                  </a:lnTo>
                  <a:lnTo>
                    <a:pt x="118" y="556"/>
                  </a:lnTo>
                  <a:lnTo>
                    <a:pt x="142" y="574"/>
                  </a:lnTo>
                  <a:lnTo>
                    <a:pt x="168" y="588"/>
                  </a:lnTo>
                  <a:lnTo>
                    <a:pt x="196" y="602"/>
                  </a:lnTo>
                  <a:lnTo>
                    <a:pt x="224" y="610"/>
                  </a:lnTo>
                  <a:lnTo>
                    <a:pt x="254" y="618"/>
                  </a:lnTo>
                  <a:lnTo>
                    <a:pt x="286" y="622"/>
                  </a:lnTo>
                  <a:lnTo>
                    <a:pt x="318" y="622"/>
                  </a:lnTo>
                  <a:lnTo>
                    <a:pt x="318" y="622"/>
                  </a:lnTo>
                  <a:lnTo>
                    <a:pt x="350" y="620"/>
                  </a:lnTo>
                  <a:lnTo>
                    <a:pt x="380" y="616"/>
                  </a:lnTo>
                  <a:lnTo>
                    <a:pt x="410" y="606"/>
                  </a:lnTo>
                  <a:lnTo>
                    <a:pt x="438" y="596"/>
                  </a:lnTo>
                  <a:lnTo>
                    <a:pt x="464" y="582"/>
                  </a:lnTo>
                  <a:lnTo>
                    <a:pt x="490" y="566"/>
                  </a:lnTo>
                  <a:lnTo>
                    <a:pt x="514" y="548"/>
                  </a:lnTo>
                  <a:lnTo>
                    <a:pt x="536" y="526"/>
                  </a:lnTo>
                  <a:lnTo>
                    <a:pt x="556" y="504"/>
                  </a:lnTo>
                  <a:lnTo>
                    <a:pt x="572" y="480"/>
                  </a:lnTo>
                  <a:lnTo>
                    <a:pt x="587" y="454"/>
                  </a:lnTo>
                  <a:lnTo>
                    <a:pt x="599" y="426"/>
                  </a:lnTo>
                  <a:lnTo>
                    <a:pt x="609" y="398"/>
                  </a:lnTo>
                  <a:lnTo>
                    <a:pt x="615" y="368"/>
                  </a:lnTo>
                  <a:lnTo>
                    <a:pt x="619" y="336"/>
                  </a:lnTo>
                  <a:lnTo>
                    <a:pt x="621" y="304"/>
                  </a:lnTo>
                  <a:lnTo>
                    <a:pt x="621" y="304"/>
                  </a:lnTo>
                  <a:lnTo>
                    <a:pt x="619" y="272"/>
                  </a:lnTo>
                  <a:lnTo>
                    <a:pt x="613" y="242"/>
                  </a:lnTo>
                  <a:lnTo>
                    <a:pt x="605" y="212"/>
                  </a:lnTo>
                  <a:lnTo>
                    <a:pt x="593" y="184"/>
                  </a:lnTo>
                  <a:lnTo>
                    <a:pt x="579" y="158"/>
                  </a:lnTo>
                  <a:lnTo>
                    <a:pt x="564" y="132"/>
                  </a:lnTo>
                  <a:lnTo>
                    <a:pt x="546" y="108"/>
                  </a:lnTo>
                  <a:lnTo>
                    <a:pt x="526" y="86"/>
                  </a:lnTo>
                  <a:lnTo>
                    <a:pt x="504" y="68"/>
                  </a:lnTo>
                  <a:lnTo>
                    <a:pt x="478" y="50"/>
                  </a:lnTo>
                  <a:lnTo>
                    <a:pt x="452" y="34"/>
                  </a:lnTo>
                  <a:lnTo>
                    <a:pt x="426" y="22"/>
                  </a:lnTo>
                  <a:lnTo>
                    <a:pt x="396" y="12"/>
                  </a:lnTo>
                  <a:lnTo>
                    <a:pt x="366" y="6"/>
                  </a:lnTo>
                  <a:lnTo>
                    <a:pt x="336" y="2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560"/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B972BA4E-BB23-4AFE-9E11-EE8B04922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93992" y="1335995"/>
              <a:ext cx="457200" cy="457200"/>
            </a:xfrm>
            <a:custGeom>
              <a:avLst/>
              <a:gdLst>
                <a:gd name="T0" fmla="*/ 222 w 454"/>
                <a:gd name="T1" fmla="*/ 0 h 454"/>
                <a:gd name="T2" fmla="*/ 176 w 454"/>
                <a:gd name="T3" fmla="*/ 6 h 454"/>
                <a:gd name="T4" fmla="*/ 134 w 454"/>
                <a:gd name="T5" fmla="*/ 20 h 454"/>
                <a:gd name="T6" fmla="*/ 96 w 454"/>
                <a:gd name="T7" fmla="*/ 42 h 454"/>
                <a:gd name="T8" fmla="*/ 62 w 454"/>
                <a:gd name="T9" fmla="*/ 70 h 454"/>
                <a:gd name="T10" fmla="*/ 36 w 454"/>
                <a:gd name="T11" fmla="*/ 106 h 454"/>
                <a:gd name="T12" fmla="*/ 16 w 454"/>
                <a:gd name="T13" fmla="*/ 144 h 454"/>
                <a:gd name="T14" fmla="*/ 4 w 454"/>
                <a:gd name="T15" fmla="*/ 186 h 454"/>
                <a:gd name="T16" fmla="*/ 0 w 454"/>
                <a:gd name="T17" fmla="*/ 232 h 454"/>
                <a:gd name="T18" fmla="*/ 2 w 454"/>
                <a:gd name="T19" fmla="*/ 256 h 454"/>
                <a:gd name="T20" fmla="*/ 12 w 454"/>
                <a:gd name="T21" fmla="*/ 300 h 454"/>
                <a:gd name="T22" fmla="*/ 30 w 454"/>
                <a:gd name="T23" fmla="*/ 340 h 454"/>
                <a:gd name="T24" fmla="*/ 54 w 454"/>
                <a:gd name="T25" fmla="*/ 376 h 454"/>
                <a:gd name="T26" fmla="*/ 86 w 454"/>
                <a:gd name="T27" fmla="*/ 406 h 454"/>
                <a:gd name="T28" fmla="*/ 122 w 454"/>
                <a:gd name="T29" fmla="*/ 430 h 454"/>
                <a:gd name="T30" fmla="*/ 164 w 454"/>
                <a:gd name="T31" fmla="*/ 446 h 454"/>
                <a:gd name="T32" fmla="*/ 208 w 454"/>
                <a:gd name="T33" fmla="*/ 454 h 454"/>
                <a:gd name="T34" fmla="*/ 232 w 454"/>
                <a:gd name="T35" fmla="*/ 454 h 454"/>
                <a:gd name="T36" fmla="*/ 278 w 454"/>
                <a:gd name="T37" fmla="*/ 448 h 454"/>
                <a:gd name="T38" fmla="*/ 320 w 454"/>
                <a:gd name="T39" fmla="*/ 434 h 454"/>
                <a:gd name="T40" fmla="*/ 358 w 454"/>
                <a:gd name="T41" fmla="*/ 412 h 454"/>
                <a:gd name="T42" fmla="*/ 390 w 454"/>
                <a:gd name="T43" fmla="*/ 384 h 454"/>
                <a:gd name="T44" fmla="*/ 418 w 454"/>
                <a:gd name="T45" fmla="*/ 350 h 454"/>
                <a:gd name="T46" fmla="*/ 438 w 454"/>
                <a:gd name="T47" fmla="*/ 312 h 454"/>
                <a:gd name="T48" fmla="*/ 450 w 454"/>
                <a:gd name="T49" fmla="*/ 268 h 454"/>
                <a:gd name="T50" fmla="*/ 454 w 454"/>
                <a:gd name="T51" fmla="*/ 222 h 454"/>
                <a:gd name="T52" fmla="*/ 452 w 454"/>
                <a:gd name="T53" fmla="*/ 200 h 454"/>
                <a:gd name="T54" fmla="*/ 442 w 454"/>
                <a:gd name="T55" fmla="*/ 156 h 454"/>
                <a:gd name="T56" fmla="*/ 424 w 454"/>
                <a:gd name="T57" fmla="*/ 114 h 454"/>
                <a:gd name="T58" fmla="*/ 398 w 454"/>
                <a:gd name="T59" fmla="*/ 80 h 454"/>
                <a:gd name="T60" fmla="*/ 366 w 454"/>
                <a:gd name="T61" fmla="*/ 50 h 454"/>
                <a:gd name="T62" fmla="*/ 330 w 454"/>
                <a:gd name="T63" fmla="*/ 26 h 454"/>
                <a:gd name="T64" fmla="*/ 290 w 454"/>
                <a:gd name="T65" fmla="*/ 10 h 454"/>
                <a:gd name="T66" fmla="*/ 244 w 454"/>
                <a:gd name="T67" fmla="*/ 2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4" h="454">
                  <a:moveTo>
                    <a:pt x="222" y="0"/>
                  </a:moveTo>
                  <a:lnTo>
                    <a:pt x="222" y="0"/>
                  </a:lnTo>
                  <a:lnTo>
                    <a:pt x="198" y="2"/>
                  </a:lnTo>
                  <a:lnTo>
                    <a:pt x="176" y="6"/>
                  </a:lnTo>
                  <a:lnTo>
                    <a:pt x="154" y="12"/>
                  </a:lnTo>
                  <a:lnTo>
                    <a:pt x="134" y="20"/>
                  </a:lnTo>
                  <a:lnTo>
                    <a:pt x="114" y="30"/>
                  </a:lnTo>
                  <a:lnTo>
                    <a:pt x="96" y="42"/>
                  </a:lnTo>
                  <a:lnTo>
                    <a:pt x="78" y="56"/>
                  </a:lnTo>
                  <a:lnTo>
                    <a:pt x="62" y="70"/>
                  </a:lnTo>
                  <a:lnTo>
                    <a:pt x="48" y="88"/>
                  </a:lnTo>
                  <a:lnTo>
                    <a:pt x="36" y="106"/>
                  </a:lnTo>
                  <a:lnTo>
                    <a:pt x="24" y="124"/>
                  </a:lnTo>
                  <a:lnTo>
                    <a:pt x="16" y="144"/>
                  </a:lnTo>
                  <a:lnTo>
                    <a:pt x="8" y="166"/>
                  </a:lnTo>
                  <a:lnTo>
                    <a:pt x="4" y="186"/>
                  </a:lnTo>
                  <a:lnTo>
                    <a:pt x="0" y="210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2" y="256"/>
                  </a:lnTo>
                  <a:lnTo>
                    <a:pt x="6" y="278"/>
                  </a:lnTo>
                  <a:lnTo>
                    <a:pt x="12" y="300"/>
                  </a:lnTo>
                  <a:lnTo>
                    <a:pt x="20" y="320"/>
                  </a:lnTo>
                  <a:lnTo>
                    <a:pt x="30" y="340"/>
                  </a:lnTo>
                  <a:lnTo>
                    <a:pt x="42" y="358"/>
                  </a:lnTo>
                  <a:lnTo>
                    <a:pt x="54" y="376"/>
                  </a:lnTo>
                  <a:lnTo>
                    <a:pt x="70" y="392"/>
                  </a:lnTo>
                  <a:lnTo>
                    <a:pt x="86" y="406"/>
                  </a:lnTo>
                  <a:lnTo>
                    <a:pt x="104" y="418"/>
                  </a:lnTo>
                  <a:lnTo>
                    <a:pt x="122" y="430"/>
                  </a:lnTo>
                  <a:lnTo>
                    <a:pt x="142" y="438"/>
                  </a:lnTo>
                  <a:lnTo>
                    <a:pt x="164" y="446"/>
                  </a:lnTo>
                  <a:lnTo>
                    <a:pt x="186" y="450"/>
                  </a:lnTo>
                  <a:lnTo>
                    <a:pt x="208" y="454"/>
                  </a:lnTo>
                  <a:lnTo>
                    <a:pt x="232" y="454"/>
                  </a:lnTo>
                  <a:lnTo>
                    <a:pt x="232" y="454"/>
                  </a:lnTo>
                  <a:lnTo>
                    <a:pt x="254" y="452"/>
                  </a:lnTo>
                  <a:lnTo>
                    <a:pt x="278" y="448"/>
                  </a:lnTo>
                  <a:lnTo>
                    <a:pt x="298" y="442"/>
                  </a:lnTo>
                  <a:lnTo>
                    <a:pt x="320" y="434"/>
                  </a:lnTo>
                  <a:lnTo>
                    <a:pt x="340" y="424"/>
                  </a:lnTo>
                  <a:lnTo>
                    <a:pt x="358" y="412"/>
                  </a:lnTo>
                  <a:lnTo>
                    <a:pt x="374" y="400"/>
                  </a:lnTo>
                  <a:lnTo>
                    <a:pt x="390" y="384"/>
                  </a:lnTo>
                  <a:lnTo>
                    <a:pt x="404" y="368"/>
                  </a:lnTo>
                  <a:lnTo>
                    <a:pt x="418" y="350"/>
                  </a:lnTo>
                  <a:lnTo>
                    <a:pt x="428" y="332"/>
                  </a:lnTo>
                  <a:lnTo>
                    <a:pt x="438" y="312"/>
                  </a:lnTo>
                  <a:lnTo>
                    <a:pt x="444" y="290"/>
                  </a:lnTo>
                  <a:lnTo>
                    <a:pt x="450" y="268"/>
                  </a:lnTo>
                  <a:lnTo>
                    <a:pt x="452" y="246"/>
                  </a:lnTo>
                  <a:lnTo>
                    <a:pt x="454" y="222"/>
                  </a:lnTo>
                  <a:lnTo>
                    <a:pt x="454" y="222"/>
                  </a:lnTo>
                  <a:lnTo>
                    <a:pt x="452" y="200"/>
                  </a:lnTo>
                  <a:lnTo>
                    <a:pt x="448" y="176"/>
                  </a:lnTo>
                  <a:lnTo>
                    <a:pt x="442" y="156"/>
                  </a:lnTo>
                  <a:lnTo>
                    <a:pt x="434" y="134"/>
                  </a:lnTo>
                  <a:lnTo>
                    <a:pt x="424" y="114"/>
                  </a:lnTo>
                  <a:lnTo>
                    <a:pt x="412" y="96"/>
                  </a:lnTo>
                  <a:lnTo>
                    <a:pt x="398" y="80"/>
                  </a:lnTo>
                  <a:lnTo>
                    <a:pt x="384" y="64"/>
                  </a:lnTo>
                  <a:lnTo>
                    <a:pt x="366" y="50"/>
                  </a:lnTo>
                  <a:lnTo>
                    <a:pt x="350" y="36"/>
                  </a:lnTo>
                  <a:lnTo>
                    <a:pt x="330" y="26"/>
                  </a:lnTo>
                  <a:lnTo>
                    <a:pt x="310" y="16"/>
                  </a:lnTo>
                  <a:lnTo>
                    <a:pt x="290" y="10"/>
                  </a:lnTo>
                  <a:lnTo>
                    <a:pt x="268" y="4"/>
                  </a:lnTo>
                  <a:lnTo>
                    <a:pt x="244" y="2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93" b="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6A394DA-7E9F-40FF-8373-34609FBBF06A}"/>
              </a:ext>
            </a:extLst>
          </p:cNvPr>
          <p:cNvGrpSpPr/>
          <p:nvPr userDrawn="1"/>
        </p:nvGrpSpPr>
        <p:grpSpPr>
          <a:xfrm>
            <a:off x="7556225" y="5469909"/>
            <a:ext cx="2738023" cy="3251201"/>
            <a:chOff x="6231505" y="3165140"/>
            <a:chExt cx="2106171" cy="1828800"/>
          </a:xfrm>
        </p:grpSpPr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0BFB7E6A-0417-48C4-B196-23F3C9E7243E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6511802" y="3165140"/>
              <a:ext cx="1825874" cy="1828800"/>
            </a:xfrm>
            <a:custGeom>
              <a:avLst/>
              <a:gdLst>
                <a:gd name="T0" fmla="*/ 306 w 624"/>
                <a:gd name="T1" fmla="*/ 0 h 625"/>
                <a:gd name="T2" fmla="*/ 242 w 624"/>
                <a:gd name="T3" fmla="*/ 8 h 625"/>
                <a:gd name="T4" fmla="*/ 184 w 624"/>
                <a:gd name="T5" fmla="*/ 28 h 625"/>
                <a:gd name="T6" fmla="*/ 132 w 624"/>
                <a:gd name="T7" fmla="*/ 58 h 625"/>
                <a:gd name="T8" fmla="*/ 88 w 624"/>
                <a:gd name="T9" fmla="*/ 96 h 625"/>
                <a:gd name="T10" fmla="*/ 50 w 624"/>
                <a:gd name="T11" fmla="*/ 144 h 625"/>
                <a:gd name="T12" fmla="*/ 22 w 624"/>
                <a:gd name="T13" fmla="*/ 198 h 625"/>
                <a:gd name="T14" fmla="*/ 6 w 624"/>
                <a:gd name="T15" fmla="*/ 256 h 625"/>
                <a:gd name="T16" fmla="*/ 0 w 624"/>
                <a:gd name="T17" fmla="*/ 320 h 625"/>
                <a:gd name="T18" fmla="*/ 4 w 624"/>
                <a:gd name="T19" fmla="*/ 350 h 625"/>
                <a:gd name="T20" fmla="*/ 16 w 624"/>
                <a:gd name="T21" fmla="*/ 412 h 625"/>
                <a:gd name="T22" fmla="*/ 42 w 624"/>
                <a:gd name="T23" fmla="*/ 466 h 625"/>
                <a:gd name="T24" fmla="*/ 76 w 624"/>
                <a:gd name="T25" fmla="*/ 516 h 625"/>
                <a:gd name="T26" fmla="*/ 120 w 624"/>
                <a:gd name="T27" fmla="*/ 557 h 625"/>
                <a:gd name="T28" fmla="*/ 170 w 624"/>
                <a:gd name="T29" fmla="*/ 589 h 625"/>
                <a:gd name="T30" fmla="*/ 226 w 624"/>
                <a:gd name="T31" fmla="*/ 613 h 625"/>
                <a:gd name="T32" fmla="*/ 288 w 624"/>
                <a:gd name="T33" fmla="*/ 623 h 625"/>
                <a:gd name="T34" fmla="*/ 320 w 624"/>
                <a:gd name="T35" fmla="*/ 625 h 625"/>
                <a:gd name="T36" fmla="*/ 382 w 624"/>
                <a:gd name="T37" fmla="*/ 617 h 625"/>
                <a:gd name="T38" fmla="*/ 440 w 624"/>
                <a:gd name="T39" fmla="*/ 597 h 625"/>
                <a:gd name="T40" fmla="*/ 492 w 624"/>
                <a:gd name="T41" fmla="*/ 567 h 625"/>
                <a:gd name="T42" fmla="*/ 538 w 624"/>
                <a:gd name="T43" fmla="*/ 528 h 625"/>
                <a:gd name="T44" fmla="*/ 574 w 624"/>
                <a:gd name="T45" fmla="*/ 480 h 625"/>
                <a:gd name="T46" fmla="*/ 602 w 624"/>
                <a:gd name="T47" fmla="*/ 426 h 625"/>
                <a:gd name="T48" fmla="*/ 618 w 624"/>
                <a:gd name="T49" fmla="*/ 368 h 625"/>
                <a:gd name="T50" fmla="*/ 624 w 624"/>
                <a:gd name="T51" fmla="*/ 306 h 625"/>
                <a:gd name="T52" fmla="*/ 620 w 624"/>
                <a:gd name="T53" fmla="*/ 274 h 625"/>
                <a:gd name="T54" fmla="*/ 608 w 624"/>
                <a:gd name="T55" fmla="*/ 212 h 625"/>
                <a:gd name="T56" fmla="*/ 582 w 624"/>
                <a:gd name="T57" fmla="*/ 158 h 625"/>
                <a:gd name="T58" fmla="*/ 548 w 624"/>
                <a:gd name="T59" fmla="*/ 108 h 625"/>
                <a:gd name="T60" fmla="*/ 504 w 624"/>
                <a:gd name="T61" fmla="*/ 68 h 625"/>
                <a:gd name="T62" fmla="*/ 454 w 624"/>
                <a:gd name="T63" fmla="*/ 36 h 625"/>
                <a:gd name="T64" fmla="*/ 398 w 624"/>
                <a:gd name="T65" fmla="*/ 12 h 625"/>
                <a:gd name="T66" fmla="*/ 336 w 624"/>
                <a:gd name="T67" fmla="*/ 2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4" h="625">
                  <a:moveTo>
                    <a:pt x="306" y="0"/>
                  </a:moveTo>
                  <a:lnTo>
                    <a:pt x="306" y="0"/>
                  </a:lnTo>
                  <a:lnTo>
                    <a:pt x="274" y="4"/>
                  </a:lnTo>
                  <a:lnTo>
                    <a:pt x="242" y="8"/>
                  </a:lnTo>
                  <a:lnTo>
                    <a:pt x="212" y="16"/>
                  </a:lnTo>
                  <a:lnTo>
                    <a:pt x="184" y="28"/>
                  </a:lnTo>
                  <a:lnTo>
                    <a:pt x="158" y="42"/>
                  </a:lnTo>
                  <a:lnTo>
                    <a:pt x="132" y="58"/>
                  </a:lnTo>
                  <a:lnTo>
                    <a:pt x="108" y="76"/>
                  </a:lnTo>
                  <a:lnTo>
                    <a:pt x="88" y="96"/>
                  </a:lnTo>
                  <a:lnTo>
                    <a:pt x="68" y="120"/>
                  </a:lnTo>
                  <a:lnTo>
                    <a:pt x="50" y="144"/>
                  </a:lnTo>
                  <a:lnTo>
                    <a:pt x="36" y="170"/>
                  </a:lnTo>
                  <a:lnTo>
                    <a:pt x="22" y="198"/>
                  </a:lnTo>
                  <a:lnTo>
                    <a:pt x="12" y="226"/>
                  </a:lnTo>
                  <a:lnTo>
                    <a:pt x="6" y="256"/>
                  </a:lnTo>
                  <a:lnTo>
                    <a:pt x="2" y="288"/>
                  </a:lnTo>
                  <a:lnTo>
                    <a:pt x="0" y="320"/>
                  </a:lnTo>
                  <a:lnTo>
                    <a:pt x="0" y="320"/>
                  </a:lnTo>
                  <a:lnTo>
                    <a:pt x="4" y="350"/>
                  </a:lnTo>
                  <a:lnTo>
                    <a:pt x="8" y="382"/>
                  </a:lnTo>
                  <a:lnTo>
                    <a:pt x="16" y="412"/>
                  </a:lnTo>
                  <a:lnTo>
                    <a:pt x="28" y="440"/>
                  </a:lnTo>
                  <a:lnTo>
                    <a:pt x="42" y="466"/>
                  </a:lnTo>
                  <a:lnTo>
                    <a:pt x="58" y="492"/>
                  </a:lnTo>
                  <a:lnTo>
                    <a:pt x="76" y="516"/>
                  </a:lnTo>
                  <a:lnTo>
                    <a:pt x="98" y="538"/>
                  </a:lnTo>
                  <a:lnTo>
                    <a:pt x="120" y="557"/>
                  </a:lnTo>
                  <a:lnTo>
                    <a:pt x="144" y="575"/>
                  </a:lnTo>
                  <a:lnTo>
                    <a:pt x="170" y="589"/>
                  </a:lnTo>
                  <a:lnTo>
                    <a:pt x="198" y="603"/>
                  </a:lnTo>
                  <a:lnTo>
                    <a:pt x="226" y="613"/>
                  </a:lnTo>
                  <a:lnTo>
                    <a:pt x="256" y="619"/>
                  </a:lnTo>
                  <a:lnTo>
                    <a:pt x="288" y="623"/>
                  </a:lnTo>
                  <a:lnTo>
                    <a:pt x="320" y="625"/>
                  </a:lnTo>
                  <a:lnTo>
                    <a:pt x="320" y="625"/>
                  </a:lnTo>
                  <a:lnTo>
                    <a:pt x="350" y="621"/>
                  </a:lnTo>
                  <a:lnTo>
                    <a:pt x="382" y="617"/>
                  </a:lnTo>
                  <a:lnTo>
                    <a:pt x="412" y="609"/>
                  </a:lnTo>
                  <a:lnTo>
                    <a:pt x="440" y="597"/>
                  </a:lnTo>
                  <a:lnTo>
                    <a:pt x="466" y="583"/>
                  </a:lnTo>
                  <a:lnTo>
                    <a:pt x="492" y="567"/>
                  </a:lnTo>
                  <a:lnTo>
                    <a:pt x="516" y="548"/>
                  </a:lnTo>
                  <a:lnTo>
                    <a:pt x="538" y="528"/>
                  </a:lnTo>
                  <a:lnTo>
                    <a:pt x="556" y="504"/>
                  </a:lnTo>
                  <a:lnTo>
                    <a:pt x="574" y="480"/>
                  </a:lnTo>
                  <a:lnTo>
                    <a:pt x="590" y="454"/>
                  </a:lnTo>
                  <a:lnTo>
                    <a:pt x="602" y="426"/>
                  </a:lnTo>
                  <a:lnTo>
                    <a:pt x="612" y="398"/>
                  </a:lnTo>
                  <a:lnTo>
                    <a:pt x="618" y="368"/>
                  </a:lnTo>
                  <a:lnTo>
                    <a:pt x="622" y="336"/>
                  </a:lnTo>
                  <a:lnTo>
                    <a:pt x="624" y="306"/>
                  </a:lnTo>
                  <a:lnTo>
                    <a:pt x="624" y="306"/>
                  </a:lnTo>
                  <a:lnTo>
                    <a:pt x="620" y="274"/>
                  </a:lnTo>
                  <a:lnTo>
                    <a:pt x="616" y="242"/>
                  </a:lnTo>
                  <a:lnTo>
                    <a:pt x="608" y="212"/>
                  </a:lnTo>
                  <a:lnTo>
                    <a:pt x="596" y="184"/>
                  </a:lnTo>
                  <a:lnTo>
                    <a:pt x="582" y="158"/>
                  </a:lnTo>
                  <a:lnTo>
                    <a:pt x="566" y="132"/>
                  </a:lnTo>
                  <a:lnTo>
                    <a:pt x="548" y="108"/>
                  </a:lnTo>
                  <a:lnTo>
                    <a:pt x="528" y="88"/>
                  </a:lnTo>
                  <a:lnTo>
                    <a:pt x="504" y="68"/>
                  </a:lnTo>
                  <a:lnTo>
                    <a:pt x="480" y="50"/>
                  </a:lnTo>
                  <a:lnTo>
                    <a:pt x="454" y="36"/>
                  </a:lnTo>
                  <a:lnTo>
                    <a:pt x="426" y="22"/>
                  </a:lnTo>
                  <a:lnTo>
                    <a:pt x="398" y="12"/>
                  </a:lnTo>
                  <a:lnTo>
                    <a:pt x="368" y="6"/>
                  </a:lnTo>
                  <a:lnTo>
                    <a:pt x="336" y="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560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45E5444A-3369-4A62-BC7B-305774056AAC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6646092" y="3304338"/>
              <a:ext cx="1554481" cy="1554480"/>
            </a:xfrm>
            <a:custGeom>
              <a:avLst/>
              <a:gdLst>
                <a:gd name="T0" fmla="*/ 222 w 452"/>
                <a:gd name="T1" fmla="*/ 0 h 452"/>
                <a:gd name="T2" fmla="*/ 176 w 452"/>
                <a:gd name="T3" fmla="*/ 4 h 452"/>
                <a:gd name="T4" fmla="*/ 134 w 452"/>
                <a:gd name="T5" fmla="*/ 20 h 452"/>
                <a:gd name="T6" fmla="*/ 96 w 452"/>
                <a:gd name="T7" fmla="*/ 40 h 452"/>
                <a:gd name="T8" fmla="*/ 62 w 452"/>
                <a:gd name="T9" fmla="*/ 70 h 452"/>
                <a:gd name="T10" fmla="*/ 36 w 452"/>
                <a:gd name="T11" fmla="*/ 104 h 452"/>
                <a:gd name="T12" fmla="*/ 16 w 452"/>
                <a:gd name="T13" fmla="*/ 142 h 452"/>
                <a:gd name="T14" fmla="*/ 2 w 452"/>
                <a:gd name="T15" fmla="*/ 186 h 452"/>
                <a:gd name="T16" fmla="*/ 0 w 452"/>
                <a:gd name="T17" fmla="*/ 232 h 452"/>
                <a:gd name="T18" fmla="*/ 0 w 452"/>
                <a:gd name="T19" fmla="*/ 254 h 452"/>
                <a:gd name="T20" fmla="*/ 10 w 452"/>
                <a:gd name="T21" fmla="*/ 298 h 452"/>
                <a:gd name="T22" fmla="*/ 30 w 452"/>
                <a:gd name="T23" fmla="*/ 338 h 452"/>
                <a:gd name="T24" fmla="*/ 54 w 452"/>
                <a:gd name="T25" fmla="*/ 374 h 452"/>
                <a:gd name="T26" fmla="*/ 86 w 452"/>
                <a:gd name="T27" fmla="*/ 404 h 452"/>
                <a:gd name="T28" fmla="*/ 122 w 452"/>
                <a:gd name="T29" fmla="*/ 428 h 452"/>
                <a:gd name="T30" fmla="*/ 164 w 452"/>
                <a:gd name="T31" fmla="*/ 444 h 452"/>
                <a:gd name="T32" fmla="*/ 208 w 452"/>
                <a:gd name="T33" fmla="*/ 452 h 452"/>
                <a:gd name="T34" fmla="*/ 232 w 452"/>
                <a:gd name="T35" fmla="*/ 452 h 452"/>
                <a:gd name="T36" fmla="*/ 276 w 452"/>
                <a:gd name="T37" fmla="*/ 448 h 452"/>
                <a:gd name="T38" fmla="*/ 320 w 452"/>
                <a:gd name="T39" fmla="*/ 434 h 452"/>
                <a:gd name="T40" fmla="*/ 358 w 452"/>
                <a:gd name="T41" fmla="*/ 412 h 452"/>
                <a:gd name="T42" fmla="*/ 390 w 452"/>
                <a:gd name="T43" fmla="*/ 382 h 452"/>
                <a:gd name="T44" fmla="*/ 418 w 452"/>
                <a:gd name="T45" fmla="*/ 348 h 452"/>
                <a:gd name="T46" fmla="*/ 438 w 452"/>
                <a:gd name="T47" fmla="*/ 310 h 452"/>
                <a:gd name="T48" fmla="*/ 450 w 452"/>
                <a:gd name="T49" fmla="*/ 266 h 452"/>
                <a:gd name="T50" fmla="*/ 452 w 452"/>
                <a:gd name="T51" fmla="*/ 220 h 452"/>
                <a:gd name="T52" fmla="*/ 452 w 452"/>
                <a:gd name="T53" fmla="*/ 198 h 452"/>
                <a:gd name="T54" fmla="*/ 442 w 452"/>
                <a:gd name="T55" fmla="*/ 154 h 452"/>
                <a:gd name="T56" fmla="*/ 424 w 452"/>
                <a:gd name="T57" fmla="*/ 114 h 452"/>
                <a:gd name="T58" fmla="*/ 398 w 452"/>
                <a:gd name="T59" fmla="*/ 78 h 452"/>
                <a:gd name="T60" fmla="*/ 366 w 452"/>
                <a:gd name="T61" fmla="*/ 48 h 452"/>
                <a:gd name="T62" fmla="*/ 330 w 452"/>
                <a:gd name="T63" fmla="*/ 24 h 452"/>
                <a:gd name="T64" fmla="*/ 288 w 452"/>
                <a:gd name="T65" fmla="*/ 8 h 452"/>
                <a:gd name="T66" fmla="*/ 244 w 452"/>
                <a:gd name="T67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2" h="452">
                  <a:moveTo>
                    <a:pt x="222" y="0"/>
                  </a:moveTo>
                  <a:lnTo>
                    <a:pt x="222" y="0"/>
                  </a:lnTo>
                  <a:lnTo>
                    <a:pt x="198" y="0"/>
                  </a:lnTo>
                  <a:lnTo>
                    <a:pt x="176" y="4"/>
                  </a:lnTo>
                  <a:lnTo>
                    <a:pt x="154" y="10"/>
                  </a:lnTo>
                  <a:lnTo>
                    <a:pt x="134" y="20"/>
                  </a:lnTo>
                  <a:lnTo>
                    <a:pt x="114" y="30"/>
                  </a:lnTo>
                  <a:lnTo>
                    <a:pt x="96" y="40"/>
                  </a:lnTo>
                  <a:lnTo>
                    <a:pt x="78" y="54"/>
                  </a:lnTo>
                  <a:lnTo>
                    <a:pt x="62" y="70"/>
                  </a:lnTo>
                  <a:lnTo>
                    <a:pt x="48" y="86"/>
                  </a:lnTo>
                  <a:lnTo>
                    <a:pt x="36" y="104"/>
                  </a:lnTo>
                  <a:lnTo>
                    <a:pt x="24" y="122"/>
                  </a:lnTo>
                  <a:lnTo>
                    <a:pt x="16" y="142"/>
                  </a:lnTo>
                  <a:lnTo>
                    <a:pt x="8" y="164"/>
                  </a:lnTo>
                  <a:lnTo>
                    <a:pt x="2" y="186"/>
                  </a:lnTo>
                  <a:lnTo>
                    <a:pt x="0" y="208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254"/>
                  </a:lnTo>
                  <a:lnTo>
                    <a:pt x="4" y="276"/>
                  </a:lnTo>
                  <a:lnTo>
                    <a:pt x="10" y="298"/>
                  </a:lnTo>
                  <a:lnTo>
                    <a:pt x="20" y="320"/>
                  </a:lnTo>
                  <a:lnTo>
                    <a:pt x="30" y="338"/>
                  </a:lnTo>
                  <a:lnTo>
                    <a:pt x="40" y="358"/>
                  </a:lnTo>
                  <a:lnTo>
                    <a:pt x="54" y="374"/>
                  </a:lnTo>
                  <a:lnTo>
                    <a:pt x="70" y="390"/>
                  </a:lnTo>
                  <a:lnTo>
                    <a:pt x="86" y="404"/>
                  </a:lnTo>
                  <a:lnTo>
                    <a:pt x="104" y="416"/>
                  </a:lnTo>
                  <a:lnTo>
                    <a:pt x="122" y="428"/>
                  </a:lnTo>
                  <a:lnTo>
                    <a:pt x="142" y="438"/>
                  </a:lnTo>
                  <a:lnTo>
                    <a:pt x="164" y="444"/>
                  </a:lnTo>
                  <a:lnTo>
                    <a:pt x="186" y="450"/>
                  </a:lnTo>
                  <a:lnTo>
                    <a:pt x="208" y="452"/>
                  </a:lnTo>
                  <a:lnTo>
                    <a:pt x="232" y="452"/>
                  </a:lnTo>
                  <a:lnTo>
                    <a:pt x="232" y="452"/>
                  </a:lnTo>
                  <a:lnTo>
                    <a:pt x="254" y="452"/>
                  </a:lnTo>
                  <a:lnTo>
                    <a:pt x="276" y="448"/>
                  </a:lnTo>
                  <a:lnTo>
                    <a:pt x="298" y="442"/>
                  </a:lnTo>
                  <a:lnTo>
                    <a:pt x="320" y="434"/>
                  </a:lnTo>
                  <a:lnTo>
                    <a:pt x="338" y="424"/>
                  </a:lnTo>
                  <a:lnTo>
                    <a:pt x="358" y="412"/>
                  </a:lnTo>
                  <a:lnTo>
                    <a:pt x="374" y="398"/>
                  </a:lnTo>
                  <a:lnTo>
                    <a:pt x="390" y="382"/>
                  </a:lnTo>
                  <a:lnTo>
                    <a:pt x="404" y="366"/>
                  </a:lnTo>
                  <a:lnTo>
                    <a:pt x="418" y="348"/>
                  </a:lnTo>
                  <a:lnTo>
                    <a:pt x="428" y="330"/>
                  </a:lnTo>
                  <a:lnTo>
                    <a:pt x="438" y="310"/>
                  </a:lnTo>
                  <a:lnTo>
                    <a:pt x="444" y="288"/>
                  </a:lnTo>
                  <a:lnTo>
                    <a:pt x="450" y="266"/>
                  </a:lnTo>
                  <a:lnTo>
                    <a:pt x="452" y="244"/>
                  </a:lnTo>
                  <a:lnTo>
                    <a:pt x="452" y="220"/>
                  </a:lnTo>
                  <a:lnTo>
                    <a:pt x="452" y="220"/>
                  </a:lnTo>
                  <a:lnTo>
                    <a:pt x="452" y="198"/>
                  </a:lnTo>
                  <a:lnTo>
                    <a:pt x="448" y="176"/>
                  </a:lnTo>
                  <a:lnTo>
                    <a:pt x="442" y="154"/>
                  </a:lnTo>
                  <a:lnTo>
                    <a:pt x="434" y="134"/>
                  </a:lnTo>
                  <a:lnTo>
                    <a:pt x="424" y="114"/>
                  </a:lnTo>
                  <a:lnTo>
                    <a:pt x="412" y="94"/>
                  </a:lnTo>
                  <a:lnTo>
                    <a:pt x="398" y="78"/>
                  </a:lnTo>
                  <a:lnTo>
                    <a:pt x="382" y="62"/>
                  </a:lnTo>
                  <a:lnTo>
                    <a:pt x="366" y="48"/>
                  </a:lnTo>
                  <a:lnTo>
                    <a:pt x="348" y="36"/>
                  </a:lnTo>
                  <a:lnTo>
                    <a:pt x="330" y="24"/>
                  </a:lnTo>
                  <a:lnTo>
                    <a:pt x="310" y="16"/>
                  </a:lnTo>
                  <a:lnTo>
                    <a:pt x="288" y="8"/>
                  </a:lnTo>
                  <a:lnTo>
                    <a:pt x="266" y="2"/>
                  </a:lnTo>
                  <a:lnTo>
                    <a:pt x="244" y="0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97" b="0">
                <a:solidFill>
                  <a:schemeClr val="tx1"/>
                </a:solidFill>
              </a:endParaRPr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A4EA41A8-916B-4DE7-9C56-58C86B29123A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6231505" y="4156336"/>
              <a:ext cx="639052" cy="640080"/>
            </a:xfrm>
            <a:custGeom>
              <a:avLst/>
              <a:gdLst>
                <a:gd name="T0" fmla="*/ 304 w 621"/>
                <a:gd name="T1" fmla="*/ 0 h 622"/>
                <a:gd name="T2" fmla="*/ 240 w 621"/>
                <a:gd name="T3" fmla="*/ 8 h 622"/>
                <a:gd name="T4" fmla="*/ 182 w 621"/>
                <a:gd name="T5" fmla="*/ 28 h 622"/>
                <a:gd name="T6" fmla="*/ 130 w 621"/>
                <a:gd name="T7" fmla="*/ 58 h 622"/>
                <a:gd name="T8" fmla="*/ 86 w 621"/>
                <a:gd name="T9" fmla="*/ 96 h 622"/>
                <a:gd name="T10" fmla="*/ 48 w 621"/>
                <a:gd name="T11" fmla="*/ 144 h 622"/>
                <a:gd name="T12" fmla="*/ 22 w 621"/>
                <a:gd name="T13" fmla="*/ 196 h 622"/>
                <a:gd name="T14" fmla="*/ 4 w 621"/>
                <a:gd name="T15" fmla="*/ 256 h 622"/>
                <a:gd name="T16" fmla="*/ 0 w 621"/>
                <a:gd name="T17" fmla="*/ 318 h 622"/>
                <a:gd name="T18" fmla="*/ 2 w 621"/>
                <a:gd name="T19" fmla="*/ 350 h 622"/>
                <a:gd name="T20" fmla="*/ 16 w 621"/>
                <a:gd name="T21" fmla="*/ 410 h 622"/>
                <a:gd name="T22" fmla="*/ 40 w 621"/>
                <a:gd name="T23" fmla="*/ 466 h 622"/>
                <a:gd name="T24" fmla="*/ 74 w 621"/>
                <a:gd name="T25" fmla="*/ 514 h 622"/>
                <a:gd name="T26" fmla="*/ 118 w 621"/>
                <a:gd name="T27" fmla="*/ 556 h 622"/>
                <a:gd name="T28" fmla="*/ 168 w 621"/>
                <a:gd name="T29" fmla="*/ 588 h 622"/>
                <a:gd name="T30" fmla="*/ 224 w 621"/>
                <a:gd name="T31" fmla="*/ 610 h 622"/>
                <a:gd name="T32" fmla="*/ 286 w 621"/>
                <a:gd name="T33" fmla="*/ 622 h 622"/>
                <a:gd name="T34" fmla="*/ 318 w 621"/>
                <a:gd name="T35" fmla="*/ 622 h 622"/>
                <a:gd name="T36" fmla="*/ 380 w 621"/>
                <a:gd name="T37" fmla="*/ 616 h 622"/>
                <a:gd name="T38" fmla="*/ 438 w 621"/>
                <a:gd name="T39" fmla="*/ 596 h 622"/>
                <a:gd name="T40" fmla="*/ 490 w 621"/>
                <a:gd name="T41" fmla="*/ 566 h 622"/>
                <a:gd name="T42" fmla="*/ 536 w 621"/>
                <a:gd name="T43" fmla="*/ 526 h 622"/>
                <a:gd name="T44" fmla="*/ 572 w 621"/>
                <a:gd name="T45" fmla="*/ 480 h 622"/>
                <a:gd name="T46" fmla="*/ 599 w 621"/>
                <a:gd name="T47" fmla="*/ 426 h 622"/>
                <a:gd name="T48" fmla="*/ 615 w 621"/>
                <a:gd name="T49" fmla="*/ 368 h 622"/>
                <a:gd name="T50" fmla="*/ 621 w 621"/>
                <a:gd name="T51" fmla="*/ 304 h 622"/>
                <a:gd name="T52" fmla="*/ 619 w 621"/>
                <a:gd name="T53" fmla="*/ 272 h 622"/>
                <a:gd name="T54" fmla="*/ 605 w 621"/>
                <a:gd name="T55" fmla="*/ 212 h 622"/>
                <a:gd name="T56" fmla="*/ 579 w 621"/>
                <a:gd name="T57" fmla="*/ 158 h 622"/>
                <a:gd name="T58" fmla="*/ 546 w 621"/>
                <a:gd name="T59" fmla="*/ 108 h 622"/>
                <a:gd name="T60" fmla="*/ 504 w 621"/>
                <a:gd name="T61" fmla="*/ 68 h 622"/>
                <a:gd name="T62" fmla="*/ 452 w 621"/>
                <a:gd name="T63" fmla="*/ 34 h 622"/>
                <a:gd name="T64" fmla="*/ 396 w 621"/>
                <a:gd name="T65" fmla="*/ 12 h 622"/>
                <a:gd name="T66" fmla="*/ 336 w 621"/>
                <a:gd name="T67" fmla="*/ 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1" h="622">
                  <a:moveTo>
                    <a:pt x="304" y="0"/>
                  </a:moveTo>
                  <a:lnTo>
                    <a:pt x="304" y="0"/>
                  </a:lnTo>
                  <a:lnTo>
                    <a:pt x="272" y="2"/>
                  </a:lnTo>
                  <a:lnTo>
                    <a:pt x="240" y="8"/>
                  </a:lnTo>
                  <a:lnTo>
                    <a:pt x="212" y="16"/>
                  </a:lnTo>
                  <a:lnTo>
                    <a:pt x="182" y="28"/>
                  </a:lnTo>
                  <a:lnTo>
                    <a:pt x="156" y="42"/>
                  </a:lnTo>
                  <a:lnTo>
                    <a:pt x="130" y="58"/>
                  </a:lnTo>
                  <a:lnTo>
                    <a:pt x="108" y="76"/>
                  </a:lnTo>
                  <a:lnTo>
                    <a:pt x="86" y="96"/>
                  </a:lnTo>
                  <a:lnTo>
                    <a:pt x="66" y="120"/>
                  </a:lnTo>
                  <a:lnTo>
                    <a:pt x="48" y="144"/>
                  </a:lnTo>
                  <a:lnTo>
                    <a:pt x="34" y="170"/>
                  </a:lnTo>
                  <a:lnTo>
                    <a:pt x="22" y="196"/>
                  </a:lnTo>
                  <a:lnTo>
                    <a:pt x="12" y="226"/>
                  </a:lnTo>
                  <a:lnTo>
                    <a:pt x="4" y="256"/>
                  </a:lnTo>
                  <a:lnTo>
                    <a:pt x="0" y="286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2" y="350"/>
                  </a:lnTo>
                  <a:lnTo>
                    <a:pt x="8" y="382"/>
                  </a:lnTo>
                  <a:lnTo>
                    <a:pt x="16" y="410"/>
                  </a:lnTo>
                  <a:lnTo>
                    <a:pt x="26" y="440"/>
                  </a:lnTo>
                  <a:lnTo>
                    <a:pt x="40" y="466"/>
                  </a:lnTo>
                  <a:lnTo>
                    <a:pt x="56" y="492"/>
                  </a:lnTo>
                  <a:lnTo>
                    <a:pt x="74" y="514"/>
                  </a:lnTo>
                  <a:lnTo>
                    <a:pt x="96" y="536"/>
                  </a:lnTo>
                  <a:lnTo>
                    <a:pt x="118" y="556"/>
                  </a:lnTo>
                  <a:lnTo>
                    <a:pt x="142" y="574"/>
                  </a:lnTo>
                  <a:lnTo>
                    <a:pt x="168" y="588"/>
                  </a:lnTo>
                  <a:lnTo>
                    <a:pt x="196" y="602"/>
                  </a:lnTo>
                  <a:lnTo>
                    <a:pt x="224" y="610"/>
                  </a:lnTo>
                  <a:lnTo>
                    <a:pt x="254" y="618"/>
                  </a:lnTo>
                  <a:lnTo>
                    <a:pt x="286" y="622"/>
                  </a:lnTo>
                  <a:lnTo>
                    <a:pt x="318" y="622"/>
                  </a:lnTo>
                  <a:lnTo>
                    <a:pt x="318" y="622"/>
                  </a:lnTo>
                  <a:lnTo>
                    <a:pt x="350" y="620"/>
                  </a:lnTo>
                  <a:lnTo>
                    <a:pt x="380" y="616"/>
                  </a:lnTo>
                  <a:lnTo>
                    <a:pt x="410" y="606"/>
                  </a:lnTo>
                  <a:lnTo>
                    <a:pt x="438" y="596"/>
                  </a:lnTo>
                  <a:lnTo>
                    <a:pt x="464" y="582"/>
                  </a:lnTo>
                  <a:lnTo>
                    <a:pt x="490" y="566"/>
                  </a:lnTo>
                  <a:lnTo>
                    <a:pt x="514" y="548"/>
                  </a:lnTo>
                  <a:lnTo>
                    <a:pt x="536" y="526"/>
                  </a:lnTo>
                  <a:lnTo>
                    <a:pt x="556" y="504"/>
                  </a:lnTo>
                  <a:lnTo>
                    <a:pt x="572" y="480"/>
                  </a:lnTo>
                  <a:lnTo>
                    <a:pt x="587" y="454"/>
                  </a:lnTo>
                  <a:lnTo>
                    <a:pt x="599" y="426"/>
                  </a:lnTo>
                  <a:lnTo>
                    <a:pt x="609" y="398"/>
                  </a:lnTo>
                  <a:lnTo>
                    <a:pt x="615" y="368"/>
                  </a:lnTo>
                  <a:lnTo>
                    <a:pt x="619" y="336"/>
                  </a:lnTo>
                  <a:lnTo>
                    <a:pt x="621" y="304"/>
                  </a:lnTo>
                  <a:lnTo>
                    <a:pt x="621" y="304"/>
                  </a:lnTo>
                  <a:lnTo>
                    <a:pt x="619" y="272"/>
                  </a:lnTo>
                  <a:lnTo>
                    <a:pt x="613" y="242"/>
                  </a:lnTo>
                  <a:lnTo>
                    <a:pt x="605" y="212"/>
                  </a:lnTo>
                  <a:lnTo>
                    <a:pt x="593" y="184"/>
                  </a:lnTo>
                  <a:lnTo>
                    <a:pt x="579" y="158"/>
                  </a:lnTo>
                  <a:lnTo>
                    <a:pt x="564" y="132"/>
                  </a:lnTo>
                  <a:lnTo>
                    <a:pt x="546" y="108"/>
                  </a:lnTo>
                  <a:lnTo>
                    <a:pt x="526" y="86"/>
                  </a:lnTo>
                  <a:lnTo>
                    <a:pt x="504" y="68"/>
                  </a:lnTo>
                  <a:lnTo>
                    <a:pt x="478" y="50"/>
                  </a:lnTo>
                  <a:lnTo>
                    <a:pt x="452" y="34"/>
                  </a:lnTo>
                  <a:lnTo>
                    <a:pt x="426" y="22"/>
                  </a:lnTo>
                  <a:lnTo>
                    <a:pt x="396" y="12"/>
                  </a:lnTo>
                  <a:lnTo>
                    <a:pt x="366" y="6"/>
                  </a:lnTo>
                  <a:lnTo>
                    <a:pt x="336" y="2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560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194854E3-EA41-4619-9026-FBDFF13877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24600" y="4251960"/>
              <a:ext cx="457200" cy="457200"/>
            </a:xfrm>
            <a:custGeom>
              <a:avLst/>
              <a:gdLst>
                <a:gd name="T0" fmla="*/ 222 w 454"/>
                <a:gd name="T1" fmla="*/ 0 h 454"/>
                <a:gd name="T2" fmla="*/ 176 w 454"/>
                <a:gd name="T3" fmla="*/ 6 h 454"/>
                <a:gd name="T4" fmla="*/ 134 w 454"/>
                <a:gd name="T5" fmla="*/ 20 h 454"/>
                <a:gd name="T6" fmla="*/ 96 w 454"/>
                <a:gd name="T7" fmla="*/ 42 h 454"/>
                <a:gd name="T8" fmla="*/ 62 w 454"/>
                <a:gd name="T9" fmla="*/ 70 h 454"/>
                <a:gd name="T10" fmla="*/ 36 w 454"/>
                <a:gd name="T11" fmla="*/ 106 h 454"/>
                <a:gd name="T12" fmla="*/ 16 w 454"/>
                <a:gd name="T13" fmla="*/ 144 h 454"/>
                <a:gd name="T14" fmla="*/ 4 w 454"/>
                <a:gd name="T15" fmla="*/ 186 h 454"/>
                <a:gd name="T16" fmla="*/ 0 w 454"/>
                <a:gd name="T17" fmla="*/ 232 h 454"/>
                <a:gd name="T18" fmla="*/ 2 w 454"/>
                <a:gd name="T19" fmla="*/ 256 h 454"/>
                <a:gd name="T20" fmla="*/ 12 w 454"/>
                <a:gd name="T21" fmla="*/ 300 h 454"/>
                <a:gd name="T22" fmla="*/ 30 w 454"/>
                <a:gd name="T23" fmla="*/ 340 h 454"/>
                <a:gd name="T24" fmla="*/ 54 w 454"/>
                <a:gd name="T25" fmla="*/ 376 h 454"/>
                <a:gd name="T26" fmla="*/ 86 w 454"/>
                <a:gd name="T27" fmla="*/ 406 h 454"/>
                <a:gd name="T28" fmla="*/ 122 w 454"/>
                <a:gd name="T29" fmla="*/ 430 h 454"/>
                <a:gd name="T30" fmla="*/ 164 w 454"/>
                <a:gd name="T31" fmla="*/ 446 h 454"/>
                <a:gd name="T32" fmla="*/ 208 w 454"/>
                <a:gd name="T33" fmla="*/ 454 h 454"/>
                <a:gd name="T34" fmla="*/ 232 w 454"/>
                <a:gd name="T35" fmla="*/ 454 h 454"/>
                <a:gd name="T36" fmla="*/ 278 w 454"/>
                <a:gd name="T37" fmla="*/ 448 h 454"/>
                <a:gd name="T38" fmla="*/ 320 w 454"/>
                <a:gd name="T39" fmla="*/ 434 h 454"/>
                <a:gd name="T40" fmla="*/ 358 w 454"/>
                <a:gd name="T41" fmla="*/ 412 h 454"/>
                <a:gd name="T42" fmla="*/ 390 w 454"/>
                <a:gd name="T43" fmla="*/ 384 h 454"/>
                <a:gd name="T44" fmla="*/ 418 w 454"/>
                <a:gd name="T45" fmla="*/ 350 h 454"/>
                <a:gd name="T46" fmla="*/ 438 w 454"/>
                <a:gd name="T47" fmla="*/ 312 h 454"/>
                <a:gd name="T48" fmla="*/ 450 w 454"/>
                <a:gd name="T49" fmla="*/ 268 h 454"/>
                <a:gd name="T50" fmla="*/ 454 w 454"/>
                <a:gd name="T51" fmla="*/ 222 h 454"/>
                <a:gd name="T52" fmla="*/ 452 w 454"/>
                <a:gd name="T53" fmla="*/ 200 h 454"/>
                <a:gd name="T54" fmla="*/ 442 w 454"/>
                <a:gd name="T55" fmla="*/ 156 h 454"/>
                <a:gd name="T56" fmla="*/ 424 w 454"/>
                <a:gd name="T57" fmla="*/ 114 h 454"/>
                <a:gd name="T58" fmla="*/ 398 w 454"/>
                <a:gd name="T59" fmla="*/ 80 h 454"/>
                <a:gd name="T60" fmla="*/ 366 w 454"/>
                <a:gd name="T61" fmla="*/ 50 h 454"/>
                <a:gd name="T62" fmla="*/ 330 w 454"/>
                <a:gd name="T63" fmla="*/ 26 h 454"/>
                <a:gd name="T64" fmla="*/ 290 w 454"/>
                <a:gd name="T65" fmla="*/ 10 h 454"/>
                <a:gd name="T66" fmla="*/ 244 w 454"/>
                <a:gd name="T67" fmla="*/ 2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4" h="454">
                  <a:moveTo>
                    <a:pt x="222" y="0"/>
                  </a:moveTo>
                  <a:lnTo>
                    <a:pt x="222" y="0"/>
                  </a:lnTo>
                  <a:lnTo>
                    <a:pt x="198" y="2"/>
                  </a:lnTo>
                  <a:lnTo>
                    <a:pt x="176" y="6"/>
                  </a:lnTo>
                  <a:lnTo>
                    <a:pt x="154" y="12"/>
                  </a:lnTo>
                  <a:lnTo>
                    <a:pt x="134" y="20"/>
                  </a:lnTo>
                  <a:lnTo>
                    <a:pt x="114" y="30"/>
                  </a:lnTo>
                  <a:lnTo>
                    <a:pt x="96" y="42"/>
                  </a:lnTo>
                  <a:lnTo>
                    <a:pt x="78" y="56"/>
                  </a:lnTo>
                  <a:lnTo>
                    <a:pt x="62" y="70"/>
                  </a:lnTo>
                  <a:lnTo>
                    <a:pt x="48" y="88"/>
                  </a:lnTo>
                  <a:lnTo>
                    <a:pt x="36" y="106"/>
                  </a:lnTo>
                  <a:lnTo>
                    <a:pt x="24" y="124"/>
                  </a:lnTo>
                  <a:lnTo>
                    <a:pt x="16" y="144"/>
                  </a:lnTo>
                  <a:lnTo>
                    <a:pt x="8" y="166"/>
                  </a:lnTo>
                  <a:lnTo>
                    <a:pt x="4" y="186"/>
                  </a:lnTo>
                  <a:lnTo>
                    <a:pt x="0" y="210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2" y="256"/>
                  </a:lnTo>
                  <a:lnTo>
                    <a:pt x="6" y="278"/>
                  </a:lnTo>
                  <a:lnTo>
                    <a:pt x="12" y="300"/>
                  </a:lnTo>
                  <a:lnTo>
                    <a:pt x="20" y="320"/>
                  </a:lnTo>
                  <a:lnTo>
                    <a:pt x="30" y="340"/>
                  </a:lnTo>
                  <a:lnTo>
                    <a:pt x="42" y="358"/>
                  </a:lnTo>
                  <a:lnTo>
                    <a:pt x="54" y="376"/>
                  </a:lnTo>
                  <a:lnTo>
                    <a:pt x="70" y="392"/>
                  </a:lnTo>
                  <a:lnTo>
                    <a:pt x="86" y="406"/>
                  </a:lnTo>
                  <a:lnTo>
                    <a:pt x="104" y="418"/>
                  </a:lnTo>
                  <a:lnTo>
                    <a:pt x="122" y="430"/>
                  </a:lnTo>
                  <a:lnTo>
                    <a:pt x="142" y="438"/>
                  </a:lnTo>
                  <a:lnTo>
                    <a:pt x="164" y="446"/>
                  </a:lnTo>
                  <a:lnTo>
                    <a:pt x="186" y="450"/>
                  </a:lnTo>
                  <a:lnTo>
                    <a:pt x="208" y="454"/>
                  </a:lnTo>
                  <a:lnTo>
                    <a:pt x="232" y="454"/>
                  </a:lnTo>
                  <a:lnTo>
                    <a:pt x="232" y="454"/>
                  </a:lnTo>
                  <a:lnTo>
                    <a:pt x="254" y="452"/>
                  </a:lnTo>
                  <a:lnTo>
                    <a:pt x="278" y="448"/>
                  </a:lnTo>
                  <a:lnTo>
                    <a:pt x="298" y="442"/>
                  </a:lnTo>
                  <a:lnTo>
                    <a:pt x="320" y="434"/>
                  </a:lnTo>
                  <a:lnTo>
                    <a:pt x="340" y="424"/>
                  </a:lnTo>
                  <a:lnTo>
                    <a:pt x="358" y="412"/>
                  </a:lnTo>
                  <a:lnTo>
                    <a:pt x="374" y="400"/>
                  </a:lnTo>
                  <a:lnTo>
                    <a:pt x="390" y="384"/>
                  </a:lnTo>
                  <a:lnTo>
                    <a:pt x="404" y="368"/>
                  </a:lnTo>
                  <a:lnTo>
                    <a:pt x="418" y="350"/>
                  </a:lnTo>
                  <a:lnTo>
                    <a:pt x="428" y="332"/>
                  </a:lnTo>
                  <a:lnTo>
                    <a:pt x="438" y="312"/>
                  </a:lnTo>
                  <a:lnTo>
                    <a:pt x="444" y="290"/>
                  </a:lnTo>
                  <a:lnTo>
                    <a:pt x="450" y="268"/>
                  </a:lnTo>
                  <a:lnTo>
                    <a:pt x="452" y="246"/>
                  </a:lnTo>
                  <a:lnTo>
                    <a:pt x="454" y="222"/>
                  </a:lnTo>
                  <a:lnTo>
                    <a:pt x="454" y="222"/>
                  </a:lnTo>
                  <a:lnTo>
                    <a:pt x="452" y="200"/>
                  </a:lnTo>
                  <a:lnTo>
                    <a:pt x="448" y="176"/>
                  </a:lnTo>
                  <a:lnTo>
                    <a:pt x="442" y="156"/>
                  </a:lnTo>
                  <a:lnTo>
                    <a:pt x="434" y="134"/>
                  </a:lnTo>
                  <a:lnTo>
                    <a:pt x="424" y="114"/>
                  </a:lnTo>
                  <a:lnTo>
                    <a:pt x="412" y="96"/>
                  </a:lnTo>
                  <a:lnTo>
                    <a:pt x="398" y="80"/>
                  </a:lnTo>
                  <a:lnTo>
                    <a:pt x="384" y="64"/>
                  </a:lnTo>
                  <a:lnTo>
                    <a:pt x="366" y="50"/>
                  </a:lnTo>
                  <a:lnTo>
                    <a:pt x="350" y="36"/>
                  </a:lnTo>
                  <a:lnTo>
                    <a:pt x="330" y="26"/>
                  </a:lnTo>
                  <a:lnTo>
                    <a:pt x="310" y="16"/>
                  </a:lnTo>
                  <a:lnTo>
                    <a:pt x="290" y="10"/>
                  </a:lnTo>
                  <a:lnTo>
                    <a:pt x="268" y="4"/>
                  </a:lnTo>
                  <a:lnTo>
                    <a:pt x="244" y="2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93" b="1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72ECBB1-6464-4D0B-9B91-D1E50F791C13}"/>
              </a:ext>
            </a:extLst>
          </p:cNvPr>
          <p:cNvSpPr/>
          <p:nvPr userDrawn="1"/>
        </p:nvSpPr>
        <p:spPr>
          <a:xfrm>
            <a:off x="3128256" y="1117707"/>
            <a:ext cx="4525806" cy="6237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0"/>
          </a:p>
        </p:txBody>
      </p:sp>
      <p:sp>
        <p:nvSpPr>
          <p:cNvPr id="32" name="Freeform 135">
            <a:extLst>
              <a:ext uri="{FF2B5EF4-FFF2-40B4-BE49-F238E27FC236}">
                <a16:creationId xmlns:a16="http://schemas.microsoft.com/office/drawing/2014/main" id="{DD85DE8C-EBDB-4BD1-A338-00629539EC5E}"/>
              </a:ext>
            </a:extLst>
          </p:cNvPr>
          <p:cNvSpPr>
            <a:spLocks/>
          </p:cNvSpPr>
          <p:nvPr userDrawn="1"/>
        </p:nvSpPr>
        <p:spPr bwMode="auto">
          <a:xfrm>
            <a:off x="3207191" y="2253311"/>
            <a:ext cx="1896072" cy="4984752"/>
          </a:xfrm>
          <a:custGeom>
            <a:avLst/>
            <a:gdLst>
              <a:gd name="T0" fmla="*/ 1225 w 1225"/>
              <a:gd name="T1" fmla="*/ 1882 h 2355"/>
              <a:gd name="T2" fmla="*/ 1147 w 1225"/>
              <a:gd name="T3" fmla="*/ 1860 h 2355"/>
              <a:gd name="T4" fmla="*/ 1074 w 1225"/>
              <a:gd name="T5" fmla="*/ 1833 h 2355"/>
              <a:gd name="T6" fmla="*/ 1003 w 1225"/>
              <a:gd name="T7" fmla="*/ 1798 h 2355"/>
              <a:gd name="T8" fmla="*/ 935 w 1225"/>
              <a:gd name="T9" fmla="*/ 1759 h 2355"/>
              <a:gd name="T10" fmla="*/ 871 w 1225"/>
              <a:gd name="T11" fmla="*/ 1714 h 2355"/>
              <a:gd name="T12" fmla="*/ 811 w 1225"/>
              <a:gd name="T13" fmla="*/ 1665 h 2355"/>
              <a:gd name="T14" fmla="*/ 756 w 1225"/>
              <a:gd name="T15" fmla="*/ 1611 h 2355"/>
              <a:gd name="T16" fmla="*/ 707 w 1225"/>
              <a:gd name="T17" fmla="*/ 1553 h 2355"/>
              <a:gd name="T18" fmla="*/ 660 w 1225"/>
              <a:gd name="T19" fmla="*/ 1490 h 2355"/>
              <a:gd name="T20" fmla="*/ 619 w 1225"/>
              <a:gd name="T21" fmla="*/ 1423 h 2355"/>
              <a:gd name="T22" fmla="*/ 583 w 1225"/>
              <a:gd name="T23" fmla="*/ 1354 h 2355"/>
              <a:gd name="T24" fmla="*/ 554 w 1225"/>
              <a:gd name="T25" fmla="*/ 1281 h 2355"/>
              <a:gd name="T26" fmla="*/ 530 w 1225"/>
              <a:gd name="T27" fmla="*/ 1205 h 2355"/>
              <a:gd name="T28" fmla="*/ 513 w 1225"/>
              <a:gd name="T29" fmla="*/ 1126 h 2355"/>
              <a:gd name="T30" fmla="*/ 503 w 1225"/>
              <a:gd name="T31" fmla="*/ 1046 h 2355"/>
              <a:gd name="T32" fmla="*/ 499 w 1225"/>
              <a:gd name="T33" fmla="*/ 963 h 2355"/>
              <a:gd name="T34" fmla="*/ 501 w 1225"/>
              <a:gd name="T35" fmla="*/ 919 h 2355"/>
              <a:gd name="T36" fmla="*/ 508 w 1225"/>
              <a:gd name="T37" fmla="*/ 835 h 2355"/>
              <a:gd name="T38" fmla="*/ 523 w 1225"/>
              <a:gd name="T39" fmla="*/ 751 h 2355"/>
              <a:gd name="T40" fmla="*/ 545 w 1225"/>
              <a:gd name="T41" fmla="*/ 670 h 2355"/>
              <a:gd name="T42" fmla="*/ 575 w 1225"/>
              <a:gd name="T43" fmla="*/ 593 h 2355"/>
              <a:gd name="T44" fmla="*/ 611 w 1225"/>
              <a:gd name="T45" fmla="*/ 519 h 2355"/>
              <a:gd name="T46" fmla="*/ 652 w 1225"/>
              <a:gd name="T47" fmla="*/ 449 h 2355"/>
              <a:gd name="T48" fmla="*/ 698 w 1225"/>
              <a:gd name="T49" fmla="*/ 382 h 2355"/>
              <a:gd name="T50" fmla="*/ 597 w 1225"/>
              <a:gd name="T51" fmla="*/ 147 h 2355"/>
              <a:gd name="T52" fmla="*/ 371 w 1225"/>
              <a:gd name="T53" fmla="*/ 0 h 2355"/>
              <a:gd name="T54" fmla="*/ 288 w 1225"/>
              <a:gd name="T55" fmla="*/ 99 h 2355"/>
              <a:gd name="T56" fmla="*/ 216 w 1225"/>
              <a:gd name="T57" fmla="*/ 206 h 2355"/>
              <a:gd name="T58" fmla="*/ 153 w 1225"/>
              <a:gd name="T59" fmla="*/ 319 h 2355"/>
              <a:gd name="T60" fmla="*/ 99 w 1225"/>
              <a:gd name="T61" fmla="*/ 437 h 2355"/>
              <a:gd name="T62" fmla="*/ 57 w 1225"/>
              <a:gd name="T63" fmla="*/ 562 h 2355"/>
              <a:gd name="T64" fmla="*/ 26 w 1225"/>
              <a:gd name="T65" fmla="*/ 691 h 2355"/>
              <a:gd name="T66" fmla="*/ 7 w 1225"/>
              <a:gd name="T67" fmla="*/ 824 h 2355"/>
              <a:gd name="T68" fmla="*/ 0 w 1225"/>
              <a:gd name="T69" fmla="*/ 962 h 2355"/>
              <a:gd name="T70" fmla="*/ 2 w 1225"/>
              <a:gd name="T71" fmla="*/ 1023 h 2355"/>
              <a:gd name="T72" fmla="*/ 12 w 1225"/>
              <a:gd name="T73" fmla="*/ 1149 h 2355"/>
              <a:gd name="T74" fmla="*/ 33 w 1225"/>
              <a:gd name="T75" fmla="*/ 1269 h 2355"/>
              <a:gd name="T76" fmla="*/ 63 w 1225"/>
              <a:gd name="T77" fmla="*/ 1385 h 2355"/>
              <a:gd name="T78" fmla="*/ 105 w 1225"/>
              <a:gd name="T79" fmla="*/ 1498 h 2355"/>
              <a:gd name="T80" fmla="*/ 153 w 1225"/>
              <a:gd name="T81" fmla="*/ 1606 h 2355"/>
              <a:gd name="T82" fmla="*/ 211 w 1225"/>
              <a:gd name="T83" fmla="*/ 1709 h 2355"/>
              <a:gd name="T84" fmla="*/ 276 w 1225"/>
              <a:gd name="T85" fmla="*/ 1807 h 2355"/>
              <a:gd name="T86" fmla="*/ 350 w 1225"/>
              <a:gd name="T87" fmla="*/ 1899 h 2355"/>
              <a:gd name="T88" fmla="*/ 429 w 1225"/>
              <a:gd name="T89" fmla="*/ 1985 h 2355"/>
              <a:gd name="T90" fmla="*/ 516 w 1225"/>
              <a:gd name="T91" fmla="*/ 2064 h 2355"/>
              <a:gd name="T92" fmla="*/ 609 w 1225"/>
              <a:gd name="T93" fmla="*/ 2134 h 2355"/>
              <a:gd name="T94" fmla="*/ 708 w 1225"/>
              <a:gd name="T95" fmla="*/ 2199 h 2355"/>
              <a:gd name="T96" fmla="*/ 813 w 1225"/>
              <a:gd name="T97" fmla="*/ 2254 h 2355"/>
              <a:gd name="T98" fmla="*/ 923 w 1225"/>
              <a:gd name="T99" fmla="*/ 2302 h 2355"/>
              <a:gd name="T100" fmla="*/ 1036 w 1225"/>
              <a:gd name="T101" fmla="*/ 2340 h 2355"/>
              <a:gd name="T102" fmla="*/ 1113 w 1225"/>
              <a:gd name="T103" fmla="*/ 2093 h 2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25" h="2355">
                <a:moveTo>
                  <a:pt x="1225" y="1882"/>
                </a:moveTo>
                <a:lnTo>
                  <a:pt x="1225" y="1882"/>
                </a:lnTo>
                <a:lnTo>
                  <a:pt x="1185" y="1872"/>
                </a:lnTo>
                <a:lnTo>
                  <a:pt x="1147" y="1860"/>
                </a:lnTo>
                <a:lnTo>
                  <a:pt x="1110" y="1846"/>
                </a:lnTo>
                <a:lnTo>
                  <a:pt x="1074" y="1833"/>
                </a:lnTo>
                <a:lnTo>
                  <a:pt x="1038" y="1815"/>
                </a:lnTo>
                <a:lnTo>
                  <a:pt x="1003" y="1798"/>
                </a:lnTo>
                <a:lnTo>
                  <a:pt x="969" y="1779"/>
                </a:lnTo>
                <a:lnTo>
                  <a:pt x="935" y="1759"/>
                </a:lnTo>
                <a:lnTo>
                  <a:pt x="904" y="1738"/>
                </a:lnTo>
                <a:lnTo>
                  <a:pt x="871" y="1714"/>
                </a:lnTo>
                <a:lnTo>
                  <a:pt x="842" y="1690"/>
                </a:lnTo>
                <a:lnTo>
                  <a:pt x="811" y="1665"/>
                </a:lnTo>
                <a:lnTo>
                  <a:pt x="784" y="1639"/>
                </a:lnTo>
                <a:lnTo>
                  <a:pt x="756" y="1611"/>
                </a:lnTo>
                <a:lnTo>
                  <a:pt x="731" y="1582"/>
                </a:lnTo>
                <a:lnTo>
                  <a:pt x="707" y="1553"/>
                </a:lnTo>
                <a:lnTo>
                  <a:pt x="683" y="1522"/>
                </a:lnTo>
                <a:lnTo>
                  <a:pt x="660" y="1490"/>
                </a:lnTo>
                <a:lnTo>
                  <a:pt x="638" y="1457"/>
                </a:lnTo>
                <a:lnTo>
                  <a:pt x="619" y="1423"/>
                </a:lnTo>
                <a:lnTo>
                  <a:pt x="600" y="1389"/>
                </a:lnTo>
                <a:lnTo>
                  <a:pt x="583" y="1354"/>
                </a:lnTo>
                <a:lnTo>
                  <a:pt x="568" y="1318"/>
                </a:lnTo>
                <a:lnTo>
                  <a:pt x="554" y="1281"/>
                </a:lnTo>
                <a:lnTo>
                  <a:pt x="542" y="1243"/>
                </a:lnTo>
                <a:lnTo>
                  <a:pt x="530" y="1205"/>
                </a:lnTo>
                <a:lnTo>
                  <a:pt x="521" y="1166"/>
                </a:lnTo>
                <a:lnTo>
                  <a:pt x="513" y="1126"/>
                </a:lnTo>
                <a:lnTo>
                  <a:pt x="508" y="1087"/>
                </a:lnTo>
                <a:lnTo>
                  <a:pt x="503" y="1046"/>
                </a:lnTo>
                <a:lnTo>
                  <a:pt x="501" y="1005"/>
                </a:lnTo>
                <a:lnTo>
                  <a:pt x="499" y="963"/>
                </a:lnTo>
                <a:lnTo>
                  <a:pt x="499" y="963"/>
                </a:lnTo>
                <a:lnTo>
                  <a:pt x="501" y="919"/>
                </a:lnTo>
                <a:lnTo>
                  <a:pt x="503" y="876"/>
                </a:lnTo>
                <a:lnTo>
                  <a:pt x="508" y="835"/>
                </a:lnTo>
                <a:lnTo>
                  <a:pt x="515" y="792"/>
                </a:lnTo>
                <a:lnTo>
                  <a:pt x="523" y="751"/>
                </a:lnTo>
                <a:lnTo>
                  <a:pt x="533" y="710"/>
                </a:lnTo>
                <a:lnTo>
                  <a:pt x="545" y="670"/>
                </a:lnTo>
                <a:lnTo>
                  <a:pt x="559" y="631"/>
                </a:lnTo>
                <a:lnTo>
                  <a:pt x="575" y="593"/>
                </a:lnTo>
                <a:lnTo>
                  <a:pt x="592" y="555"/>
                </a:lnTo>
                <a:lnTo>
                  <a:pt x="611" y="519"/>
                </a:lnTo>
                <a:lnTo>
                  <a:pt x="630" y="483"/>
                </a:lnTo>
                <a:lnTo>
                  <a:pt x="652" y="449"/>
                </a:lnTo>
                <a:lnTo>
                  <a:pt x="674" y="415"/>
                </a:lnTo>
                <a:lnTo>
                  <a:pt x="698" y="382"/>
                </a:lnTo>
                <a:lnTo>
                  <a:pt x="724" y="351"/>
                </a:lnTo>
                <a:lnTo>
                  <a:pt x="597" y="147"/>
                </a:lnTo>
                <a:lnTo>
                  <a:pt x="371" y="0"/>
                </a:lnTo>
                <a:lnTo>
                  <a:pt x="371" y="0"/>
                </a:lnTo>
                <a:lnTo>
                  <a:pt x="328" y="48"/>
                </a:lnTo>
                <a:lnTo>
                  <a:pt x="288" y="99"/>
                </a:lnTo>
                <a:lnTo>
                  <a:pt x="250" y="151"/>
                </a:lnTo>
                <a:lnTo>
                  <a:pt x="216" y="206"/>
                </a:lnTo>
                <a:lnTo>
                  <a:pt x="184" y="260"/>
                </a:lnTo>
                <a:lnTo>
                  <a:pt x="153" y="319"/>
                </a:lnTo>
                <a:lnTo>
                  <a:pt x="125" y="377"/>
                </a:lnTo>
                <a:lnTo>
                  <a:pt x="99" y="437"/>
                </a:lnTo>
                <a:lnTo>
                  <a:pt x="77" y="499"/>
                </a:lnTo>
                <a:lnTo>
                  <a:pt x="57" y="562"/>
                </a:lnTo>
                <a:lnTo>
                  <a:pt x="39" y="626"/>
                </a:lnTo>
                <a:lnTo>
                  <a:pt x="26" y="691"/>
                </a:lnTo>
                <a:lnTo>
                  <a:pt x="15" y="758"/>
                </a:lnTo>
                <a:lnTo>
                  <a:pt x="7" y="824"/>
                </a:lnTo>
                <a:lnTo>
                  <a:pt x="2" y="893"/>
                </a:lnTo>
                <a:lnTo>
                  <a:pt x="0" y="962"/>
                </a:lnTo>
                <a:lnTo>
                  <a:pt x="0" y="962"/>
                </a:lnTo>
                <a:lnTo>
                  <a:pt x="2" y="1023"/>
                </a:lnTo>
                <a:lnTo>
                  <a:pt x="5" y="1087"/>
                </a:lnTo>
                <a:lnTo>
                  <a:pt x="12" y="1149"/>
                </a:lnTo>
                <a:lnTo>
                  <a:pt x="22" y="1209"/>
                </a:lnTo>
                <a:lnTo>
                  <a:pt x="33" y="1269"/>
                </a:lnTo>
                <a:lnTo>
                  <a:pt x="48" y="1327"/>
                </a:lnTo>
                <a:lnTo>
                  <a:pt x="63" y="1385"/>
                </a:lnTo>
                <a:lnTo>
                  <a:pt x="82" y="1442"/>
                </a:lnTo>
                <a:lnTo>
                  <a:pt x="105" y="1498"/>
                </a:lnTo>
                <a:lnTo>
                  <a:pt x="127" y="1553"/>
                </a:lnTo>
                <a:lnTo>
                  <a:pt x="153" y="1606"/>
                </a:lnTo>
                <a:lnTo>
                  <a:pt x="182" y="1658"/>
                </a:lnTo>
                <a:lnTo>
                  <a:pt x="211" y="1709"/>
                </a:lnTo>
                <a:lnTo>
                  <a:pt x="242" y="1759"/>
                </a:lnTo>
                <a:lnTo>
                  <a:pt x="276" y="1807"/>
                </a:lnTo>
                <a:lnTo>
                  <a:pt x="312" y="1853"/>
                </a:lnTo>
                <a:lnTo>
                  <a:pt x="350" y="1899"/>
                </a:lnTo>
                <a:lnTo>
                  <a:pt x="389" y="1942"/>
                </a:lnTo>
                <a:lnTo>
                  <a:pt x="429" y="1985"/>
                </a:lnTo>
                <a:lnTo>
                  <a:pt x="472" y="2025"/>
                </a:lnTo>
                <a:lnTo>
                  <a:pt x="516" y="2064"/>
                </a:lnTo>
                <a:lnTo>
                  <a:pt x="563" y="2100"/>
                </a:lnTo>
                <a:lnTo>
                  <a:pt x="609" y="2134"/>
                </a:lnTo>
                <a:lnTo>
                  <a:pt x="659" y="2169"/>
                </a:lnTo>
                <a:lnTo>
                  <a:pt x="708" y="2199"/>
                </a:lnTo>
                <a:lnTo>
                  <a:pt x="760" y="2227"/>
                </a:lnTo>
                <a:lnTo>
                  <a:pt x="813" y="2254"/>
                </a:lnTo>
                <a:lnTo>
                  <a:pt x="866" y="2280"/>
                </a:lnTo>
                <a:lnTo>
                  <a:pt x="923" y="2302"/>
                </a:lnTo>
                <a:lnTo>
                  <a:pt x="978" y="2321"/>
                </a:lnTo>
                <a:lnTo>
                  <a:pt x="1036" y="2340"/>
                </a:lnTo>
                <a:lnTo>
                  <a:pt x="1094" y="2355"/>
                </a:lnTo>
                <a:lnTo>
                  <a:pt x="1113" y="2093"/>
                </a:lnTo>
                <a:lnTo>
                  <a:pt x="1225" y="188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8439" tIns="14220" rIns="28439" bIns="14220" numCol="1" anchor="t" anchorCtr="0" compatLnSpc="1">
            <a:prstTxWarp prst="textNoShape">
              <a:avLst/>
            </a:prstTxWarp>
          </a:bodyPr>
          <a:lstStyle/>
          <a:p>
            <a:endParaRPr lang="en-US" sz="560"/>
          </a:p>
        </p:txBody>
      </p:sp>
      <p:sp>
        <p:nvSpPr>
          <p:cNvPr id="33" name="Freeform 10">
            <a:extLst>
              <a:ext uri="{FF2B5EF4-FFF2-40B4-BE49-F238E27FC236}">
                <a16:creationId xmlns:a16="http://schemas.microsoft.com/office/drawing/2014/main" id="{3AC240BC-D21D-440C-852C-279E32CCB8C0}"/>
              </a:ext>
            </a:extLst>
          </p:cNvPr>
          <p:cNvSpPr>
            <a:spLocks/>
          </p:cNvSpPr>
          <p:nvPr userDrawn="1"/>
        </p:nvSpPr>
        <p:spPr bwMode="auto">
          <a:xfrm>
            <a:off x="2347728" y="2651249"/>
            <a:ext cx="1783081" cy="2438399"/>
          </a:xfrm>
          <a:custGeom>
            <a:avLst/>
            <a:gdLst>
              <a:gd name="T0" fmla="*/ 387 w 794"/>
              <a:gd name="T1" fmla="*/ 0 h 796"/>
              <a:gd name="T2" fmla="*/ 348 w 794"/>
              <a:gd name="T3" fmla="*/ 4 h 796"/>
              <a:gd name="T4" fmla="*/ 271 w 794"/>
              <a:gd name="T5" fmla="*/ 21 h 796"/>
              <a:gd name="T6" fmla="*/ 199 w 794"/>
              <a:gd name="T7" fmla="*/ 54 h 796"/>
              <a:gd name="T8" fmla="*/ 137 w 794"/>
              <a:gd name="T9" fmla="*/ 98 h 796"/>
              <a:gd name="T10" fmla="*/ 84 w 794"/>
              <a:gd name="T11" fmla="*/ 153 h 796"/>
              <a:gd name="T12" fmla="*/ 43 w 794"/>
              <a:gd name="T13" fmla="*/ 216 h 796"/>
              <a:gd name="T14" fmla="*/ 15 w 794"/>
              <a:gd name="T15" fmla="*/ 288 h 796"/>
              <a:gd name="T16" fmla="*/ 2 w 794"/>
              <a:gd name="T17" fmla="*/ 367 h 796"/>
              <a:gd name="T18" fmla="*/ 0 w 794"/>
              <a:gd name="T19" fmla="*/ 407 h 796"/>
              <a:gd name="T20" fmla="*/ 0 w 794"/>
              <a:gd name="T21" fmla="*/ 427 h 796"/>
              <a:gd name="T22" fmla="*/ 10 w 794"/>
              <a:gd name="T23" fmla="*/ 487 h 796"/>
              <a:gd name="T24" fmla="*/ 34 w 794"/>
              <a:gd name="T25" fmla="*/ 561 h 796"/>
              <a:gd name="T26" fmla="*/ 72 w 794"/>
              <a:gd name="T27" fmla="*/ 628 h 796"/>
              <a:gd name="T28" fmla="*/ 122 w 794"/>
              <a:gd name="T29" fmla="*/ 684 h 796"/>
              <a:gd name="T30" fmla="*/ 182 w 794"/>
              <a:gd name="T31" fmla="*/ 732 h 796"/>
              <a:gd name="T32" fmla="*/ 250 w 794"/>
              <a:gd name="T33" fmla="*/ 767 h 796"/>
              <a:gd name="T34" fmla="*/ 326 w 794"/>
              <a:gd name="T35" fmla="*/ 789 h 796"/>
              <a:gd name="T36" fmla="*/ 386 w 794"/>
              <a:gd name="T37" fmla="*/ 796 h 796"/>
              <a:gd name="T38" fmla="*/ 406 w 794"/>
              <a:gd name="T39" fmla="*/ 796 h 796"/>
              <a:gd name="T40" fmla="*/ 446 w 794"/>
              <a:gd name="T41" fmla="*/ 792 h 796"/>
              <a:gd name="T42" fmla="*/ 523 w 794"/>
              <a:gd name="T43" fmla="*/ 775 h 796"/>
              <a:gd name="T44" fmla="*/ 593 w 794"/>
              <a:gd name="T45" fmla="*/ 743 h 796"/>
              <a:gd name="T46" fmla="*/ 657 w 794"/>
              <a:gd name="T47" fmla="*/ 698 h 796"/>
              <a:gd name="T48" fmla="*/ 708 w 794"/>
              <a:gd name="T49" fmla="*/ 643 h 796"/>
              <a:gd name="T50" fmla="*/ 749 w 794"/>
              <a:gd name="T51" fmla="*/ 580 h 796"/>
              <a:gd name="T52" fmla="*/ 779 w 794"/>
              <a:gd name="T53" fmla="*/ 508 h 796"/>
              <a:gd name="T54" fmla="*/ 792 w 794"/>
              <a:gd name="T55" fmla="*/ 431 h 796"/>
              <a:gd name="T56" fmla="*/ 794 w 794"/>
              <a:gd name="T57" fmla="*/ 390 h 796"/>
              <a:gd name="T58" fmla="*/ 792 w 794"/>
              <a:gd name="T59" fmla="*/ 369 h 796"/>
              <a:gd name="T60" fmla="*/ 784 w 794"/>
              <a:gd name="T61" fmla="*/ 309 h 796"/>
              <a:gd name="T62" fmla="*/ 760 w 794"/>
              <a:gd name="T63" fmla="*/ 235 h 796"/>
              <a:gd name="T64" fmla="*/ 722 w 794"/>
              <a:gd name="T65" fmla="*/ 168 h 796"/>
              <a:gd name="T66" fmla="*/ 670 w 794"/>
              <a:gd name="T67" fmla="*/ 112 h 796"/>
              <a:gd name="T68" fmla="*/ 612 w 794"/>
              <a:gd name="T69" fmla="*/ 64 h 796"/>
              <a:gd name="T70" fmla="*/ 544 w 794"/>
              <a:gd name="T71" fmla="*/ 30 h 796"/>
              <a:gd name="T72" fmla="*/ 468 w 794"/>
              <a:gd name="T73" fmla="*/ 7 h 796"/>
              <a:gd name="T74" fmla="*/ 408 w 794"/>
              <a:gd name="T75" fmla="*/ 2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94" h="796">
                <a:moveTo>
                  <a:pt x="387" y="0"/>
                </a:moveTo>
                <a:lnTo>
                  <a:pt x="387" y="0"/>
                </a:lnTo>
                <a:lnTo>
                  <a:pt x="367" y="2"/>
                </a:lnTo>
                <a:lnTo>
                  <a:pt x="348" y="4"/>
                </a:lnTo>
                <a:lnTo>
                  <a:pt x="309" y="11"/>
                </a:lnTo>
                <a:lnTo>
                  <a:pt x="271" y="21"/>
                </a:lnTo>
                <a:lnTo>
                  <a:pt x="233" y="36"/>
                </a:lnTo>
                <a:lnTo>
                  <a:pt x="199" y="54"/>
                </a:lnTo>
                <a:lnTo>
                  <a:pt x="168" y="74"/>
                </a:lnTo>
                <a:lnTo>
                  <a:pt x="137" y="98"/>
                </a:lnTo>
                <a:lnTo>
                  <a:pt x="110" y="124"/>
                </a:lnTo>
                <a:lnTo>
                  <a:pt x="84" y="153"/>
                </a:lnTo>
                <a:lnTo>
                  <a:pt x="62" y="184"/>
                </a:lnTo>
                <a:lnTo>
                  <a:pt x="43" y="216"/>
                </a:lnTo>
                <a:lnTo>
                  <a:pt x="27" y="252"/>
                </a:lnTo>
                <a:lnTo>
                  <a:pt x="15" y="288"/>
                </a:lnTo>
                <a:lnTo>
                  <a:pt x="5" y="326"/>
                </a:lnTo>
                <a:lnTo>
                  <a:pt x="2" y="367"/>
                </a:lnTo>
                <a:lnTo>
                  <a:pt x="0" y="386"/>
                </a:lnTo>
                <a:lnTo>
                  <a:pt x="0" y="407"/>
                </a:lnTo>
                <a:lnTo>
                  <a:pt x="0" y="407"/>
                </a:lnTo>
                <a:lnTo>
                  <a:pt x="0" y="427"/>
                </a:lnTo>
                <a:lnTo>
                  <a:pt x="3" y="448"/>
                </a:lnTo>
                <a:lnTo>
                  <a:pt x="10" y="487"/>
                </a:lnTo>
                <a:lnTo>
                  <a:pt x="20" y="525"/>
                </a:lnTo>
                <a:lnTo>
                  <a:pt x="34" y="561"/>
                </a:lnTo>
                <a:lnTo>
                  <a:pt x="51" y="595"/>
                </a:lnTo>
                <a:lnTo>
                  <a:pt x="72" y="628"/>
                </a:lnTo>
                <a:lnTo>
                  <a:pt x="96" y="657"/>
                </a:lnTo>
                <a:lnTo>
                  <a:pt x="122" y="684"/>
                </a:lnTo>
                <a:lnTo>
                  <a:pt x="151" y="710"/>
                </a:lnTo>
                <a:lnTo>
                  <a:pt x="182" y="732"/>
                </a:lnTo>
                <a:lnTo>
                  <a:pt x="216" y="751"/>
                </a:lnTo>
                <a:lnTo>
                  <a:pt x="250" y="767"/>
                </a:lnTo>
                <a:lnTo>
                  <a:pt x="288" y="780"/>
                </a:lnTo>
                <a:lnTo>
                  <a:pt x="326" y="789"/>
                </a:lnTo>
                <a:lnTo>
                  <a:pt x="365" y="794"/>
                </a:lnTo>
                <a:lnTo>
                  <a:pt x="386" y="796"/>
                </a:lnTo>
                <a:lnTo>
                  <a:pt x="406" y="796"/>
                </a:lnTo>
                <a:lnTo>
                  <a:pt x="406" y="796"/>
                </a:lnTo>
                <a:lnTo>
                  <a:pt x="427" y="794"/>
                </a:lnTo>
                <a:lnTo>
                  <a:pt x="446" y="792"/>
                </a:lnTo>
                <a:lnTo>
                  <a:pt x="485" y="786"/>
                </a:lnTo>
                <a:lnTo>
                  <a:pt x="523" y="775"/>
                </a:lnTo>
                <a:lnTo>
                  <a:pt x="559" y="760"/>
                </a:lnTo>
                <a:lnTo>
                  <a:pt x="593" y="743"/>
                </a:lnTo>
                <a:lnTo>
                  <a:pt x="626" y="722"/>
                </a:lnTo>
                <a:lnTo>
                  <a:pt x="657" y="698"/>
                </a:lnTo>
                <a:lnTo>
                  <a:pt x="684" y="672"/>
                </a:lnTo>
                <a:lnTo>
                  <a:pt x="708" y="643"/>
                </a:lnTo>
                <a:lnTo>
                  <a:pt x="731" y="612"/>
                </a:lnTo>
                <a:lnTo>
                  <a:pt x="749" y="580"/>
                </a:lnTo>
                <a:lnTo>
                  <a:pt x="767" y="544"/>
                </a:lnTo>
                <a:lnTo>
                  <a:pt x="779" y="508"/>
                </a:lnTo>
                <a:lnTo>
                  <a:pt x="787" y="470"/>
                </a:lnTo>
                <a:lnTo>
                  <a:pt x="792" y="431"/>
                </a:lnTo>
                <a:lnTo>
                  <a:pt x="794" y="410"/>
                </a:lnTo>
                <a:lnTo>
                  <a:pt x="794" y="390"/>
                </a:lnTo>
                <a:lnTo>
                  <a:pt x="794" y="390"/>
                </a:lnTo>
                <a:lnTo>
                  <a:pt x="792" y="369"/>
                </a:lnTo>
                <a:lnTo>
                  <a:pt x="791" y="348"/>
                </a:lnTo>
                <a:lnTo>
                  <a:pt x="784" y="309"/>
                </a:lnTo>
                <a:lnTo>
                  <a:pt x="773" y="271"/>
                </a:lnTo>
                <a:lnTo>
                  <a:pt x="760" y="235"/>
                </a:lnTo>
                <a:lnTo>
                  <a:pt x="743" y="201"/>
                </a:lnTo>
                <a:lnTo>
                  <a:pt x="722" y="168"/>
                </a:lnTo>
                <a:lnTo>
                  <a:pt x="698" y="139"/>
                </a:lnTo>
                <a:lnTo>
                  <a:pt x="670" y="112"/>
                </a:lnTo>
                <a:lnTo>
                  <a:pt x="643" y="86"/>
                </a:lnTo>
                <a:lnTo>
                  <a:pt x="612" y="64"/>
                </a:lnTo>
                <a:lnTo>
                  <a:pt x="578" y="45"/>
                </a:lnTo>
                <a:lnTo>
                  <a:pt x="544" y="30"/>
                </a:lnTo>
                <a:lnTo>
                  <a:pt x="506" y="16"/>
                </a:lnTo>
                <a:lnTo>
                  <a:pt x="468" y="7"/>
                </a:lnTo>
                <a:lnTo>
                  <a:pt x="429" y="2"/>
                </a:lnTo>
                <a:lnTo>
                  <a:pt x="408" y="2"/>
                </a:lnTo>
                <a:lnTo>
                  <a:pt x="387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28439" tIns="14220" rIns="28439" bIns="14220" numCol="1" anchor="t" anchorCtr="0" compatLnSpc="1">
            <a:prstTxWarp prst="textNoShape">
              <a:avLst/>
            </a:prstTxWarp>
          </a:bodyPr>
          <a:lstStyle/>
          <a:p>
            <a:endParaRPr lang="en-US" sz="560"/>
          </a:p>
        </p:txBody>
      </p:sp>
      <p:sp>
        <p:nvSpPr>
          <p:cNvPr id="34" name="Freeform 12">
            <a:extLst>
              <a:ext uri="{FF2B5EF4-FFF2-40B4-BE49-F238E27FC236}">
                <a16:creationId xmlns:a16="http://schemas.microsoft.com/office/drawing/2014/main" id="{E2E8CA5C-C364-49AA-B408-CB999D2CE4BE}"/>
              </a:ext>
            </a:extLst>
          </p:cNvPr>
          <p:cNvSpPr>
            <a:spLocks/>
          </p:cNvSpPr>
          <p:nvPr userDrawn="1"/>
        </p:nvSpPr>
        <p:spPr bwMode="auto">
          <a:xfrm>
            <a:off x="2516664" y="2900855"/>
            <a:ext cx="1426464" cy="1950720"/>
          </a:xfrm>
          <a:custGeom>
            <a:avLst/>
            <a:gdLst>
              <a:gd name="T0" fmla="*/ 283 w 578"/>
              <a:gd name="T1" fmla="*/ 0 h 580"/>
              <a:gd name="T2" fmla="*/ 225 w 578"/>
              <a:gd name="T3" fmla="*/ 7 h 580"/>
              <a:gd name="T4" fmla="*/ 170 w 578"/>
              <a:gd name="T5" fmla="*/ 26 h 580"/>
              <a:gd name="T6" fmla="*/ 122 w 578"/>
              <a:gd name="T7" fmla="*/ 54 h 580"/>
              <a:gd name="T8" fmla="*/ 79 w 578"/>
              <a:gd name="T9" fmla="*/ 90 h 580"/>
              <a:gd name="T10" fmla="*/ 44 w 578"/>
              <a:gd name="T11" fmla="*/ 134 h 580"/>
              <a:gd name="T12" fmla="*/ 19 w 578"/>
              <a:gd name="T13" fmla="*/ 184 h 580"/>
              <a:gd name="T14" fmla="*/ 3 w 578"/>
              <a:gd name="T15" fmla="*/ 239 h 580"/>
              <a:gd name="T16" fmla="*/ 0 w 578"/>
              <a:gd name="T17" fmla="*/ 297 h 580"/>
              <a:gd name="T18" fmla="*/ 2 w 578"/>
              <a:gd name="T19" fmla="*/ 326 h 580"/>
              <a:gd name="T20" fmla="*/ 14 w 578"/>
              <a:gd name="T21" fmla="*/ 383 h 580"/>
              <a:gd name="T22" fmla="*/ 38 w 578"/>
              <a:gd name="T23" fmla="*/ 434 h 580"/>
              <a:gd name="T24" fmla="*/ 70 w 578"/>
              <a:gd name="T25" fmla="*/ 479 h 580"/>
              <a:gd name="T26" fmla="*/ 110 w 578"/>
              <a:gd name="T27" fmla="*/ 518 h 580"/>
              <a:gd name="T28" fmla="*/ 156 w 578"/>
              <a:gd name="T29" fmla="*/ 547 h 580"/>
              <a:gd name="T30" fmla="*/ 209 w 578"/>
              <a:gd name="T31" fmla="*/ 568 h 580"/>
              <a:gd name="T32" fmla="*/ 266 w 578"/>
              <a:gd name="T33" fmla="*/ 578 h 580"/>
              <a:gd name="T34" fmla="*/ 295 w 578"/>
              <a:gd name="T35" fmla="*/ 580 h 580"/>
              <a:gd name="T36" fmla="*/ 353 w 578"/>
              <a:gd name="T37" fmla="*/ 573 h 580"/>
              <a:gd name="T38" fmla="*/ 408 w 578"/>
              <a:gd name="T39" fmla="*/ 554 h 580"/>
              <a:gd name="T40" fmla="*/ 456 w 578"/>
              <a:gd name="T41" fmla="*/ 527 h 580"/>
              <a:gd name="T42" fmla="*/ 497 w 578"/>
              <a:gd name="T43" fmla="*/ 491 h 580"/>
              <a:gd name="T44" fmla="*/ 533 w 578"/>
              <a:gd name="T45" fmla="*/ 446 h 580"/>
              <a:gd name="T46" fmla="*/ 557 w 578"/>
              <a:gd name="T47" fmla="*/ 396 h 580"/>
              <a:gd name="T48" fmla="*/ 574 w 578"/>
              <a:gd name="T49" fmla="*/ 342 h 580"/>
              <a:gd name="T50" fmla="*/ 578 w 578"/>
              <a:gd name="T51" fmla="*/ 283 h 580"/>
              <a:gd name="T52" fmla="*/ 576 w 578"/>
              <a:gd name="T53" fmla="*/ 254 h 580"/>
              <a:gd name="T54" fmla="*/ 564 w 578"/>
              <a:gd name="T55" fmla="*/ 198 h 580"/>
              <a:gd name="T56" fmla="*/ 540 w 578"/>
              <a:gd name="T57" fmla="*/ 146 h 580"/>
              <a:gd name="T58" fmla="*/ 508 w 578"/>
              <a:gd name="T59" fmla="*/ 102 h 580"/>
              <a:gd name="T60" fmla="*/ 468 w 578"/>
              <a:gd name="T61" fmla="*/ 62 h 580"/>
              <a:gd name="T62" fmla="*/ 422 w 578"/>
              <a:gd name="T63" fmla="*/ 33 h 580"/>
              <a:gd name="T64" fmla="*/ 369 w 578"/>
              <a:gd name="T65" fmla="*/ 12 h 580"/>
              <a:gd name="T66" fmla="*/ 312 w 578"/>
              <a:gd name="T67" fmla="*/ 2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8" h="580">
                <a:moveTo>
                  <a:pt x="283" y="0"/>
                </a:moveTo>
                <a:lnTo>
                  <a:pt x="283" y="0"/>
                </a:lnTo>
                <a:lnTo>
                  <a:pt x="252" y="4"/>
                </a:lnTo>
                <a:lnTo>
                  <a:pt x="225" y="7"/>
                </a:lnTo>
                <a:lnTo>
                  <a:pt x="197" y="16"/>
                </a:lnTo>
                <a:lnTo>
                  <a:pt x="170" y="26"/>
                </a:lnTo>
                <a:lnTo>
                  <a:pt x="146" y="38"/>
                </a:lnTo>
                <a:lnTo>
                  <a:pt x="122" y="54"/>
                </a:lnTo>
                <a:lnTo>
                  <a:pt x="99" y="71"/>
                </a:lnTo>
                <a:lnTo>
                  <a:pt x="79" y="90"/>
                </a:lnTo>
                <a:lnTo>
                  <a:pt x="62" y="112"/>
                </a:lnTo>
                <a:lnTo>
                  <a:pt x="44" y="134"/>
                </a:lnTo>
                <a:lnTo>
                  <a:pt x="31" y="158"/>
                </a:lnTo>
                <a:lnTo>
                  <a:pt x="19" y="184"/>
                </a:lnTo>
                <a:lnTo>
                  <a:pt x="10" y="210"/>
                </a:lnTo>
                <a:lnTo>
                  <a:pt x="3" y="239"/>
                </a:lnTo>
                <a:lnTo>
                  <a:pt x="0" y="268"/>
                </a:lnTo>
                <a:lnTo>
                  <a:pt x="0" y="297"/>
                </a:lnTo>
                <a:lnTo>
                  <a:pt x="0" y="297"/>
                </a:lnTo>
                <a:lnTo>
                  <a:pt x="2" y="326"/>
                </a:lnTo>
                <a:lnTo>
                  <a:pt x="7" y="355"/>
                </a:lnTo>
                <a:lnTo>
                  <a:pt x="14" y="383"/>
                </a:lnTo>
                <a:lnTo>
                  <a:pt x="24" y="408"/>
                </a:lnTo>
                <a:lnTo>
                  <a:pt x="38" y="434"/>
                </a:lnTo>
                <a:lnTo>
                  <a:pt x="53" y="458"/>
                </a:lnTo>
                <a:lnTo>
                  <a:pt x="70" y="479"/>
                </a:lnTo>
                <a:lnTo>
                  <a:pt x="89" y="499"/>
                </a:lnTo>
                <a:lnTo>
                  <a:pt x="110" y="518"/>
                </a:lnTo>
                <a:lnTo>
                  <a:pt x="132" y="534"/>
                </a:lnTo>
                <a:lnTo>
                  <a:pt x="156" y="547"/>
                </a:lnTo>
                <a:lnTo>
                  <a:pt x="182" y="559"/>
                </a:lnTo>
                <a:lnTo>
                  <a:pt x="209" y="568"/>
                </a:lnTo>
                <a:lnTo>
                  <a:pt x="237" y="575"/>
                </a:lnTo>
                <a:lnTo>
                  <a:pt x="266" y="578"/>
                </a:lnTo>
                <a:lnTo>
                  <a:pt x="295" y="580"/>
                </a:lnTo>
                <a:lnTo>
                  <a:pt x="295" y="580"/>
                </a:lnTo>
                <a:lnTo>
                  <a:pt x="324" y="578"/>
                </a:lnTo>
                <a:lnTo>
                  <a:pt x="353" y="573"/>
                </a:lnTo>
                <a:lnTo>
                  <a:pt x="381" y="564"/>
                </a:lnTo>
                <a:lnTo>
                  <a:pt x="408" y="554"/>
                </a:lnTo>
                <a:lnTo>
                  <a:pt x="432" y="542"/>
                </a:lnTo>
                <a:lnTo>
                  <a:pt x="456" y="527"/>
                </a:lnTo>
                <a:lnTo>
                  <a:pt x="478" y="510"/>
                </a:lnTo>
                <a:lnTo>
                  <a:pt x="497" y="491"/>
                </a:lnTo>
                <a:lnTo>
                  <a:pt x="516" y="470"/>
                </a:lnTo>
                <a:lnTo>
                  <a:pt x="533" y="446"/>
                </a:lnTo>
                <a:lnTo>
                  <a:pt x="547" y="422"/>
                </a:lnTo>
                <a:lnTo>
                  <a:pt x="557" y="396"/>
                </a:lnTo>
                <a:lnTo>
                  <a:pt x="568" y="371"/>
                </a:lnTo>
                <a:lnTo>
                  <a:pt x="574" y="342"/>
                </a:lnTo>
                <a:lnTo>
                  <a:pt x="578" y="314"/>
                </a:lnTo>
                <a:lnTo>
                  <a:pt x="578" y="283"/>
                </a:lnTo>
                <a:lnTo>
                  <a:pt x="578" y="283"/>
                </a:lnTo>
                <a:lnTo>
                  <a:pt x="576" y="254"/>
                </a:lnTo>
                <a:lnTo>
                  <a:pt x="571" y="225"/>
                </a:lnTo>
                <a:lnTo>
                  <a:pt x="564" y="198"/>
                </a:lnTo>
                <a:lnTo>
                  <a:pt x="552" y="172"/>
                </a:lnTo>
                <a:lnTo>
                  <a:pt x="540" y="146"/>
                </a:lnTo>
                <a:lnTo>
                  <a:pt x="525" y="124"/>
                </a:lnTo>
                <a:lnTo>
                  <a:pt x="508" y="102"/>
                </a:lnTo>
                <a:lnTo>
                  <a:pt x="489" y="81"/>
                </a:lnTo>
                <a:lnTo>
                  <a:pt x="468" y="62"/>
                </a:lnTo>
                <a:lnTo>
                  <a:pt x="446" y="47"/>
                </a:lnTo>
                <a:lnTo>
                  <a:pt x="422" y="33"/>
                </a:lnTo>
                <a:lnTo>
                  <a:pt x="396" y="21"/>
                </a:lnTo>
                <a:lnTo>
                  <a:pt x="369" y="12"/>
                </a:lnTo>
                <a:lnTo>
                  <a:pt x="341" y="6"/>
                </a:lnTo>
                <a:lnTo>
                  <a:pt x="312" y="2"/>
                </a:lnTo>
                <a:lnTo>
                  <a:pt x="2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8439" tIns="14220" rIns="28439" bIns="142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746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522EB87-F568-412B-9B32-9AE90C13EE15}"/>
              </a:ext>
            </a:extLst>
          </p:cNvPr>
          <p:cNvGrpSpPr/>
          <p:nvPr userDrawn="1"/>
        </p:nvGrpSpPr>
        <p:grpSpPr>
          <a:xfrm>
            <a:off x="3894419" y="733385"/>
            <a:ext cx="3901607" cy="2829073"/>
            <a:chOff x="3229682" y="452415"/>
            <a:chExt cx="4001647" cy="2121805"/>
          </a:xfrm>
          <a:solidFill>
            <a:schemeClr val="accent2"/>
          </a:solidFill>
          <a:effectLst>
            <a:outerShdw blurRad="127000" dist="635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4F5DBF1-7994-4E1E-AE9A-82ED107C4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682" y="859720"/>
              <a:ext cx="3727450" cy="1714500"/>
            </a:xfrm>
            <a:custGeom>
              <a:avLst/>
              <a:gdLst>
                <a:gd name="T0" fmla="*/ 2348 w 2348"/>
                <a:gd name="T1" fmla="*/ 962 h 1080"/>
                <a:gd name="T2" fmla="*/ 2307 w 2348"/>
                <a:gd name="T3" fmla="*/ 859 h 1080"/>
                <a:gd name="T4" fmla="*/ 2259 w 2348"/>
                <a:gd name="T5" fmla="*/ 759 h 1080"/>
                <a:gd name="T6" fmla="*/ 2204 w 2348"/>
                <a:gd name="T7" fmla="*/ 665 h 1080"/>
                <a:gd name="T8" fmla="*/ 2143 w 2348"/>
                <a:gd name="T9" fmla="*/ 576 h 1080"/>
                <a:gd name="T10" fmla="*/ 2074 w 2348"/>
                <a:gd name="T11" fmla="*/ 490 h 1080"/>
                <a:gd name="T12" fmla="*/ 1998 w 2348"/>
                <a:gd name="T13" fmla="*/ 411 h 1080"/>
                <a:gd name="T14" fmla="*/ 1918 w 2348"/>
                <a:gd name="T15" fmla="*/ 338 h 1080"/>
                <a:gd name="T16" fmla="*/ 1832 w 2348"/>
                <a:gd name="T17" fmla="*/ 271 h 1080"/>
                <a:gd name="T18" fmla="*/ 1741 w 2348"/>
                <a:gd name="T19" fmla="*/ 211 h 1080"/>
                <a:gd name="T20" fmla="*/ 1645 w 2348"/>
                <a:gd name="T21" fmla="*/ 158 h 1080"/>
                <a:gd name="T22" fmla="*/ 1546 w 2348"/>
                <a:gd name="T23" fmla="*/ 111 h 1080"/>
                <a:gd name="T24" fmla="*/ 1441 w 2348"/>
                <a:gd name="T25" fmla="*/ 72 h 1080"/>
                <a:gd name="T26" fmla="*/ 1333 w 2348"/>
                <a:gd name="T27" fmla="*/ 41 h 1080"/>
                <a:gd name="T28" fmla="*/ 1223 w 2348"/>
                <a:gd name="T29" fmla="*/ 19 h 1080"/>
                <a:gd name="T30" fmla="*/ 1108 w 2348"/>
                <a:gd name="T31" fmla="*/ 5 h 1080"/>
                <a:gd name="T32" fmla="*/ 993 w 2348"/>
                <a:gd name="T33" fmla="*/ 0 h 1080"/>
                <a:gd name="T34" fmla="*/ 921 w 2348"/>
                <a:gd name="T35" fmla="*/ 2 h 1080"/>
                <a:gd name="T36" fmla="*/ 781 w 2348"/>
                <a:gd name="T37" fmla="*/ 17 h 1080"/>
                <a:gd name="T38" fmla="*/ 643 w 2348"/>
                <a:gd name="T39" fmla="*/ 43 h 1080"/>
                <a:gd name="T40" fmla="*/ 511 w 2348"/>
                <a:gd name="T41" fmla="*/ 82 h 1080"/>
                <a:gd name="T42" fmla="*/ 386 w 2348"/>
                <a:gd name="T43" fmla="*/ 135 h 1080"/>
                <a:gd name="T44" fmla="*/ 266 w 2348"/>
                <a:gd name="T45" fmla="*/ 197 h 1080"/>
                <a:gd name="T46" fmla="*/ 155 w 2348"/>
                <a:gd name="T47" fmla="*/ 271 h 1080"/>
                <a:gd name="T48" fmla="*/ 48 w 2348"/>
                <a:gd name="T49" fmla="*/ 355 h 1080"/>
                <a:gd name="T50" fmla="*/ 225 w 2348"/>
                <a:gd name="T51" fmla="*/ 554 h 1080"/>
                <a:gd name="T52" fmla="*/ 350 w 2348"/>
                <a:gd name="T53" fmla="*/ 753 h 1080"/>
                <a:gd name="T54" fmla="*/ 415 w 2348"/>
                <a:gd name="T55" fmla="*/ 696 h 1080"/>
                <a:gd name="T56" fmla="*/ 487 w 2348"/>
                <a:gd name="T57" fmla="*/ 645 h 1080"/>
                <a:gd name="T58" fmla="*/ 565 w 2348"/>
                <a:gd name="T59" fmla="*/ 600 h 1080"/>
                <a:gd name="T60" fmla="*/ 643 w 2348"/>
                <a:gd name="T61" fmla="*/ 562 h 1080"/>
                <a:gd name="T62" fmla="*/ 729 w 2348"/>
                <a:gd name="T63" fmla="*/ 533 h 1080"/>
                <a:gd name="T64" fmla="*/ 817 w 2348"/>
                <a:gd name="T65" fmla="*/ 511 h 1080"/>
                <a:gd name="T66" fmla="*/ 908 w 2348"/>
                <a:gd name="T67" fmla="*/ 497 h 1080"/>
                <a:gd name="T68" fmla="*/ 1000 w 2348"/>
                <a:gd name="T69" fmla="*/ 494 h 1080"/>
                <a:gd name="T70" fmla="*/ 1038 w 2348"/>
                <a:gd name="T71" fmla="*/ 494 h 1080"/>
                <a:gd name="T72" fmla="*/ 1110 w 2348"/>
                <a:gd name="T73" fmla="*/ 499 h 1080"/>
                <a:gd name="T74" fmla="*/ 1182 w 2348"/>
                <a:gd name="T75" fmla="*/ 511 h 1080"/>
                <a:gd name="T76" fmla="*/ 1251 w 2348"/>
                <a:gd name="T77" fmla="*/ 526 h 1080"/>
                <a:gd name="T78" fmla="*/ 1318 w 2348"/>
                <a:gd name="T79" fmla="*/ 547 h 1080"/>
                <a:gd name="T80" fmla="*/ 1383 w 2348"/>
                <a:gd name="T81" fmla="*/ 574 h 1080"/>
                <a:gd name="T82" fmla="*/ 1444 w 2348"/>
                <a:gd name="T83" fmla="*/ 603 h 1080"/>
                <a:gd name="T84" fmla="*/ 1504 w 2348"/>
                <a:gd name="T85" fmla="*/ 639 h 1080"/>
                <a:gd name="T86" fmla="*/ 1561 w 2348"/>
                <a:gd name="T87" fmla="*/ 677 h 1080"/>
                <a:gd name="T88" fmla="*/ 1616 w 2348"/>
                <a:gd name="T89" fmla="*/ 720 h 1080"/>
                <a:gd name="T90" fmla="*/ 1666 w 2348"/>
                <a:gd name="T91" fmla="*/ 766 h 1080"/>
                <a:gd name="T92" fmla="*/ 1714 w 2348"/>
                <a:gd name="T93" fmla="*/ 818 h 1080"/>
                <a:gd name="T94" fmla="*/ 1757 w 2348"/>
                <a:gd name="T95" fmla="*/ 871 h 1080"/>
                <a:gd name="T96" fmla="*/ 1796 w 2348"/>
                <a:gd name="T97" fmla="*/ 927 h 1080"/>
                <a:gd name="T98" fmla="*/ 1830 w 2348"/>
                <a:gd name="T99" fmla="*/ 986 h 1080"/>
                <a:gd name="T100" fmla="*/ 1863 w 2348"/>
                <a:gd name="T101" fmla="*/ 1049 h 1080"/>
                <a:gd name="T102" fmla="*/ 2120 w 2348"/>
                <a:gd name="T103" fmla="*/ 1075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8" h="1080">
                  <a:moveTo>
                    <a:pt x="2348" y="962"/>
                  </a:moveTo>
                  <a:lnTo>
                    <a:pt x="2348" y="962"/>
                  </a:lnTo>
                  <a:lnTo>
                    <a:pt x="2330" y="910"/>
                  </a:lnTo>
                  <a:lnTo>
                    <a:pt x="2307" y="859"/>
                  </a:lnTo>
                  <a:lnTo>
                    <a:pt x="2285" y="809"/>
                  </a:lnTo>
                  <a:lnTo>
                    <a:pt x="2259" y="759"/>
                  </a:lnTo>
                  <a:lnTo>
                    <a:pt x="2233" y="711"/>
                  </a:lnTo>
                  <a:lnTo>
                    <a:pt x="2204" y="665"/>
                  </a:lnTo>
                  <a:lnTo>
                    <a:pt x="2173" y="619"/>
                  </a:lnTo>
                  <a:lnTo>
                    <a:pt x="2143" y="576"/>
                  </a:lnTo>
                  <a:lnTo>
                    <a:pt x="2108" y="533"/>
                  </a:lnTo>
                  <a:lnTo>
                    <a:pt x="2074" y="490"/>
                  </a:lnTo>
                  <a:lnTo>
                    <a:pt x="2036" y="451"/>
                  </a:lnTo>
                  <a:lnTo>
                    <a:pt x="1998" y="411"/>
                  </a:lnTo>
                  <a:lnTo>
                    <a:pt x="1959" y="374"/>
                  </a:lnTo>
                  <a:lnTo>
                    <a:pt x="1918" y="338"/>
                  </a:lnTo>
                  <a:lnTo>
                    <a:pt x="1875" y="303"/>
                  </a:lnTo>
                  <a:lnTo>
                    <a:pt x="1832" y="271"/>
                  </a:lnTo>
                  <a:lnTo>
                    <a:pt x="1788" y="240"/>
                  </a:lnTo>
                  <a:lnTo>
                    <a:pt x="1741" y="211"/>
                  </a:lnTo>
                  <a:lnTo>
                    <a:pt x="1693" y="183"/>
                  </a:lnTo>
                  <a:lnTo>
                    <a:pt x="1645" y="158"/>
                  </a:lnTo>
                  <a:lnTo>
                    <a:pt x="1595" y="134"/>
                  </a:lnTo>
                  <a:lnTo>
                    <a:pt x="1546" y="111"/>
                  </a:lnTo>
                  <a:lnTo>
                    <a:pt x="1494" y="91"/>
                  </a:lnTo>
                  <a:lnTo>
                    <a:pt x="1441" y="72"/>
                  </a:lnTo>
                  <a:lnTo>
                    <a:pt x="1388" y="57"/>
                  </a:lnTo>
                  <a:lnTo>
                    <a:pt x="1333" y="41"/>
                  </a:lnTo>
                  <a:lnTo>
                    <a:pt x="1278" y="29"/>
                  </a:lnTo>
                  <a:lnTo>
                    <a:pt x="1223" y="19"/>
                  </a:lnTo>
                  <a:lnTo>
                    <a:pt x="1167" y="10"/>
                  </a:lnTo>
                  <a:lnTo>
                    <a:pt x="1108" y="5"/>
                  </a:lnTo>
                  <a:lnTo>
                    <a:pt x="1052" y="2"/>
                  </a:lnTo>
                  <a:lnTo>
                    <a:pt x="993" y="0"/>
                  </a:lnTo>
                  <a:lnTo>
                    <a:pt x="993" y="0"/>
                  </a:lnTo>
                  <a:lnTo>
                    <a:pt x="921" y="2"/>
                  </a:lnTo>
                  <a:lnTo>
                    <a:pt x="849" y="9"/>
                  </a:lnTo>
                  <a:lnTo>
                    <a:pt x="781" y="17"/>
                  </a:lnTo>
                  <a:lnTo>
                    <a:pt x="712" y="29"/>
                  </a:lnTo>
                  <a:lnTo>
                    <a:pt x="643" y="43"/>
                  </a:lnTo>
                  <a:lnTo>
                    <a:pt x="577" y="62"/>
                  </a:lnTo>
                  <a:lnTo>
                    <a:pt x="511" y="82"/>
                  </a:lnTo>
                  <a:lnTo>
                    <a:pt x="448" y="108"/>
                  </a:lnTo>
                  <a:lnTo>
                    <a:pt x="386" y="135"/>
                  </a:lnTo>
                  <a:lnTo>
                    <a:pt x="326" y="165"/>
                  </a:lnTo>
                  <a:lnTo>
                    <a:pt x="266" y="197"/>
                  </a:lnTo>
                  <a:lnTo>
                    <a:pt x="210" y="233"/>
                  </a:lnTo>
                  <a:lnTo>
                    <a:pt x="155" y="271"/>
                  </a:lnTo>
                  <a:lnTo>
                    <a:pt x="100" y="312"/>
                  </a:lnTo>
                  <a:lnTo>
                    <a:pt x="48" y="355"/>
                  </a:lnTo>
                  <a:lnTo>
                    <a:pt x="0" y="399"/>
                  </a:lnTo>
                  <a:lnTo>
                    <a:pt x="225" y="554"/>
                  </a:lnTo>
                  <a:lnTo>
                    <a:pt x="350" y="753"/>
                  </a:lnTo>
                  <a:lnTo>
                    <a:pt x="350" y="753"/>
                  </a:lnTo>
                  <a:lnTo>
                    <a:pt x="383" y="723"/>
                  </a:lnTo>
                  <a:lnTo>
                    <a:pt x="415" y="696"/>
                  </a:lnTo>
                  <a:lnTo>
                    <a:pt x="451" y="669"/>
                  </a:lnTo>
                  <a:lnTo>
                    <a:pt x="487" y="645"/>
                  </a:lnTo>
                  <a:lnTo>
                    <a:pt x="525" y="621"/>
                  </a:lnTo>
                  <a:lnTo>
                    <a:pt x="565" y="600"/>
                  </a:lnTo>
                  <a:lnTo>
                    <a:pt x="604" y="581"/>
                  </a:lnTo>
                  <a:lnTo>
                    <a:pt x="643" y="562"/>
                  </a:lnTo>
                  <a:lnTo>
                    <a:pt x="686" y="547"/>
                  </a:lnTo>
                  <a:lnTo>
                    <a:pt x="729" y="533"/>
                  </a:lnTo>
                  <a:lnTo>
                    <a:pt x="772" y="521"/>
                  </a:lnTo>
                  <a:lnTo>
                    <a:pt x="817" y="511"/>
                  </a:lnTo>
                  <a:lnTo>
                    <a:pt x="861" y="504"/>
                  </a:lnTo>
                  <a:lnTo>
                    <a:pt x="908" y="497"/>
                  </a:lnTo>
                  <a:lnTo>
                    <a:pt x="954" y="494"/>
                  </a:lnTo>
                  <a:lnTo>
                    <a:pt x="1000" y="494"/>
                  </a:lnTo>
                  <a:lnTo>
                    <a:pt x="1000" y="494"/>
                  </a:lnTo>
                  <a:lnTo>
                    <a:pt x="1038" y="494"/>
                  </a:lnTo>
                  <a:lnTo>
                    <a:pt x="1074" y="495"/>
                  </a:lnTo>
                  <a:lnTo>
                    <a:pt x="1110" y="499"/>
                  </a:lnTo>
                  <a:lnTo>
                    <a:pt x="1146" y="504"/>
                  </a:lnTo>
                  <a:lnTo>
                    <a:pt x="1182" y="511"/>
                  </a:lnTo>
                  <a:lnTo>
                    <a:pt x="1216" y="518"/>
                  </a:lnTo>
                  <a:lnTo>
                    <a:pt x="1251" y="526"/>
                  </a:lnTo>
                  <a:lnTo>
                    <a:pt x="1285" y="537"/>
                  </a:lnTo>
                  <a:lnTo>
                    <a:pt x="1318" y="547"/>
                  </a:lnTo>
                  <a:lnTo>
                    <a:pt x="1350" y="561"/>
                  </a:lnTo>
                  <a:lnTo>
                    <a:pt x="1383" y="574"/>
                  </a:lnTo>
                  <a:lnTo>
                    <a:pt x="1414" y="588"/>
                  </a:lnTo>
                  <a:lnTo>
                    <a:pt x="1444" y="603"/>
                  </a:lnTo>
                  <a:lnTo>
                    <a:pt x="1475" y="621"/>
                  </a:lnTo>
                  <a:lnTo>
                    <a:pt x="1504" y="639"/>
                  </a:lnTo>
                  <a:lnTo>
                    <a:pt x="1534" y="658"/>
                  </a:lnTo>
                  <a:lnTo>
                    <a:pt x="1561" y="677"/>
                  </a:lnTo>
                  <a:lnTo>
                    <a:pt x="1589" y="698"/>
                  </a:lnTo>
                  <a:lnTo>
                    <a:pt x="1616" y="720"/>
                  </a:lnTo>
                  <a:lnTo>
                    <a:pt x="1642" y="744"/>
                  </a:lnTo>
                  <a:lnTo>
                    <a:pt x="1666" y="766"/>
                  </a:lnTo>
                  <a:lnTo>
                    <a:pt x="1690" y="792"/>
                  </a:lnTo>
                  <a:lnTo>
                    <a:pt x="1714" y="818"/>
                  </a:lnTo>
                  <a:lnTo>
                    <a:pt x="1736" y="843"/>
                  </a:lnTo>
                  <a:lnTo>
                    <a:pt x="1757" y="871"/>
                  </a:lnTo>
                  <a:lnTo>
                    <a:pt x="1777" y="898"/>
                  </a:lnTo>
                  <a:lnTo>
                    <a:pt x="1796" y="927"/>
                  </a:lnTo>
                  <a:lnTo>
                    <a:pt x="1813" y="957"/>
                  </a:lnTo>
                  <a:lnTo>
                    <a:pt x="1830" y="986"/>
                  </a:lnTo>
                  <a:lnTo>
                    <a:pt x="1848" y="1017"/>
                  </a:lnTo>
                  <a:lnTo>
                    <a:pt x="1863" y="1049"/>
                  </a:lnTo>
                  <a:lnTo>
                    <a:pt x="1877" y="1080"/>
                  </a:lnTo>
                  <a:lnTo>
                    <a:pt x="2120" y="1075"/>
                  </a:lnTo>
                  <a:lnTo>
                    <a:pt x="2348" y="9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560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8CE7BB2F-328E-411F-A18C-5F6FCFBF7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2529" y="452415"/>
              <a:ext cx="1828800" cy="1828801"/>
            </a:xfrm>
            <a:custGeom>
              <a:avLst/>
              <a:gdLst>
                <a:gd name="T0" fmla="*/ 388 w 794"/>
                <a:gd name="T1" fmla="*/ 0 h 794"/>
                <a:gd name="T2" fmla="*/ 348 w 794"/>
                <a:gd name="T3" fmla="*/ 2 h 794"/>
                <a:gd name="T4" fmla="*/ 271 w 794"/>
                <a:gd name="T5" fmla="*/ 21 h 794"/>
                <a:gd name="T6" fmla="*/ 199 w 794"/>
                <a:gd name="T7" fmla="*/ 52 h 794"/>
                <a:gd name="T8" fmla="*/ 137 w 794"/>
                <a:gd name="T9" fmla="*/ 96 h 794"/>
                <a:gd name="T10" fmla="*/ 84 w 794"/>
                <a:gd name="T11" fmla="*/ 151 h 794"/>
                <a:gd name="T12" fmla="*/ 43 w 794"/>
                <a:gd name="T13" fmla="*/ 215 h 794"/>
                <a:gd name="T14" fmla="*/ 15 w 794"/>
                <a:gd name="T15" fmla="*/ 287 h 794"/>
                <a:gd name="T16" fmla="*/ 2 w 794"/>
                <a:gd name="T17" fmla="*/ 365 h 794"/>
                <a:gd name="T18" fmla="*/ 0 w 794"/>
                <a:gd name="T19" fmla="*/ 405 h 794"/>
                <a:gd name="T20" fmla="*/ 0 w 794"/>
                <a:gd name="T21" fmla="*/ 425 h 794"/>
                <a:gd name="T22" fmla="*/ 10 w 794"/>
                <a:gd name="T23" fmla="*/ 485 h 794"/>
                <a:gd name="T24" fmla="*/ 34 w 794"/>
                <a:gd name="T25" fmla="*/ 559 h 794"/>
                <a:gd name="T26" fmla="*/ 72 w 794"/>
                <a:gd name="T27" fmla="*/ 626 h 794"/>
                <a:gd name="T28" fmla="*/ 122 w 794"/>
                <a:gd name="T29" fmla="*/ 684 h 794"/>
                <a:gd name="T30" fmla="*/ 182 w 794"/>
                <a:gd name="T31" fmla="*/ 731 h 794"/>
                <a:gd name="T32" fmla="*/ 250 w 794"/>
                <a:gd name="T33" fmla="*/ 767 h 794"/>
                <a:gd name="T34" fmla="*/ 326 w 794"/>
                <a:gd name="T35" fmla="*/ 787 h 794"/>
                <a:gd name="T36" fmla="*/ 386 w 794"/>
                <a:gd name="T37" fmla="*/ 794 h 794"/>
                <a:gd name="T38" fmla="*/ 406 w 794"/>
                <a:gd name="T39" fmla="*/ 794 h 794"/>
                <a:gd name="T40" fmla="*/ 446 w 794"/>
                <a:gd name="T41" fmla="*/ 791 h 794"/>
                <a:gd name="T42" fmla="*/ 523 w 794"/>
                <a:gd name="T43" fmla="*/ 773 h 794"/>
                <a:gd name="T44" fmla="*/ 593 w 794"/>
                <a:gd name="T45" fmla="*/ 741 h 794"/>
                <a:gd name="T46" fmla="*/ 657 w 794"/>
                <a:gd name="T47" fmla="*/ 698 h 794"/>
                <a:gd name="T48" fmla="*/ 708 w 794"/>
                <a:gd name="T49" fmla="*/ 643 h 794"/>
                <a:gd name="T50" fmla="*/ 749 w 794"/>
                <a:gd name="T51" fmla="*/ 578 h 794"/>
                <a:gd name="T52" fmla="*/ 779 w 794"/>
                <a:gd name="T53" fmla="*/ 506 h 794"/>
                <a:gd name="T54" fmla="*/ 792 w 794"/>
                <a:gd name="T55" fmla="*/ 429 h 794"/>
                <a:gd name="T56" fmla="*/ 794 w 794"/>
                <a:gd name="T57" fmla="*/ 388 h 794"/>
                <a:gd name="T58" fmla="*/ 792 w 794"/>
                <a:gd name="T59" fmla="*/ 367 h 794"/>
                <a:gd name="T60" fmla="*/ 784 w 794"/>
                <a:gd name="T61" fmla="*/ 309 h 794"/>
                <a:gd name="T62" fmla="*/ 760 w 794"/>
                <a:gd name="T63" fmla="*/ 233 h 794"/>
                <a:gd name="T64" fmla="*/ 722 w 794"/>
                <a:gd name="T65" fmla="*/ 167 h 794"/>
                <a:gd name="T66" fmla="*/ 671 w 794"/>
                <a:gd name="T67" fmla="*/ 110 h 794"/>
                <a:gd name="T68" fmla="*/ 612 w 794"/>
                <a:gd name="T69" fmla="*/ 62 h 794"/>
                <a:gd name="T70" fmla="*/ 544 w 794"/>
                <a:gd name="T71" fmla="*/ 28 h 794"/>
                <a:gd name="T72" fmla="*/ 468 w 794"/>
                <a:gd name="T73" fmla="*/ 5 h 794"/>
                <a:gd name="T74" fmla="*/ 408 w 794"/>
                <a:gd name="T75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94" h="794">
                  <a:moveTo>
                    <a:pt x="388" y="0"/>
                  </a:moveTo>
                  <a:lnTo>
                    <a:pt x="388" y="0"/>
                  </a:lnTo>
                  <a:lnTo>
                    <a:pt x="367" y="0"/>
                  </a:lnTo>
                  <a:lnTo>
                    <a:pt x="348" y="2"/>
                  </a:lnTo>
                  <a:lnTo>
                    <a:pt x="309" y="9"/>
                  </a:lnTo>
                  <a:lnTo>
                    <a:pt x="271" y="21"/>
                  </a:lnTo>
                  <a:lnTo>
                    <a:pt x="233" y="35"/>
                  </a:lnTo>
                  <a:lnTo>
                    <a:pt x="199" y="52"/>
                  </a:lnTo>
                  <a:lnTo>
                    <a:pt x="168" y="72"/>
                  </a:lnTo>
                  <a:lnTo>
                    <a:pt x="137" y="96"/>
                  </a:lnTo>
                  <a:lnTo>
                    <a:pt x="110" y="122"/>
                  </a:lnTo>
                  <a:lnTo>
                    <a:pt x="84" y="151"/>
                  </a:lnTo>
                  <a:lnTo>
                    <a:pt x="62" y="182"/>
                  </a:lnTo>
                  <a:lnTo>
                    <a:pt x="43" y="215"/>
                  </a:lnTo>
                  <a:lnTo>
                    <a:pt x="27" y="251"/>
                  </a:lnTo>
                  <a:lnTo>
                    <a:pt x="15" y="287"/>
                  </a:lnTo>
                  <a:lnTo>
                    <a:pt x="5" y="326"/>
                  </a:lnTo>
                  <a:lnTo>
                    <a:pt x="2" y="365"/>
                  </a:lnTo>
                  <a:lnTo>
                    <a:pt x="0" y="386"/>
                  </a:lnTo>
                  <a:lnTo>
                    <a:pt x="0" y="405"/>
                  </a:lnTo>
                  <a:lnTo>
                    <a:pt x="0" y="405"/>
                  </a:lnTo>
                  <a:lnTo>
                    <a:pt x="0" y="425"/>
                  </a:lnTo>
                  <a:lnTo>
                    <a:pt x="3" y="446"/>
                  </a:lnTo>
                  <a:lnTo>
                    <a:pt x="10" y="485"/>
                  </a:lnTo>
                  <a:lnTo>
                    <a:pt x="21" y="523"/>
                  </a:lnTo>
                  <a:lnTo>
                    <a:pt x="34" y="559"/>
                  </a:lnTo>
                  <a:lnTo>
                    <a:pt x="51" y="593"/>
                  </a:lnTo>
                  <a:lnTo>
                    <a:pt x="72" y="626"/>
                  </a:lnTo>
                  <a:lnTo>
                    <a:pt x="96" y="657"/>
                  </a:lnTo>
                  <a:lnTo>
                    <a:pt x="122" y="684"/>
                  </a:lnTo>
                  <a:lnTo>
                    <a:pt x="151" y="708"/>
                  </a:lnTo>
                  <a:lnTo>
                    <a:pt x="182" y="731"/>
                  </a:lnTo>
                  <a:lnTo>
                    <a:pt x="216" y="749"/>
                  </a:lnTo>
                  <a:lnTo>
                    <a:pt x="250" y="767"/>
                  </a:lnTo>
                  <a:lnTo>
                    <a:pt x="288" y="779"/>
                  </a:lnTo>
                  <a:lnTo>
                    <a:pt x="326" y="787"/>
                  </a:lnTo>
                  <a:lnTo>
                    <a:pt x="365" y="792"/>
                  </a:lnTo>
                  <a:lnTo>
                    <a:pt x="386" y="794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427" y="792"/>
                  </a:lnTo>
                  <a:lnTo>
                    <a:pt x="446" y="791"/>
                  </a:lnTo>
                  <a:lnTo>
                    <a:pt x="485" y="784"/>
                  </a:lnTo>
                  <a:lnTo>
                    <a:pt x="523" y="773"/>
                  </a:lnTo>
                  <a:lnTo>
                    <a:pt x="559" y="760"/>
                  </a:lnTo>
                  <a:lnTo>
                    <a:pt x="593" y="741"/>
                  </a:lnTo>
                  <a:lnTo>
                    <a:pt x="626" y="720"/>
                  </a:lnTo>
                  <a:lnTo>
                    <a:pt x="657" y="698"/>
                  </a:lnTo>
                  <a:lnTo>
                    <a:pt x="684" y="671"/>
                  </a:lnTo>
                  <a:lnTo>
                    <a:pt x="708" y="643"/>
                  </a:lnTo>
                  <a:lnTo>
                    <a:pt x="731" y="611"/>
                  </a:lnTo>
                  <a:lnTo>
                    <a:pt x="749" y="578"/>
                  </a:lnTo>
                  <a:lnTo>
                    <a:pt x="767" y="544"/>
                  </a:lnTo>
                  <a:lnTo>
                    <a:pt x="779" y="506"/>
                  </a:lnTo>
                  <a:lnTo>
                    <a:pt x="787" y="468"/>
                  </a:lnTo>
                  <a:lnTo>
                    <a:pt x="792" y="429"/>
                  </a:lnTo>
                  <a:lnTo>
                    <a:pt x="794" y="408"/>
                  </a:lnTo>
                  <a:lnTo>
                    <a:pt x="794" y="388"/>
                  </a:lnTo>
                  <a:lnTo>
                    <a:pt x="794" y="388"/>
                  </a:lnTo>
                  <a:lnTo>
                    <a:pt x="792" y="367"/>
                  </a:lnTo>
                  <a:lnTo>
                    <a:pt x="791" y="347"/>
                  </a:lnTo>
                  <a:lnTo>
                    <a:pt x="784" y="309"/>
                  </a:lnTo>
                  <a:lnTo>
                    <a:pt x="773" y="269"/>
                  </a:lnTo>
                  <a:lnTo>
                    <a:pt x="760" y="233"/>
                  </a:lnTo>
                  <a:lnTo>
                    <a:pt x="743" y="199"/>
                  </a:lnTo>
                  <a:lnTo>
                    <a:pt x="722" y="167"/>
                  </a:lnTo>
                  <a:lnTo>
                    <a:pt x="698" y="137"/>
                  </a:lnTo>
                  <a:lnTo>
                    <a:pt x="671" y="110"/>
                  </a:lnTo>
                  <a:lnTo>
                    <a:pt x="643" y="84"/>
                  </a:lnTo>
                  <a:lnTo>
                    <a:pt x="612" y="62"/>
                  </a:lnTo>
                  <a:lnTo>
                    <a:pt x="578" y="43"/>
                  </a:lnTo>
                  <a:lnTo>
                    <a:pt x="544" y="28"/>
                  </a:lnTo>
                  <a:lnTo>
                    <a:pt x="506" y="16"/>
                  </a:lnTo>
                  <a:lnTo>
                    <a:pt x="468" y="5"/>
                  </a:lnTo>
                  <a:lnTo>
                    <a:pt x="429" y="0"/>
                  </a:lnTo>
                  <a:lnTo>
                    <a:pt x="408" y="0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560"/>
            </a:p>
          </p:txBody>
        </p:sp>
        <p:sp>
          <p:nvSpPr>
            <p:cNvPr id="38" name="Freeform 141">
              <a:extLst>
                <a:ext uri="{FF2B5EF4-FFF2-40B4-BE49-F238E27FC236}">
                  <a16:creationId xmlns:a16="http://schemas.microsoft.com/office/drawing/2014/main" id="{0993AF8D-4FF9-4A1E-A81D-79C2199AC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6140" y="638847"/>
              <a:ext cx="1463040" cy="1463041"/>
            </a:xfrm>
            <a:custGeom>
              <a:avLst/>
              <a:gdLst>
                <a:gd name="T0" fmla="*/ 283 w 578"/>
                <a:gd name="T1" fmla="*/ 0 h 579"/>
                <a:gd name="T2" fmla="*/ 225 w 578"/>
                <a:gd name="T3" fmla="*/ 8 h 579"/>
                <a:gd name="T4" fmla="*/ 170 w 578"/>
                <a:gd name="T5" fmla="*/ 25 h 579"/>
                <a:gd name="T6" fmla="*/ 122 w 578"/>
                <a:gd name="T7" fmla="*/ 53 h 579"/>
                <a:gd name="T8" fmla="*/ 79 w 578"/>
                <a:gd name="T9" fmla="*/ 90 h 579"/>
                <a:gd name="T10" fmla="*/ 45 w 578"/>
                <a:gd name="T11" fmla="*/ 133 h 579"/>
                <a:gd name="T12" fmla="*/ 19 w 578"/>
                <a:gd name="T13" fmla="*/ 183 h 579"/>
                <a:gd name="T14" fmla="*/ 3 w 578"/>
                <a:gd name="T15" fmla="*/ 238 h 579"/>
                <a:gd name="T16" fmla="*/ 0 w 578"/>
                <a:gd name="T17" fmla="*/ 296 h 579"/>
                <a:gd name="T18" fmla="*/ 2 w 578"/>
                <a:gd name="T19" fmla="*/ 325 h 579"/>
                <a:gd name="T20" fmla="*/ 14 w 578"/>
                <a:gd name="T21" fmla="*/ 382 h 579"/>
                <a:gd name="T22" fmla="*/ 38 w 578"/>
                <a:gd name="T23" fmla="*/ 433 h 579"/>
                <a:gd name="T24" fmla="*/ 70 w 578"/>
                <a:gd name="T25" fmla="*/ 480 h 579"/>
                <a:gd name="T26" fmla="*/ 110 w 578"/>
                <a:gd name="T27" fmla="*/ 517 h 579"/>
                <a:gd name="T28" fmla="*/ 156 w 578"/>
                <a:gd name="T29" fmla="*/ 548 h 579"/>
                <a:gd name="T30" fmla="*/ 209 w 578"/>
                <a:gd name="T31" fmla="*/ 569 h 579"/>
                <a:gd name="T32" fmla="*/ 266 w 578"/>
                <a:gd name="T33" fmla="*/ 579 h 579"/>
                <a:gd name="T34" fmla="*/ 295 w 578"/>
                <a:gd name="T35" fmla="*/ 579 h 579"/>
                <a:gd name="T36" fmla="*/ 353 w 578"/>
                <a:gd name="T37" fmla="*/ 572 h 579"/>
                <a:gd name="T38" fmla="*/ 408 w 578"/>
                <a:gd name="T39" fmla="*/ 553 h 579"/>
                <a:gd name="T40" fmla="*/ 456 w 578"/>
                <a:gd name="T41" fmla="*/ 526 h 579"/>
                <a:gd name="T42" fmla="*/ 497 w 578"/>
                <a:gd name="T43" fmla="*/ 490 h 579"/>
                <a:gd name="T44" fmla="*/ 533 w 578"/>
                <a:gd name="T45" fmla="*/ 447 h 579"/>
                <a:gd name="T46" fmla="*/ 557 w 578"/>
                <a:gd name="T47" fmla="*/ 396 h 579"/>
                <a:gd name="T48" fmla="*/ 575 w 578"/>
                <a:gd name="T49" fmla="*/ 342 h 579"/>
                <a:gd name="T50" fmla="*/ 578 w 578"/>
                <a:gd name="T51" fmla="*/ 282 h 579"/>
                <a:gd name="T52" fmla="*/ 576 w 578"/>
                <a:gd name="T53" fmla="*/ 253 h 579"/>
                <a:gd name="T54" fmla="*/ 564 w 578"/>
                <a:gd name="T55" fmla="*/ 197 h 579"/>
                <a:gd name="T56" fmla="*/ 540 w 578"/>
                <a:gd name="T57" fmla="*/ 145 h 579"/>
                <a:gd name="T58" fmla="*/ 508 w 578"/>
                <a:gd name="T59" fmla="*/ 101 h 579"/>
                <a:gd name="T60" fmla="*/ 468 w 578"/>
                <a:gd name="T61" fmla="*/ 63 h 579"/>
                <a:gd name="T62" fmla="*/ 422 w 578"/>
                <a:gd name="T63" fmla="*/ 32 h 579"/>
                <a:gd name="T64" fmla="*/ 369 w 578"/>
                <a:gd name="T65" fmla="*/ 12 h 579"/>
                <a:gd name="T66" fmla="*/ 312 w 578"/>
                <a:gd name="T67" fmla="*/ 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78" h="579">
                  <a:moveTo>
                    <a:pt x="283" y="0"/>
                  </a:moveTo>
                  <a:lnTo>
                    <a:pt x="283" y="0"/>
                  </a:lnTo>
                  <a:lnTo>
                    <a:pt x="252" y="3"/>
                  </a:lnTo>
                  <a:lnTo>
                    <a:pt x="225" y="8"/>
                  </a:lnTo>
                  <a:lnTo>
                    <a:pt x="197" y="15"/>
                  </a:lnTo>
                  <a:lnTo>
                    <a:pt x="170" y="25"/>
                  </a:lnTo>
                  <a:lnTo>
                    <a:pt x="146" y="39"/>
                  </a:lnTo>
                  <a:lnTo>
                    <a:pt x="122" y="53"/>
                  </a:lnTo>
                  <a:lnTo>
                    <a:pt x="99" y="70"/>
                  </a:lnTo>
                  <a:lnTo>
                    <a:pt x="79" y="90"/>
                  </a:lnTo>
                  <a:lnTo>
                    <a:pt x="62" y="111"/>
                  </a:lnTo>
                  <a:lnTo>
                    <a:pt x="45" y="133"/>
                  </a:lnTo>
                  <a:lnTo>
                    <a:pt x="31" y="157"/>
                  </a:lnTo>
                  <a:lnTo>
                    <a:pt x="19" y="183"/>
                  </a:lnTo>
                  <a:lnTo>
                    <a:pt x="10" y="210"/>
                  </a:lnTo>
                  <a:lnTo>
                    <a:pt x="3" y="238"/>
                  </a:lnTo>
                  <a:lnTo>
                    <a:pt x="0" y="267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5"/>
                  </a:lnTo>
                  <a:lnTo>
                    <a:pt x="7" y="354"/>
                  </a:lnTo>
                  <a:lnTo>
                    <a:pt x="14" y="382"/>
                  </a:lnTo>
                  <a:lnTo>
                    <a:pt x="24" y="408"/>
                  </a:lnTo>
                  <a:lnTo>
                    <a:pt x="38" y="433"/>
                  </a:lnTo>
                  <a:lnTo>
                    <a:pt x="53" y="457"/>
                  </a:lnTo>
                  <a:lnTo>
                    <a:pt x="70" y="480"/>
                  </a:lnTo>
                  <a:lnTo>
                    <a:pt x="89" y="498"/>
                  </a:lnTo>
                  <a:lnTo>
                    <a:pt x="110" y="517"/>
                  </a:lnTo>
                  <a:lnTo>
                    <a:pt x="132" y="533"/>
                  </a:lnTo>
                  <a:lnTo>
                    <a:pt x="156" y="548"/>
                  </a:lnTo>
                  <a:lnTo>
                    <a:pt x="182" y="558"/>
                  </a:lnTo>
                  <a:lnTo>
                    <a:pt x="209" y="569"/>
                  </a:lnTo>
                  <a:lnTo>
                    <a:pt x="237" y="574"/>
                  </a:lnTo>
                  <a:lnTo>
                    <a:pt x="266" y="579"/>
                  </a:lnTo>
                  <a:lnTo>
                    <a:pt x="295" y="579"/>
                  </a:lnTo>
                  <a:lnTo>
                    <a:pt x="295" y="579"/>
                  </a:lnTo>
                  <a:lnTo>
                    <a:pt x="324" y="577"/>
                  </a:lnTo>
                  <a:lnTo>
                    <a:pt x="353" y="572"/>
                  </a:lnTo>
                  <a:lnTo>
                    <a:pt x="381" y="564"/>
                  </a:lnTo>
                  <a:lnTo>
                    <a:pt x="408" y="553"/>
                  </a:lnTo>
                  <a:lnTo>
                    <a:pt x="432" y="541"/>
                  </a:lnTo>
                  <a:lnTo>
                    <a:pt x="456" y="526"/>
                  </a:lnTo>
                  <a:lnTo>
                    <a:pt x="479" y="509"/>
                  </a:lnTo>
                  <a:lnTo>
                    <a:pt x="497" y="490"/>
                  </a:lnTo>
                  <a:lnTo>
                    <a:pt x="516" y="469"/>
                  </a:lnTo>
                  <a:lnTo>
                    <a:pt x="533" y="447"/>
                  </a:lnTo>
                  <a:lnTo>
                    <a:pt x="547" y="421"/>
                  </a:lnTo>
                  <a:lnTo>
                    <a:pt x="557" y="396"/>
                  </a:lnTo>
                  <a:lnTo>
                    <a:pt x="568" y="370"/>
                  </a:lnTo>
                  <a:lnTo>
                    <a:pt x="575" y="342"/>
                  </a:lnTo>
                  <a:lnTo>
                    <a:pt x="578" y="313"/>
                  </a:lnTo>
                  <a:lnTo>
                    <a:pt x="578" y="282"/>
                  </a:lnTo>
                  <a:lnTo>
                    <a:pt x="578" y="282"/>
                  </a:lnTo>
                  <a:lnTo>
                    <a:pt x="576" y="253"/>
                  </a:lnTo>
                  <a:lnTo>
                    <a:pt x="571" y="226"/>
                  </a:lnTo>
                  <a:lnTo>
                    <a:pt x="564" y="197"/>
                  </a:lnTo>
                  <a:lnTo>
                    <a:pt x="552" y="171"/>
                  </a:lnTo>
                  <a:lnTo>
                    <a:pt x="540" y="145"/>
                  </a:lnTo>
                  <a:lnTo>
                    <a:pt x="525" y="123"/>
                  </a:lnTo>
                  <a:lnTo>
                    <a:pt x="508" y="101"/>
                  </a:lnTo>
                  <a:lnTo>
                    <a:pt x="489" y="80"/>
                  </a:lnTo>
                  <a:lnTo>
                    <a:pt x="468" y="63"/>
                  </a:lnTo>
                  <a:lnTo>
                    <a:pt x="446" y="46"/>
                  </a:lnTo>
                  <a:lnTo>
                    <a:pt x="422" y="32"/>
                  </a:lnTo>
                  <a:lnTo>
                    <a:pt x="396" y="20"/>
                  </a:lnTo>
                  <a:lnTo>
                    <a:pt x="369" y="12"/>
                  </a:lnTo>
                  <a:lnTo>
                    <a:pt x="341" y="5"/>
                  </a:lnTo>
                  <a:lnTo>
                    <a:pt x="312" y="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746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B73D44E-C2DB-4D15-A609-896C5A4E3A04}"/>
              </a:ext>
            </a:extLst>
          </p:cNvPr>
          <p:cNvSpPr/>
          <p:nvPr userDrawn="1"/>
        </p:nvSpPr>
        <p:spPr>
          <a:xfrm>
            <a:off x="3128253" y="1117706"/>
            <a:ext cx="4525804" cy="6237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ADA46F-0463-4427-A98B-771BD9C0178F}"/>
              </a:ext>
            </a:extLst>
          </p:cNvPr>
          <p:cNvGrpSpPr/>
          <p:nvPr userDrawn="1"/>
        </p:nvGrpSpPr>
        <p:grpSpPr>
          <a:xfrm>
            <a:off x="5058376" y="3522243"/>
            <a:ext cx="2595681" cy="4932742"/>
            <a:chOff x="4423482" y="2544058"/>
            <a:chExt cx="2662238" cy="3699557"/>
          </a:xfrm>
          <a:solidFill>
            <a:schemeClr val="accent4"/>
          </a:solidFill>
          <a:effectLst>
            <a:outerShdw blurRad="127000" dist="635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5A311667-2171-41BF-A0F5-53266AFB1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3482" y="2544058"/>
              <a:ext cx="2662238" cy="2874963"/>
            </a:xfrm>
            <a:custGeom>
              <a:avLst/>
              <a:gdLst>
                <a:gd name="T0" fmla="*/ 13 w 1677"/>
                <a:gd name="T1" fmla="*/ 1535 h 1811"/>
                <a:gd name="T2" fmla="*/ 0 w 1677"/>
                <a:gd name="T3" fmla="*/ 1790 h 1811"/>
                <a:gd name="T4" fmla="*/ 120 w 1677"/>
                <a:gd name="T5" fmla="*/ 1805 h 1811"/>
                <a:gd name="T6" fmla="*/ 241 w 1677"/>
                <a:gd name="T7" fmla="*/ 1811 h 1811"/>
                <a:gd name="T8" fmla="*/ 315 w 1677"/>
                <a:gd name="T9" fmla="*/ 1809 h 1811"/>
                <a:gd name="T10" fmla="*/ 459 w 1677"/>
                <a:gd name="T11" fmla="*/ 1793 h 1811"/>
                <a:gd name="T12" fmla="*/ 600 w 1677"/>
                <a:gd name="T13" fmla="*/ 1766 h 1811"/>
                <a:gd name="T14" fmla="*/ 735 w 1677"/>
                <a:gd name="T15" fmla="*/ 1723 h 1811"/>
                <a:gd name="T16" fmla="*/ 864 w 1677"/>
                <a:gd name="T17" fmla="*/ 1670 h 1811"/>
                <a:gd name="T18" fmla="*/ 986 w 1677"/>
                <a:gd name="T19" fmla="*/ 1603 h 1811"/>
                <a:gd name="T20" fmla="*/ 1101 w 1677"/>
                <a:gd name="T21" fmla="*/ 1526 h 1811"/>
                <a:gd name="T22" fmla="*/ 1207 w 1677"/>
                <a:gd name="T23" fmla="*/ 1439 h 1811"/>
                <a:gd name="T24" fmla="*/ 1303 w 1677"/>
                <a:gd name="T25" fmla="*/ 1341 h 1811"/>
                <a:gd name="T26" fmla="*/ 1392 w 1677"/>
                <a:gd name="T27" fmla="*/ 1235 h 1811"/>
                <a:gd name="T28" fmla="*/ 1469 w 1677"/>
                <a:gd name="T29" fmla="*/ 1120 h 1811"/>
                <a:gd name="T30" fmla="*/ 1535 w 1677"/>
                <a:gd name="T31" fmla="*/ 998 h 1811"/>
                <a:gd name="T32" fmla="*/ 1590 w 1677"/>
                <a:gd name="T33" fmla="*/ 869 h 1811"/>
                <a:gd name="T34" fmla="*/ 1632 w 1677"/>
                <a:gd name="T35" fmla="*/ 734 h 1811"/>
                <a:gd name="T36" fmla="*/ 1660 w 1677"/>
                <a:gd name="T37" fmla="*/ 593 h 1811"/>
                <a:gd name="T38" fmla="*/ 1675 w 1677"/>
                <a:gd name="T39" fmla="*/ 449 h 1811"/>
                <a:gd name="T40" fmla="*/ 1677 w 1677"/>
                <a:gd name="T41" fmla="*/ 376 h 1811"/>
                <a:gd name="T42" fmla="*/ 1674 w 1677"/>
                <a:gd name="T43" fmla="*/ 278 h 1811"/>
                <a:gd name="T44" fmla="*/ 1665 w 1677"/>
                <a:gd name="T45" fmla="*/ 184 h 1811"/>
                <a:gd name="T46" fmla="*/ 1648 w 1677"/>
                <a:gd name="T47" fmla="*/ 91 h 1811"/>
                <a:gd name="T48" fmla="*/ 1627 w 1677"/>
                <a:gd name="T49" fmla="*/ 0 h 1811"/>
                <a:gd name="T50" fmla="*/ 1157 w 1677"/>
                <a:gd name="T51" fmla="*/ 117 h 1811"/>
                <a:gd name="T52" fmla="*/ 1166 w 1677"/>
                <a:gd name="T53" fmla="*/ 148 h 1811"/>
                <a:gd name="T54" fmla="*/ 1180 w 1677"/>
                <a:gd name="T55" fmla="*/ 211 h 1811"/>
                <a:gd name="T56" fmla="*/ 1188 w 1677"/>
                <a:gd name="T57" fmla="*/ 276 h 1811"/>
                <a:gd name="T58" fmla="*/ 1193 w 1677"/>
                <a:gd name="T59" fmla="*/ 343 h 1811"/>
                <a:gd name="T60" fmla="*/ 1193 w 1677"/>
                <a:gd name="T61" fmla="*/ 377 h 1811"/>
                <a:gd name="T62" fmla="*/ 1190 w 1677"/>
                <a:gd name="T63" fmla="*/ 473 h 1811"/>
                <a:gd name="T64" fmla="*/ 1174 w 1677"/>
                <a:gd name="T65" fmla="*/ 568 h 1811"/>
                <a:gd name="T66" fmla="*/ 1152 w 1677"/>
                <a:gd name="T67" fmla="*/ 659 h 1811"/>
                <a:gd name="T68" fmla="*/ 1120 w 1677"/>
                <a:gd name="T69" fmla="*/ 744 h 1811"/>
                <a:gd name="T70" fmla="*/ 1080 w 1677"/>
                <a:gd name="T71" fmla="*/ 828 h 1811"/>
                <a:gd name="T72" fmla="*/ 1032 w 1677"/>
                <a:gd name="T73" fmla="*/ 905 h 1811"/>
                <a:gd name="T74" fmla="*/ 979 w 1677"/>
                <a:gd name="T75" fmla="*/ 977 h 1811"/>
                <a:gd name="T76" fmla="*/ 917 w 1677"/>
                <a:gd name="T77" fmla="*/ 1046 h 1811"/>
                <a:gd name="T78" fmla="*/ 850 w 1677"/>
                <a:gd name="T79" fmla="*/ 1106 h 1811"/>
                <a:gd name="T80" fmla="*/ 777 w 1677"/>
                <a:gd name="T81" fmla="*/ 1161 h 1811"/>
                <a:gd name="T82" fmla="*/ 699 w 1677"/>
                <a:gd name="T83" fmla="*/ 1207 h 1811"/>
                <a:gd name="T84" fmla="*/ 617 w 1677"/>
                <a:gd name="T85" fmla="*/ 1248 h 1811"/>
                <a:gd name="T86" fmla="*/ 530 w 1677"/>
                <a:gd name="T87" fmla="*/ 1279 h 1811"/>
                <a:gd name="T88" fmla="*/ 439 w 1677"/>
                <a:gd name="T89" fmla="*/ 1303 h 1811"/>
                <a:gd name="T90" fmla="*/ 346 w 1677"/>
                <a:gd name="T91" fmla="*/ 1317 h 1811"/>
                <a:gd name="T92" fmla="*/ 248 w 1677"/>
                <a:gd name="T93" fmla="*/ 1322 h 1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77" h="1811">
                  <a:moveTo>
                    <a:pt x="126" y="1319"/>
                  </a:moveTo>
                  <a:lnTo>
                    <a:pt x="13" y="1535"/>
                  </a:lnTo>
                  <a:lnTo>
                    <a:pt x="0" y="1790"/>
                  </a:lnTo>
                  <a:lnTo>
                    <a:pt x="0" y="1790"/>
                  </a:lnTo>
                  <a:lnTo>
                    <a:pt x="60" y="1799"/>
                  </a:lnTo>
                  <a:lnTo>
                    <a:pt x="120" y="1805"/>
                  </a:lnTo>
                  <a:lnTo>
                    <a:pt x="180" y="1809"/>
                  </a:lnTo>
                  <a:lnTo>
                    <a:pt x="241" y="1811"/>
                  </a:lnTo>
                  <a:lnTo>
                    <a:pt x="241" y="1811"/>
                  </a:lnTo>
                  <a:lnTo>
                    <a:pt x="315" y="1809"/>
                  </a:lnTo>
                  <a:lnTo>
                    <a:pt x="387" y="1804"/>
                  </a:lnTo>
                  <a:lnTo>
                    <a:pt x="459" y="1793"/>
                  </a:lnTo>
                  <a:lnTo>
                    <a:pt x="530" y="1781"/>
                  </a:lnTo>
                  <a:lnTo>
                    <a:pt x="600" y="1766"/>
                  </a:lnTo>
                  <a:lnTo>
                    <a:pt x="668" y="1745"/>
                  </a:lnTo>
                  <a:lnTo>
                    <a:pt x="735" y="1723"/>
                  </a:lnTo>
                  <a:lnTo>
                    <a:pt x="801" y="1697"/>
                  </a:lnTo>
                  <a:lnTo>
                    <a:pt x="864" y="1670"/>
                  </a:lnTo>
                  <a:lnTo>
                    <a:pt x="926" y="1637"/>
                  </a:lnTo>
                  <a:lnTo>
                    <a:pt x="986" y="1603"/>
                  </a:lnTo>
                  <a:lnTo>
                    <a:pt x="1044" y="1565"/>
                  </a:lnTo>
                  <a:lnTo>
                    <a:pt x="1101" y="1526"/>
                  </a:lnTo>
                  <a:lnTo>
                    <a:pt x="1154" y="1483"/>
                  </a:lnTo>
                  <a:lnTo>
                    <a:pt x="1207" y="1439"/>
                  </a:lnTo>
                  <a:lnTo>
                    <a:pt x="1257" y="1391"/>
                  </a:lnTo>
                  <a:lnTo>
                    <a:pt x="1303" y="1341"/>
                  </a:lnTo>
                  <a:lnTo>
                    <a:pt x="1349" y="1288"/>
                  </a:lnTo>
                  <a:lnTo>
                    <a:pt x="1392" y="1235"/>
                  </a:lnTo>
                  <a:lnTo>
                    <a:pt x="1432" y="1178"/>
                  </a:lnTo>
                  <a:lnTo>
                    <a:pt x="1469" y="1120"/>
                  </a:lnTo>
                  <a:lnTo>
                    <a:pt x="1504" y="1060"/>
                  </a:lnTo>
                  <a:lnTo>
                    <a:pt x="1535" y="998"/>
                  </a:lnTo>
                  <a:lnTo>
                    <a:pt x="1564" y="935"/>
                  </a:lnTo>
                  <a:lnTo>
                    <a:pt x="1590" y="869"/>
                  </a:lnTo>
                  <a:lnTo>
                    <a:pt x="1612" y="803"/>
                  </a:lnTo>
                  <a:lnTo>
                    <a:pt x="1632" y="734"/>
                  </a:lnTo>
                  <a:lnTo>
                    <a:pt x="1648" y="665"/>
                  </a:lnTo>
                  <a:lnTo>
                    <a:pt x="1660" y="593"/>
                  </a:lnTo>
                  <a:lnTo>
                    <a:pt x="1670" y="521"/>
                  </a:lnTo>
                  <a:lnTo>
                    <a:pt x="1675" y="449"/>
                  </a:lnTo>
                  <a:lnTo>
                    <a:pt x="1677" y="376"/>
                  </a:lnTo>
                  <a:lnTo>
                    <a:pt x="1677" y="376"/>
                  </a:lnTo>
                  <a:lnTo>
                    <a:pt x="1675" y="328"/>
                  </a:lnTo>
                  <a:lnTo>
                    <a:pt x="1674" y="278"/>
                  </a:lnTo>
                  <a:lnTo>
                    <a:pt x="1670" y="232"/>
                  </a:lnTo>
                  <a:lnTo>
                    <a:pt x="1665" y="184"/>
                  </a:lnTo>
                  <a:lnTo>
                    <a:pt x="1656" y="137"/>
                  </a:lnTo>
                  <a:lnTo>
                    <a:pt x="1648" y="91"/>
                  </a:lnTo>
                  <a:lnTo>
                    <a:pt x="1639" y="45"/>
                  </a:lnTo>
                  <a:lnTo>
                    <a:pt x="1627" y="0"/>
                  </a:lnTo>
                  <a:lnTo>
                    <a:pt x="1391" y="110"/>
                  </a:lnTo>
                  <a:lnTo>
                    <a:pt x="1157" y="117"/>
                  </a:lnTo>
                  <a:lnTo>
                    <a:pt x="1157" y="117"/>
                  </a:lnTo>
                  <a:lnTo>
                    <a:pt x="1166" y="148"/>
                  </a:lnTo>
                  <a:lnTo>
                    <a:pt x="1173" y="180"/>
                  </a:lnTo>
                  <a:lnTo>
                    <a:pt x="1180" y="211"/>
                  </a:lnTo>
                  <a:lnTo>
                    <a:pt x="1185" y="244"/>
                  </a:lnTo>
                  <a:lnTo>
                    <a:pt x="1188" y="276"/>
                  </a:lnTo>
                  <a:lnTo>
                    <a:pt x="1192" y="310"/>
                  </a:lnTo>
                  <a:lnTo>
                    <a:pt x="1193" y="343"/>
                  </a:lnTo>
                  <a:lnTo>
                    <a:pt x="1193" y="377"/>
                  </a:lnTo>
                  <a:lnTo>
                    <a:pt x="1193" y="377"/>
                  </a:lnTo>
                  <a:lnTo>
                    <a:pt x="1193" y="425"/>
                  </a:lnTo>
                  <a:lnTo>
                    <a:pt x="1190" y="473"/>
                  </a:lnTo>
                  <a:lnTo>
                    <a:pt x="1183" y="521"/>
                  </a:lnTo>
                  <a:lnTo>
                    <a:pt x="1174" y="568"/>
                  </a:lnTo>
                  <a:lnTo>
                    <a:pt x="1164" y="614"/>
                  </a:lnTo>
                  <a:lnTo>
                    <a:pt x="1152" y="659"/>
                  </a:lnTo>
                  <a:lnTo>
                    <a:pt x="1137" y="701"/>
                  </a:lnTo>
                  <a:lnTo>
                    <a:pt x="1120" y="744"/>
                  </a:lnTo>
                  <a:lnTo>
                    <a:pt x="1101" y="787"/>
                  </a:lnTo>
                  <a:lnTo>
                    <a:pt x="1080" y="828"/>
                  </a:lnTo>
                  <a:lnTo>
                    <a:pt x="1058" y="868"/>
                  </a:lnTo>
                  <a:lnTo>
                    <a:pt x="1032" y="905"/>
                  </a:lnTo>
                  <a:lnTo>
                    <a:pt x="1006" y="943"/>
                  </a:lnTo>
                  <a:lnTo>
                    <a:pt x="979" y="977"/>
                  </a:lnTo>
                  <a:lnTo>
                    <a:pt x="948" y="1012"/>
                  </a:lnTo>
                  <a:lnTo>
                    <a:pt x="917" y="1046"/>
                  </a:lnTo>
                  <a:lnTo>
                    <a:pt x="885" y="1077"/>
                  </a:lnTo>
                  <a:lnTo>
                    <a:pt x="850" y="1106"/>
                  </a:lnTo>
                  <a:lnTo>
                    <a:pt x="814" y="1133"/>
                  </a:lnTo>
                  <a:lnTo>
                    <a:pt x="777" y="1161"/>
                  </a:lnTo>
                  <a:lnTo>
                    <a:pt x="739" y="1185"/>
                  </a:lnTo>
                  <a:lnTo>
                    <a:pt x="699" y="1207"/>
                  </a:lnTo>
                  <a:lnTo>
                    <a:pt x="658" y="1229"/>
                  </a:lnTo>
                  <a:lnTo>
                    <a:pt x="617" y="1248"/>
                  </a:lnTo>
                  <a:lnTo>
                    <a:pt x="574" y="1265"/>
                  </a:lnTo>
                  <a:lnTo>
                    <a:pt x="530" y="1279"/>
                  </a:lnTo>
                  <a:lnTo>
                    <a:pt x="485" y="1293"/>
                  </a:lnTo>
                  <a:lnTo>
                    <a:pt x="439" y="1303"/>
                  </a:lnTo>
                  <a:lnTo>
                    <a:pt x="392" y="1312"/>
                  </a:lnTo>
                  <a:lnTo>
                    <a:pt x="346" y="1317"/>
                  </a:lnTo>
                  <a:lnTo>
                    <a:pt x="298" y="1320"/>
                  </a:lnTo>
                  <a:lnTo>
                    <a:pt x="248" y="1322"/>
                  </a:lnTo>
                  <a:lnTo>
                    <a:pt x="126" y="131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560"/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FD5A9C6D-A806-480C-AAD4-1E9082FE1E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792929" y="4414815"/>
              <a:ext cx="1828800" cy="1828800"/>
            </a:xfrm>
            <a:custGeom>
              <a:avLst/>
              <a:gdLst>
                <a:gd name="T0" fmla="*/ 388 w 794"/>
                <a:gd name="T1" fmla="*/ 0 h 794"/>
                <a:gd name="T2" fmla="*/ 348 w 794"/>
                <a:gd name="T3" fmla="*/ 2 h 794"/>
                <a:gd name="T4" fmla="*/ 271 w 794"/>
                <a:gd name="T5" fmla="*/ 19 h 794"/>
                <a:gd name="T6" fmla="*/ 199 w 794"/>
                <a:gd name="T7" fmla="*/ 52 h 794"/>
                <a:gd name="T8" fmla="*/ 137 w 794"/>
                <a:gd name="T9" fmla="*/ 96 h 794"/>
                <a:gd name="T10" fmla="*/ 84 w 794"/>
                <a:gd name="T11" fmla="*/ 151 h 794"/>
                <a:gd name="T12" fmla="*/ 43 w 794"/>
                <a:gd name="T13" fmla="*/ 215 h 794"/>
                <a:gd name="T14" fmla="*/ 16 w 794"/>
                <a:gd name="T15" fmla="*/ 287 h 794"/>
                <a:gd name="T16" fmla="*/ 0 w 794"/>
                <a:gd name="T17" fmla="*/ 365 h 794"/>
                <a:gd name="T18" fmla="*/ 0 w 794"/>
                <a:gd name="T19" fmla="*/ 405 h 794"/>
                <a:gd name="T20" fmla="*/ 0 w 794"/>
                <a:gd name="T21" fmla="*/ 425 h 794"/>
                <a:gd name="T22" fmla="*/ 10 w 794"/>
                <a:gd name="T23" fmla="*/ 485 h 794"/>
                <a:gd name="T24" fmla="*/ 34 w 794"/>
                <a:gd name="T25" fmla="*/ 559 h 794"/>
                <a:gd name="T26" fmla="*/ 72 w 794"/>
                <a:gd name="T27" fmla="*/ 626 h 794"/>
                <a:gd name="T28" fmla="*/ 122 w 794"/>
                <a:gd name="T29" fmla="*/ 684 h 794"/>
                <a:gd name="T30" fmla="*/ 182 w 794"/>
                <a:gd name="T31" fmla="*/ 731 h 794"/>
                <a:gd name="T32" fmla="*/ 251 w 794"/>
                <a:gd name="T33" fmla="*/ 765 h 794"/>
                <a:gd name="T34" fmla="*/ 326 w 794"/>
                <a:gd name="T35" fmla="*/ 787 h 794"/>
                <a:gd name="T36" fmla="*/ 386 w 794"/>
                <a:gd name="T37" fmla="*/ 794 h 794"/>
                <a:gd name="T38" fmla="*/ 407 w 794"/>
                <a:gd name="T39" fmla="*/ 794 h 794"/>
                <a:gd name="T40" fmla="*/ 446 w 794"/>
                <a:gd name="T41" fmla="*/ 791 h 794"/>
                <a:gd name="T42" fmla="*/ 523 w 794"/>
                <a:gd name="T43" fmla="*/ 773 h 794"/>
                <a:gd name="T44" fmla="*/ 594 w 794"/>
                <a:gd name="T45" fmla="*/ 741 h 794"/>
                <a:gd name="T46" fmla="*/ 657 w 794"/>
                <a:gd name="T47" fmla="*/ 696 h 794"/>
                <a:gd name="T48" fmla="*/ 709 w 794"/>
                <a:gd name="T49" fmla="*/ 641 h 794"/>
                <a:gd name="T50" fmla="*/ 750 w 794"/>
                <a:gd name="T51" fmla="*/ 578 h 794"/>
                <a:gd name="T52" fmla="*/ 779 w 794"/>
                <a:gd name="T53" fmla="*/ 506 h 794"/>
                <a:gd name="T54" fmla="*/ 793 w 794"/>
                <a:gd name="T55" fmla="*/ 429 h 794"/>
                <a:gd name="T56" fmla="*/ 794 w 794"/>
                <a:gd name="T57" fmla="*/ 388 h 794"/>
                <a:gd name="T58" fmla="*/ 793 w 794"/>
                <a:gd name="T59" fmla="*/ 367 h 794"/>
                <a:gd name="T60" fmla="*/ 784 w 794"/>
                <a:gd name="T61" fmla="*/ 307 h 794"/>
                <a:gd name="T62" fmla="*/ 760 w 794"/>
                <a:gd name="T63" fmla="*/ 233 h 794"/>
                <a:gd name="T64" fmla="*/ 721 w 794"/>
                <a:gd name="T65" fmla="*/ 167 h 794"/>
                <a:gd name="T66" fmla="*/ 671 w 794"/>
                <a:gd name="T67" fmla="*/ 110 h 794"/>
                <a:gd name="T68" fmla="*/ 613 w 794"/>
                <a:gd name="T69" fmla="*/ 62 h 794"/>
                <a:gd name="T70" fmla="*/ 544 w 794"/>
                <a:gd name="T71" fmla="*/ 28 h 794"/>
                <a:gd name="T72" fmla="*/ 468 w 794"/>
                <a:gd name="T73" fmla="*/ 5 h 794"/>
                <a:gd name="T74" fmla="*/ 408 w 794"/>
                <a:gd name="T75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94" h="794">
                  <a:moveTo>
                    <a:pt x="388" y="0"/>
                  </a:moveTo>
                  <a:lnTo>
                    <a:pt x="388" y="0"/>
                  </a:lnTo>
                  <a:lnTo>
                    <a:pt x="367" y="0"/>
                  </a:lnTo>
                  <a:lnTo>
                    <a:pt x="348" y="2"/>
                  </a:lnTo>
                  <a:lnTo>
                    <a:pt x="309" y="9"/>
                  </a:lnTo>
                  <a:lnTo>
                    <a:pt x="271" y="19"/>
                  </a:lnTo>
                  <a:lnTo>
                    <a:pt x="233" y="35"/>
                  </a:lnTo>
                  <a:lnTo>
                    <a:pt x="199" y="52"/>
                  </a:lnTo>
                  <a:lnTo>
                    <a:pt x="168" y="72"/>
                  </a:lnTo>
                  <a:lnTo>
                    <a:pt x="137" y="96"/>
                  </a:lnTo>
                  <a:lnTo>
                    <a:pt x="110" y="122"/>
                  </a:lnTo>
                  <a:lnTo>
                    <a:pt x="84" y="151"/>
                  </a:lnTo>
                  <a:lnTo>
                    <a:pt x="62" y="182"/>
                  </a:lnTo>
                  <a:lnTo>
                    <a:pt x="43" y="215"/>
                  </a:lnTo>
                  <a:lnTo>
                    <a:pt x="28" y="251"/>
                  </a:lnTo>
                  <a:lnTo>
                    <a:pt x="16" y="287"/>
                  </a:lnTo>
                  <a:lnTo>
                    <a:pt x="5" y="326"/>
                  </a:lnTo>
                  <a:lnTo>
                    <a:pt x="0" y="365"/>
                  </a:lnTo>
                  <a:lnTo>
                    <a:pt x="0" y="384"/>
                  </a:lnTo>
                  <a:lnTo>
                    <a:pt x="0" y="405"/>
                  </a:lnTo>
                  <a:lnTo>
                    <a:pt x="0" y="405"/>
                  </a:lnTo>
                  <a:lnTo>
                    <a:pt x="0" y="425"/>
                  </a:lnTo>
                  <a:lnTo>
                    <a:pt x="4" y="446"/>
                  </a:lnTo>
                  <a:lnTo>
                    <a:pt x="10" y="485"/>
                  </a:lnTo>
                  <a:lnTo>
                    <a:pt x="21" y="523"/>
                  </a:lnTo>
                  <a:lnTo>
                    <a:pt x="34" y="559"/>
                  </a:lnTo>
                  <a:lnTo>
                    <a:pt x="52" y="593"/>
                  </a:lnTo>
                  <a:lnTo>
                    <a:pt x="72" y="626"/>
                  </a:lnTo>
                  <a:lnTo>
                    <a:pt x="96" y="655"/>
                  </a:lnTo>
                  <a:lnTo>
                    <a:pt x="122" y="684"/>
                  </a:lnTo>
                  <a:lnTo>
                    <a:pt x="151" y="708"/>
                  </a:lnTo>
                  <a:lnTo>
                    <a:pt x="182" y="731"/>
                  </a:lnTo>
                  <a:lnTo>
                    <a:pt x="216" y="749"/>
                  </a:lnTo>
                  <a:lnTo>
                    <a:pt x="251" y="765"/>
                  </a:lnTo>
                  <a:lnTo>
                    <a:pt x="288" y="779"/>
                  </a:lnTo>
                  <a:lnTo>
                    <a:pt x="326" y="787"/>
                  </a:lnTo>
                  <a:lnTo>
                    <a:pt x="366" y="792"/>
                  </a:lnTo>
                  <a:lnTo>
                    <a:pt x="386" y="794"/>
                  </a:lnTo>
                  <a:lnTo>
                    <a:pt x="407" y="794"/>
                  </a:lnTo>
                  <a:lnTo>
                    <a:pt x="407" y="794"/>
                  </a:lnTo>
                  <a:lnTo>
                    <a:pt x="427" y="792"/>
                  </a:lnTo>
                  <a:lnTo>
                    <a:pt x="446" y="791"/>
                  </a:lnTo>
                  <a:lnTo>
                    <a:pt x="486" y="784"/>
                  </a:lnTo>
                  <a:lnTo>
                    <a:pt x="523" y="773"/>
                  </a:lnTo>
                  <a:lnTo>
                    <a:pt x="559" y="758"/>
                  </a:lnTo>
                  <a:lnTo>
                    <a:pt x="594" y="741"/>
                  </a:lnTo>
                  <a:lnTo>
                    <a:pt x="626" y="720"/>
                  </a:lnTo>
                  <a:lnTo>
                    <a:pt x="657" y="696"/>
                  </a:lnTo>
                  <a:lnTo>
                    <a:pt x="685" y="671"/>
                  </a:lnTo>
                  <a:lnTo>
                    <a:pt x="709" y="641"/>
                  </a:lnTo>
                  <a:lnTo>
                    <a:pt x="731" y="611"/>
                  </a:lnTo>
                  <a:lnTo>
                    <a:pt x="750" y="578"/>
                  </a:lnTo>
                  <a:lnTo>
                    <a:pt x="767" y="542"/>
                  </a:lnTo>
                  <a:lnTo>
                    <a:pt x="779" y="506"/>
                  </a:lnTo>
                  <a:lnTo>
                    <a:pt x="787" y="468"/>
                  </a:lnTo>
                  <a:lnTo>
                    <a:pt x="793" y="429"/>
                  </a:lnTo>
                  <a:lnTo>
                    <a:pt x="794" y="408"/>
                  </a:lnTo>
                  <a:lnTo>
                    <a:pt x="794" y="388"/>
                  </a:lnTo>
                  <a:lnTo>
                    <a:pt x="794" y="388"/>
                  </a:lnTo>
                  <a:lnTo>
                    <a:pt x="793" y="367"/>
                  </a:lnTo>
                  <a:lnTo>
                    <a:pt x="791" y="347"/>
                  </a:lnTo>
                  <a:lnTo>
                    <a:pt x="784" y="307"/>
                  </a:lnTo>
                  <a:lnTo>
                    <a:pt x="774" y="269"/>
                  </a:lnTo>
                  <a:lnTo>
                    <a:pt x="760" y="233"/>
                  </a:lnTo>
                  <a:lnTo>
                    <a:pt x="743" y="199"/>
                  </a:lnTo>
                  <a:lnTo>
                    <a:pt x="721" y="167"/>
                  </a:lnTo>
                  <a:lnTo>
                    <a:pt x="698" y="137"/>
                  </a:lnTo>
                  <a:lnTo>
                    <a:pt x="671" y="110"/>
                  </a:lnTo>
                  <a:lnTo>
                    <a:pt x="643" y="84"/>
                  </a:lnTo>
                  <a:lnTo>
                    <a:pt x="613" y="62"/>
                  </a:lnTo>
                  <a:lnTo>
                    <a:pt x="578" y="43"/>
                  </a:lnTo>
                  <a:lnTo>
                    <a:pt x="544" y="28"/>
                  </a:lnTo>
                  <a:lnTo>
                    <a:pt x="506" y="14"/>
                  </a:lnTo>
                  <a:lnTo>
                    <a:pt x="468" y="5"/>
                  </a:lnTo>
                  <a:lnTo>
                    <a:pt x="429" y="0"/>
                  </a:lnTo>
                  <a:lnTo>
                    <a:pt x="408" y="0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560"/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E8F580DF-5F18-484F-BADF-82E37F67F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809" y="4600410"/>
              <a:ext cx="1463040" cy="1463040"/>
            </a:xfrm>
            <a:custGeom>
              <a:avLst/>
              <a:gdLst>
                <a:gd name="T0" fmla="*/ 283 w 578"/>
                <a:gd name="T1" fmla="*/ 0 h 579"/>
                <a:gd name="T2" fmla="*/ 225 w 578"/>
                <a:gd name="T3" fmla="*/ 6 h 579"/>
                <a:gd name="T4" fmla="*/ 170 w 578"/>
                <a:gd name="T5" fmla="*/ 25 h 579"/>
                <a:gd name="T6" fmla="*/ 122 w 578"/>
                <a:gd name="T7" fmla="*/ 53 h 579"/>
                <a:gd name="T8" fmla="*/ 79 w 578"/>
                <a:gd name="T9" fmla="*/ 89 h 579"/>
                <a:gd name="T10" fmla="*/ 45 w 578"/>
                <a:gd name="T11" fmla="*/ 133 h 579"/>
                <a:gd name="T12" fmla="*/ 19 w 578"/>
                <a:gd name="T13" fmla="*/ 183 h 579"/>
                <a:gd name="T14" fmla="*/ 4 w 578"/>
                <a:gd name="T15" fmla="*/ 238 h 579"/>
                <a:gd name="T16" fmla="*/ 0 w 578"/>
                <a:gd name="T17" fmla="*/ 296 h 579"/>
                <a:gd name="T18" fmla="*/ 2 w 578"/>
                <a:gd name="T19" fmla="*/ 325 h 579"/>
                <a:gd name="T20" fmla="*/ 14 w 578"/>
                <a:gd name="T21" fmla="*/ 382 h 579"/>
                <a:gd name="T22" fmla="*/ 38 w 578"/>
                <a:gd name="T23" fmla="*/ 433 h 579"/>
                <a:gd name="T24" fmla="*/ 71 w 578"/>
                <a:gd name="T25" fmla="*/ 478 h 579"/>
                <a:gd name="T26" fmla="*/ 110 w 578"/>
                <a:gd name="T27" fmla="*/ 517 h 579"/>
                <a:gd name="T28" fmla="*/ 156 w 578"/>
                <a:gd name="T29" fmla="*/ 546 h 579"/>
                <a:gd name="T30" fmla="*/ 210 w 578"/>
                <a:gd name="T31" fmla="*/ 567 h 579"/>
                <a:gd name="T32" fmla="*/ 266 w 578"/>
                <a:gd name="T33" fmla="*/ 577 h 579"/>
                <a:gd name="T34" fmla="*/ 295 w 578"/>
                <a:gd name="T35" fmla="*/ 579 h 579"/>
                <a:gd name="T36" fmla="*/ 354 w 578"/>
                <a:gd name="T37" fmla="*/ 572 h 579"/>
                <a:gd name="T38" fmla="*/ 408 w 578"/>
                <a:gd name="T39" fmla="*/ 553 h 579"/>
                <a:gd name="T40" fmla="*/ 456 w 578"/>
                <a:gd name="T41" fmla="*/ 526 h 579"/>
                <a:gd name="T42" fmla="*/ 498 w 578"/>
                <a:gd name="T43" fmla="*/ 490 h 579"/>
                <a:gd name="T44" fmla="*/ 532 w 578"/>
                <a:gd name="T45" fmla="*/ 445 h 579"/>
                <a:gd name="T46" fmla="*/ 558 w 578"/>
                <a:gd name="T47" fmla="*/ 396 h 579"/>
                <a:gd name="T48" fmla="*/ 575 w 578"/>
                <a:gd name="T49" fmla="*/ 341 h 579"/>
                <a:gd name="T50" fmla="*/ 578 w 578"/>
                <a:gd name="T51" fmla="*/ 282 h 579"/>
                <a:gd name="T52" fmla="*/ 577 w 578"/>
                <a:gd name="T53" fmla="*/ 253 h 579"/>
                <a:gd name="T54" fmla="*/ 563 w 578"/>
                <a:gd name="T55" fmla="*/ 197 h 579"/>
                <a:gd name="T56" fmla="*/ 541 w 578"/>
                <a:gd name="T57" fmla="*/ 145 h 579"/>
                <a:gd name="T58" fmla="*/ 508 w 578"/>
                <a:gd name="T59" fmla="*/ 101 h 579"/>
                <a:gd name="T60" fmla="*/ 468 w 578"/>
                <a:gd name="T61" fmla="*/ 61 h 579"/>
                <a:gd name="T62" fmla="*/ 422 w 578"/>
                <a:gd name="T63" fmla="*/ 32 h 579"/>
                <a:gd name="T64" fmla="*/ 369 w 578"/>
                <a:gd name="T65" fmla="*/ 12 h 579"/>
                <a:gd name="T66" fmla="*/ 312 w 578"/>
                <a:gd name="T67" fmla="*/ 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78" h="579">
                  <a:moveTo>
                    <a:pt x="283" y="0"/>
                  </a:moveTo>
                  <a:lnTo>
                    <a:pt x="283" y="0"/>
                  </a:lnTo>
                  <a:lnTo>
                    <a:pt x="252" y="3"/>
                  </a:lnTo>
                  <a:lnTo>
                    <a:pt x="225" y="6"/>
                  </a:lnTo>
                  <a:lnTo>
                    <a:pt x="197" y="15"/>
                  </a:lnTo>
                  <a:lnTo>
                    <a:pt x="170" y="25"/>
                  </a:lnTo>
                  <a:lnTo>
                    <a:pt x="146" y="37"/>
                  </a:lnTo>
                  <a:lnTo>
                    <a:pt x="122" y="53"/>
                  </a:lnTo>
                  <a:lnTo>
                    <a:pt x="100" y="70"/>
                  </a:lnTo>
                  <a:lnTo>
                    <a:pt x="79" y="89"/>
                  </a:lnTo>
                  <a:lnTo>
                    <a:pt x="62" y="111"/>
                  </a:lnTo>
                  <a:lnTo>
                    <a:pt x="45" y="133"/>
                  </a:lnTo>
                  <a:lnTo>
                    <a:pt x="31" y="157"/>
                  </a:lnTo>
                  <a:lnTo>
                    <a:pt x="19" y="183"/>
                  </a:lnTo>
                  <a:lnTo>
                    <a:pt x="11" y="210"/>
                  </a:lnTo>
                  <a:lnTo>
                    <a:pt x="4" y="238"/>
                  </a:lnTo>
                  <a:lnTo>
                    <a:pt x="0" y="267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5"/>
                  </a:lnTo>
                  <a:lnTo>
                    <a:pt x="7" y="354"/>
                  </a:lnTo>
                  <a:lnTo>
                    <a:pt x="14" y="382"/>
                  </a:lnTo>
                  <a:lnTo>
                    <a:pt x="24" y="408"/>
                  </a:lnTo>
                  <a:lnTo>
                    <a:pt x="38" y="433"/>
                  </a:lnTo>
                  <a:lnTo>
                    <a:pt x="53" y="457"/>
                  </a:lnTo>
                  <a:lnTo>
                    <a:pt x="71" y="478"/>
                  </a:lnTo>
                  <a:lnTo>
                    <a:pt x="89" y="498"/>
                  </a:lnTo>
                  <a:lnTo>
                    <a:pt x="110" y="517"/>
                  </a:lnTo>
                  <a:lnTo>
                    <a:pt x="132" y="533"/>
                  </a:lnTo>
                  <a:lnTo>
                    <a:pt x="156" y="546"/>
                  </a:lnTo>
                  <a:lnTo>
                    <a:pt x="182" y="558"/>
                  </a:lnTo>
                  <a:lnTo>
                    <a:pt x="210" y="567"/>
                  </a:lnTo>
                  <a:lnTo>
                    <a:pt x="237" y="574"/>
                  </a:lnTo>
                  <a:lnTo>
                    <a:pt x="266" y="577"/>
                  </a:lnTo>
                  <a:lnTo>
                    <a:pt x="295" y="579"/>
                  </a:lnTo>
                  <a:lnTo>
                    <a:pt x="295" y="579"/>
                  </a:lnTo>
                  <a:lnTo>
                    <a:pt x="324" y="577"/>
                  </a:lnTo>
                  <a:lnTo>
                    <a:pt x="354" y="572"/>
                  </a:lnTo>
                  <a:lnTo>
                    <a:pt x="381" y="564"/>
                  </a:lnTo>
                  <a:lnTo>
                    <a:pt x="408" y="553"/>
                  </a:lnTo>
                  <a:lnTo>
                    <a:pt x="432" y="541"/>
                  </a:lnTo>
                  <a:lnTo>
                    <a:pt x="456" y="526"/>
                  </a:lnTo>
                  <a:lnTo>
                    <a:pt x="479" y="509"/>
                  </a:lnTo>
                  <a:lnTo>
                    <a:pt x="498" y="490"/>
                  </a:lnTo>
                  <a:lnTo>
                    <a:pt x="517" y="469"/>
                  </a:lnTo>
                  <a:lnTo>
                    <a:pt x="532" y="445"/>
                  </a:lnTo>
                  <a:lnTo>
                    <a:pt x="547" y="421"/>
                  </a:lnTo>
                  <a:lnTo>
                    <a:pt x="558" y="396"/>
                  </a:lnTo>
                  <a:lnTo>
                    <a:pt x="568" y="370"/>
                  </a:lnTo>
                  <a:lnTo>
                    <a:pt x="575" y="341"/>
                  </a:lnTo>
                  <a:lnTo>
                    <a:pt x="578" y="313"/>
                  </a:lnTo>
                  <a:lnTo>
                    <a:pt x="578" y="282"/>
                  </a:lnTo>
                  <a:lnTo>
                    <a:pt x="578" y="282"/>
                  </a:lnTo>
                  <a:lnTo>
                    <a:pt x="577" y="253"/>
                  </a:lnTo>
                  <a:lnTo>
                    <a:pt x="571" y="224"/>
                  </a:lnTo>
                  <a:lnTo>
                    <a:pt x="563" y="197"/>
                  </a:lnTo>
                  <a:lnTo>
                    <a:pt x="553" y="171"/>
                  </a:lnTo>
                  <a:lnTo>
                    <a:pt x="541" y="145"/>
                  </a:lnTo>
                  <a:lnTo>
                    <a:pt x="525" y="123"/>
                  </a:lnTo>
                  <a:lnTo>
                    <a:pt x="508" y="101"/>
                  </a:lnTo>
                  <a:lnTo>
                    <a:pt x="489" y="80"/>
                  </a:lnTo>
                  <a:lnTo>
                    <a:pt x="468" y="61"/>
                  </a:lnTo>
                  <a:lnTo>
                    <a:pt x="446" y="46"/>
                  </a:lnTo>
                  <a:lnTo>
                    <a:pt x="422" y="32"/>
                  </a:lnTo>
                  <a:lnTo>
                    <a:pt x="396" y="20"/>
                  </a:lnTo>
                  <a:lnTo>
                    <a:pt x="369" y="12"/>
                  </a:lnTo>
                  <a:lnTo>
                    <a:pt x="342" y="5"/>
                  </a:lnTo>
                  <a:lnTo>
                    <a:pt x="312" y="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746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90BE7FDB-C225-457D-BDE5-5144B92BDB62}"/>
              </a:ext>
            </a:extLst>
          </p:cNvPr>
          <p:cNvSpPr/>
          <p:nvPr userDrawn="1"/>
        </p:nvSpPr>
        <p:spPr>
          <a:xfrm>
            <a:off x="3138297" y="1117707"/>
            <a:ext cx="4525804" cy="6237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9B28788-97AC-4CE2-898C-685D29AE67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68" y="1790028"/>
            <a:ext cx="3090673" cy="4226560"/>
          </a:xfrm>
          <a:prstGeom prst="rect">
            <a:avLst/>
          </a:prstGeom>
        </p:spPr>
      </p:pic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47321E89-F60E-453B-822B-7128DD1E4C9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0459" y="3549696"/>
            <a:ext cx="1248156" cy="699008"/>
          </a:xfrm>
        </p:spPr>
        <p:txBody>
          <a:bodyPr>
            <a:normAutofit/>
          </a:bodyPr>
          <a:lstStyle>
            <a:lvl1pPr marL="0" indent="0" algn="ctr">
              <a:buClr>
                <a:schemeClr val="accent5"/>
              </a:buClr>
              <a:buFontTx/>
              <a:buNone/>
              <a:defRPr sz="497" b="1"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2"/>
                </a:solidFill>
              </a:defRPr>
            </a:lvl4pPr>
            <a:lvl5pPr marL="853144" indent="-94794">
              <a:buClr>
                <a:schemeClr val="accent5"/>
              </a:buClr>
              <a:defRPr>
                <a:solidFill>
                  <a:schemeClr val="tx2"/>
                </a:solidFill>
              </a:defRPr>
            </a:lvl5pPr>
            <a:lvl6pPr marL="1090129" indent="-142191">
              <a:buClr>
                <a:schemeClr val="accent2"/>
              </a:buClr>
              <a:buFont typeface="Arial"/>
              <a:buChar char="•"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C16B514-0A68-40A2-B210-FA206263E36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3845" y="1634554"/>
            <a:ext cx="1248156" cy="699008"/>
          </a:xfrm>
        </p:spPr>
        <p:txBody>
          <a:bodyPr>
            <a:normAutofit/>
          </a:bodyPr>
          <a:lstStyle>
            <a:lvl1pPr marL="0" indent="0" algn="ctr">
              <a:buClr>
                <a:schemeClr val="accent5"/>
              </a:buClr>
              <a:buFontTx/>
              <a:buNone/>
              <a:defRPr sz="497" b="1"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2"/>
                </a:solidFill>
              </a:defRPr>
            </a:lvl4pPr>
            <a:lvl5pPr marL="853144" indent="-94794">
              <a:buClr>
                <a:schemeClr val="accent5"/>
              </a:buClr>
              <a:defRPr>
                <a:solidFill>
                  <a:schemeClr val="tx2"/>
                </a:solidFill>
              </a:defRPr>
            </a:lvl5pPr>
            <a:lvl6pPr marL="1090129" indent="-142191">
              <a:buClr>
                <a:schemeClr val="accent2"/>
              </a:buClr>
              <a:buFont typeface="Arial"/>
              <a:buChar char="•"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1979EBEB-E7DA-47D5-8204-E17924A27C7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681177" y="6903977"/>
            <a:ext cx="1248156" cy="699008"/>
          </a:xfrm>
        </p:spPr>
        <p:txBody>
          <a:bodyPr>
            <a:normAutofit/>
          </a:bodyPr>
          <a:lstStyle>
            <a:lvl1pPr marL="0" indent="0" algn="ctr">
              <a:buClr>
                <a:schemeClr val="accent5"/>
              </a:buClr>
              <a:buFontTx/>
              <a:buNone/>
              <a:defRPr sz="497" b="1"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2"/>
                </a:solidFill>
              </a:defRPr>
            </a:lvl4pPr>
            <a:lvl5pPr marL="853144" indent="-94794">
              <a:buClr>
                <a:schemeClr val="accent5"/>
              </a:buClr>
              <a:defRPr>
                <a:solidFill>
                  <a:schemeClr val="tx2"/>
                </a:solidFill>
              </a:defRPr>
            </a:lvl5pPr>
            <a:lvl6pPr marL="1090129" indent="-142191">
              <a:buClr>
                <a:schemeClr val="accent2"/>
              </a:buClr>
              <a:buFont typeface="Arial"/>
              <a:buChar char="•"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267BF8B-8DB7-4AF1-9942-BE9A8123171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137361" y="5799231"/>
            <a:ext cx="1658658" cy="1541181"/>
          </a:xfrm>
        </p:spPr>
        <p:txBody>
          <a:bodyPr>
            <a:normAutofit/>
          </a:bodyPr>
          <a:lstStyle>
            <a:lvl1pPr marL="0" indent="0" algn="ctr">
              <a:buClr>
                <a:schemeClr val="accent5"/>
              </a:buClr>
              <a:buFontTx/>
              <a:buNone/>
              <a:defRPr sz="497" b="0"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2"/>
                </a:solidFill>
              </a:defRPr>
            </a:lvl4pPr>
            <a:lvl5pPr marL="853144" indent="-94794">
              <a:buClr>
                <a:schemeClr val="accent5"/>
              </a:buClr>
              <a:defRPr>
                <a:solidFill>
                  <a:schemeClr val="tx2"/>
                </a:solidFill>
              </a:defRPr>
            </a:lvl5pPr>
            <a:lvl6pPr marL="1090129" indent="-142191">
              <a:buClr>
                <a:schemeClr val="accent2"/>
              </a:buClr>
              <a:buFont typeface="Arial"/>
              <a:buChar char="•"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4D6287DD-E97E-417A-83E0-7D153B4E480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90266" y="1295315"/>
            <a:ext cx="1563566" cy="1541181"/>
          </a:xfrm>
        </p:spPr>
        <p:txBody>
          <a:bodyPr>
            <a:normAutofit/>
          </a:bodyPr>
          <a:lstStyle>
            <a:lvl1pPr marL="0" indent="0" algn="ctr">
              <a:buClr>
                <a:schemeClr val="accent5"/>
              </a:buClr>
              <a:buFontTx/>
              <a:buNone/>
              <a:defRPr sz="497" b="0"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2"/>
                </a:solidFill>
              </a:defRPr>
            </a:lvl4pPr>
            <a:lvl5pPr marL="853144" indent="-94794">
              <a:buClr>
                <a:schemeClr val="accent5"/>
              </a:buClr>
              <a:defRPr>
                <a:solidFill>
                  <a:schemeClr val="tx2"/>
                </a:solidFill>
              </a:defRPr>
            </a:lvl5pPr>
            <a:lvl6pPr marL="1090129" indent="-142191">
              <a:buClr>
                <a:schemeClr val="accent2"/>
              </a:buClr>
              <a:buFont typeface="Arial"/>
              <a:buChar char="•"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E549631D-8DB2-424C-B0F7-AFAA104E478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323819" y="6296997"/>
            <a:ext cx="1563566" cy="1541181"/>
          </a:xfrm>
        </p:spPr>
        <p:txBody>
          <a:bodyPr>
            <a:normAutofit/>
          </a:bodyPr>
          <a:lstStyle>
            <a:lvl1pPr marL="0" indent="0" algn="ctr">
              <a:buClr>
                <a:schemeClr val="accent5"/>
              </a:buClr>
              <a:buFontTx/>
              <a:buNone/>
              <a:defRPr sz="497" b="0"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2"/>
                </a:solidFill>
              </a:defRPr>
            </a:lvl4pPr>
            <a:lvl5pPr marL="853144" indent="-94794">
              <a:buClr>
                <a:schemeClr val="accent5"/>
              </a:buClr>
              <a:defRPr>
                <a:solidFill>
                  <a:schemeClr val="tx2"/>
                </a:solidFill>
              </a:defRPr>
            </a:lvl5pPr>
            <a:lvl6pPr marL="1090129" indent="-142191">
              <a:buClr>
                <a:schemeClr val="accent2"/>
              </a:buClr>
              <a:buFont typeface="Arial"/>
              <a:buChar char="•"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Content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16BA233-12CE-4BE4-A448-0EBD884831FC}"/>
              </a:ext>
            </a:extLst>
          </p:cNvPr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54363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only (high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1E319BE-B948-4EDD-ADB5-E682F6633954}"/>
              </a:ext>
            </a:extLst>
          </p:cNvPr>
          <p:cNvGrpSpPr/>
          <p:nvPr userDrawn="1"/>
        </p:nvGrpSpPr>
        <p:grpSpPr>
          <a:xfrm>
            <a:off x="6926518" y="64016"/>
            <a:ext cx="4858339" cy="8564964"/>
            <a:chOff x="5328084" y="36004"/>
            <a:chExt cx="3737185" cy="481779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19D753-61B8-411E-8E45-366EB4B5D281}"/>
                </a:ext>
              </a:extLst>
            </p:cNvPr>
            <p:cNvSpPr/>
            <p:nvPr userDrawn="1"/>
          </p:nvSpPr>
          <p:spPr>
            <a:xfrm>
              <a:off x="5328084" y="36004"/>
              <a:ext cx="2916324" cy="2125509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46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769C01F-CE3C-4950-B425-D81A92A38CC5}"/>
                </a:ext>
              </a:extLst>
            </p:cNvPr>
            <p:cNvSpPr/>
            <p:nvPr userDrawn="1"/>
          </p:nvSpPr>
          <p:spPr>
            <a:xfrm>
              <a:off x="8244408" y="1851670"/>
              <a:ext cx="820861" cy="3002125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46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D7CD357-5A48-4B02-9404-97EE3880085A}"/>
                </a:ext>
              </a:extLst>
            </p:cNvPr>
            <p:cNvSpPr/>
            <p:nvPr userDrawn="1"/>
          </p:nvSpPr>
          <p:spPr>
            <a:xfrm>
              <a:off x="6508255" y="2161513"/>
              <a:ext cx="1736153" cy="2692283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46"/>
            </a:p>
          </p:txBody>
        </p:sp>
      </p:grp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reeform 6">
            <a:extLst>
              <a:ext uri="{FF2B5EF4-FFF2-40B4-BE49-F238E27FC236}">
                <a16:creationId xmlns:a16="http://schemas.microsoft.com/office/drawing/2014/main" id="{E2B2FB55-38B3-456A-9EA7-119CA35EFFB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769012" y="231648"/>
            <a:ext cx="3974859" cy="5364479"/>
          </a:xfrm>
          <a:custGeom>
            <a:avLst/>
            <a:gdLst>
              <a:gd name="T0" fmla="*/ 1671 w 1679"/>
              <a:gd name="T1" fmla="*/ 1085 h 1657"/>
              <a:gd name="T2" fmla="*/ 1617 w 1679"/>
              <a:gd name="T3" fmla="*/ 1083 h 1657"/>
              <a:gd name="T4" fmla="*/ 1511 w 1679"/>
              <a:gd name="T5" fmla="*/ 1073 h 1657"/>
              <a:gd name="T6" fmla="*/ 1409 w 1679"/>
              <a:gd name="T7" fmla="*/ 1051 h 1657"/>
              <a:gd name="T8" fmla="*/ 1309 w 1679"/>
              <a:gd name="T9" fmla="*/ 1021 h 1657"/>
              <a:gd name="T10" fmla="*/ 1215 w 1679"/>
              <a:gd name="T11" fmla="*/ 983 h 1657"/>
              <a:gd name="T12" fmla="*/ 1125 w 1679"/>
              <a:gd name="T13" fmla="*/ 935 h 1657"/>
              <a:gd name="T14" fmla="*/ 1039 w 1679"/>
              <a:gd name="T15" fmla="*/ 880 h 1657"/>
              <a:gd name="T16" fmla="*/ 961 w 1679"/>
              <a:gd name="T17" fmla="*/ 818 h 1657"/>
              <a:gd name="T18" fmla="*/ 887 w 1679"/>
              <a:gd name="T19" fmla="*/ 748 h 1657"/>
              <a:gd name="T20" fmla="*/ 821 w 1679"/>
              <a:gd name="T21" fmla="*/ 672 h 1657"/>
              <a:gd name="T22" fmla="*/ 761 w 1679"/>
              <a:gd name="T23" fmla="*/ 590 h 1657"/>
              <a:gd name="T24" fmla="*/ 709 w 1679"/>
              <a:gd name="T25" fmla="*/ 502 h 1657"/>
              <a:gd name="T26" fmla="*/ 665 w 1679"/>
              <a:gd name="T27" fmla="*/ 410 h 1657"/>
              <a:gd name="T28" fmla="*/ 630 w 1679"/>
              <a:gd name="T29" fmla="*/ 314 h 1657"/>
              <a:gd name="T30" fmla="*/ 602 w 1679"/>
              <a:gd name="T31" fmla="*/ 212 h 1657"/>
              <a:gd name="T32" fmla="*/ 586 w 1679"/>
              <a:gd name="T33" fmla="*/ 108 h 1657"/>
              <a:gd name="T34" fmla="*/ 308 w 1679"/>
              <a:gd name="T35" fmla="*/ 0 h 1657"/>
              <a:gd name="T36" fmla="*/ 0 w 1679"/>
              <a:gd name="T37" fmla="*/ 70 h 1657"/>
              <a:gd name="T38" fmla="*/ 16 w 1679"/>
              <a:gd name="T39" fmla="*/ 234 h 1657"/>
              <a:gd name="T40" fmla="*/ 48 w 1679"/>
              <a:gd name="T41" fmla="*/ 392 h 1657"/>
              <a:gd name="T42" fmla="*/ 94 w 1679"/>
              <a:gd name="T43" fmla="*/ 546 h 1657"/>
              <a:gd name="T44" fmla="*/ 154 w 1679"/>
              <a:gd name="T45" fmla="*/ 692 h 1657"/>
              <a:gd name="T46" fmla="*/ 228 w 1679"/>
              <a:gd name="T47" fmla="*/ 830 h 1657"/>
              <a:gd name="T48" fmla="*/ 312 w 1679"/>
              <a:gd name="T49" fmla="*/ 961 h 1657"/>
              <a:gd name="T50" fmla="*/ 410 w 1679"/>
              <a:gd name="T51" fmla="*/ 1083 h 1657"/>
              <a:gd name="T52" fmla="*/ 518 w 1679"/>
              <a:gd name="T53" fmla="*/ 1195 h 1657"/>
              <a:gd name="T54" fmla="*/ 634 w 1679"/>
              <a:gd name="T55" fmla="*/ 1297 h 1657"/>
              <a:gd name="T56" fmla="*/ 763 w 1679"/>
              <a:gd name="T57" fmla="*/ 1387 h 1657"/>
              <a:gd name="T58" fmla="*/ 897 w 1679"/>
              <a:gd name="T59" fmla="*/ 1467 h 1657"/>
              <a:gd name="T60" fmla="*/ 1041 w 1679"/>
              <a:gd name="T61" fmla="*/ 1533 h 1657"/>
              <a:gd name="T62" fmla="*/ 1191 w 1679"/>
              <a:gd name="T63" fmla="*/ 1585 h 1657"/>
              <a:gd name="T64" fmla="*/ 1345 w 1679"/>
              <a:gd name="T65" fmla="*/ 1625 h 1657"/>
              <a:gd name="T66" fmla="*/ 1507 w 1679"/>
              <a:gd name="T67" fmla="*/ 1647 h 1657"/>
              <a:gd name="T68" fmla="*/ 1673 w 1679"/>
              <a:gd name="T69" fmla="*/ 1657 h 1657"/>
              <a:gd name="T70" fmla="*/ 1679 w 1679"/>
              <a:gd name="T71" fmla="*/ 1655 h 1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79" h="1657">
                <a:moveTo>
                  <a:pt x="1615" y="1359"/>
                </a:moveTo>
                <a:lnTo>
                  <a:pt x="1671" y="1085"/>
                </a:lnTo>
                <a:lnTo>
                  <a:pt x="1671" y="1085"/>
                </a:lnTo>
                <a:lnTo>
                  <a:pt x="1617" y="1083"/>
                </a:lnTo>
                <a:lnTo>
                  <a:pt x="1565" y="1079"/>
                </a:lnTo>
                <a:lnTo>
                  <a:pt x="1511" y="1073"/>
                </a:lnTo>
                <a:lnTo>
                  <a:pt x="1459" y="1063"/>
                </a:lnTo>
                <a:lnTo>
                  <a:pt x="1409" y="1051"/>
                </a:lnTo>
                <a:lnTo>
                  <a:pt x="1359" y="1037"/>
                </a:lnTo>
                <a:lnTo>
                  <a:pt x="1309" y="1021"/>
                </a:lnTo>
                <a:lnTo>
                  <a:pt x="1261" y="1003"/>
                </a:lnTo>
                <a:lnTo>
                  <a:pt x="1215" y="983"/>
                </a:lnTo>
                <a:lnTo>
                  <a:pt x="1169" y="959"/>
                </a:lnTo>
                <a:lnTo>
                  <a:pt x="1125" y="935"/>
                </a:lnTo>
                <a:lnTo>
                  <a:pt x="1081" y="908"/>
                </a:lnTo>
                <a:lnTo>
                  <a:pt x="1039" y="880"/>
                </a:lnTo>
                <a:lnTo>
                  <a:pt x="999" y="850"/>
                </a:lnTo>
                <a:lnTo>
                  <a:pt x="961" y="818"/>
                </a:lnTo>
                <a:lnTo>
                  <a:pt x="923" y="784"/>
                </a:lnTo>
                <a:lnTo>
                  <a:pt x="887" y="748"/>
                </a:lnTo>
                <a:lnTo>
                  <a:pt x="853" y="710"/>
                </a:lnTo>
                <a:lnTo>
                  <a:pt x="821" y="672"/>
                </a:lnTo>
                <a:lnTo>
                  <a:pt x="791" y="632"/>
                </a:lnTo>
                <a:lnTo>
                  <a:pt x="761" y="590"/>
                </a:lnTo>
                <a:lnTo>
                  <a:pt x="735" y="548"/>
                </a:lnTo>
                <a:lnTo>
                  <a:pt x="709" y="502"/>
                </a:lnTo>
                <a:lnTo>
                  <a:pt x="687" y="458"/>
                </a:lnTo>
                <a:lnTo>
                  <a:pt x="665" y="410"/>
                </a:lnTo>
                <a:lnTo>
                  <a:pt x="646" y="362"/>
                </a:lnTo>
                <a:lnTo>
                  <a:pt x="630" y="314"/>
                </a:lnTo>
                <a:lnTo>
                  <a:pt x="614" y="264"/>
                </a:lnTo>
                <a:lnTo>
                  <a:pt x="602" y="212"/>
                </a:lnTo>
                <a:lnTo>
                  <a:pt x="594" y="162"/>
                </a:lnTo>
                <a:lnTo>
                  <a:pt x="586" y="108"/>
                </a:lnTo>
                <a:lnTo>
                  <a:pt x="582" y="56"/>
                </a:lnTo>
                <a:lnTo>
                  <a:pt x="308" y="0"/>
                </a:lnTo>
                <a:lnTo>
                  <a:pt x="0" y="70"/>
                </a:lnTo>
                <a:lnTo>
                  <a:pt x="0" y="70"/>
                </a:lnTo>
                <a:lnTo>
                  <a:pt x="6" y="154"/>
                </a:lnTo>
                <a:lnTo>
                  <a:pt x="16" y="234"/>
                </a:lnTo>
                <a:lnTo>
                  <a:pt x="30" y="314"/>
                </a:lnTo>
                <a:lnTo>
                  <a:pt x="48" y="392"/>
                </a:lnTo>
                <a:lnTo>
                  <a:pt x="70" y="470"/>
                </a:lnTo>
                <a:lnTo>
                  <a:pt x="94" y="546"/>
                </a:lnTo>
                <a:lnTo>
                  <a:pt x="122" y="620"/>
                </a:lnTo>
                <a:lnTo>
                  <a:pt x="154" y="692"/>
                </a:lnTo>
                <a:lnTo>
                  <a:pt x="190" y="762"/>
                </a:lnTo>
                <a:lnTo>
                  <a:pt x="228" y="830"/>
                </a:lnTo>
                <a:lnTo>
                  <a:pt x="268" y="896"/>
                </a:lnTo>
                <a:lnTo>
                  <a:pt x="312" y="961"/>
                </a:lnTo>
                <a:lnTo>
                  <a:pt x="360" y="1023"/>
                </a:lnTo>
                <a:lnTo>
                  <a:pt x="410" y="1083"/>
                </a:lnTo>
                <a:lnTo>
                  <a:pt x="462" y="1139"/>
                </a:lnTo>
                <a:lnTo>
                  <a:pt x="518" y="1195"/>
                </a:lnTo>
                <a:lnTo>
                  <a:pt x="574" y="1247"/>
                </a:lnTo>
                <a:lnTo>
                  <a:pt x="634" y="1297"/>
                </a:lnTo>
                <a:lnTo>
                  <a:pt x="699" y="1343"/>
                </a:lnTo>
                <a:lnTo>
                  <a:pt x="763" y="1387"/>
                </a:lnTo>
                <a:lnTo>
                  <a:pt x="829" y="1429"/>
                </a:lnTo>
                <a:lnTo>
                  <a:pt x="897" y="1467"/>
                </a:lnTo>
                <a:lnTo>
                  <a:pt x="969" y="1501"/>
                </a:lnTo>
                <a:lnTo>
                  <a:pt x="1041" y="1533"/>
                </a:lnTo>
                <a:lnTo>
                  <a:pt x="1115" y="1561"/>
                </a:lnTo>
                <a:lnTo>
                  <a:pt x="1191" y="1585"/>
                </a:lnTo>
                <a:lnTo>
                  <a:pt x="1267" y="1607"/>
                </a:lnTo>
                <a:lnTo>
                  <a:pt x="1345" y="1625"/>
                </a:lnTo>
                <a:lnTo>
                  <a:pt x="1425" y="1637"/>
                </a:lnTo>
                <a:lnTo>
                  <a:pt x="1507" y="1647"/>
                </a:lnTo>
                <a:lnTo>
                  <a:pt x="1589" y="1653"/>
                </a:lnTo>
                <a:lnTo>
                  <a:pt x="1673" y="1657"/>
                </a:lnTo>
                <a:lnTo>
                  <a:pt x="1673" y="1657"/>
                </a:lnTo>
                <a:lnTo>
                  <a:pt x="1679" y="1655"/>
                </a:lnTo>
                <a:lnTo>
                  <a:pt x="1615" y="135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37919" tIns="18959" rIns="37919" bIns="18959" numCol="1" anchor="t" anchorCtr="0" compatLnSpc="1">
            <a:prstTxWarp prst="textNoShape">
              <a:avLst/>
            </a:prstTxWarp>
          </a:bodyPr>
          <a:lstStyle/>
          <a:p>
            <a:endParaRPr lang="en-US" sz="746"/>
          </a:p>
        </p:txBody>
      </p:sp>
      <p:sp>
        <p:nvSpPr>
          <p:cNvPr id="23" name="Freeform 21">
            <a:extLst>
              <a:ext uri="{FF2B5EF4-FFF2-40B4-BE49-F238E27FC236}">
                <a16:creationId xmlns:a16="http://schemas.microsoft.com/office/drawing/2014/main" id="{94221762-E14D-4822-91A2-DC8D527E5EE7}"/>
              </a:ext>
            </a:extLst>
          </p:cNvPr>
          <p:cNvSpPr>
            <a:spLocks/>
          </p:cNvSpPr>
          <p:nvPr userDrawn="1"/>
        </p:nvSpPr>
        <p:spPr bwMode="auto">
          <a:xfrm>
            <a:off x="6973320" y="841894"/>
            <a:ext cx="1783081" cy="2438399"/>
          </a:xfrm>
          <a:custGeom>
            <a:avLst/>
            <a:gdLst>
              <a:gd name="T0" fmla="*/ 304 w 622"/>
              <a:gd name="T1" fmla="*/ 0 h 622"/>
              <a:gd name="T2" fmla="*/ 240 w 622"/>
              <a:gd name="T3" fmla="*/ 6 h 622"/>
              <a:gd name="T4" fmla="*/ 182 w 622"/>
              <a:gd name="T5" fmla="*/ 26 h 622"/>
              <a:gd name="T6" fmla="*/ 130 w 622"/>
              <a:gd name="T7" fmla="*/ 56 h 622"/>
              <a:gd name="T8" fmla="*/ 86 w 622"/>
              <a:gd name="T9" fmla="*/ 96 h 622"/>
              <a:gd name="T10" fmla="*/ 48 w 622"/>
              <a:gd name="T11" fmla="*/ 142 h 622"/>
              <a:gd name="T12" fmla="*/ 20 w 622"/>
              <a:gd name="T13" fmla="*/ 196 h 622"/>
              <a:gd name="T14" fmla="*/ 4 w 622"/>
              <a:gd name="T15" fmla="*/ 254 h 622"/>
              <a:gd name="T16" fmla="*/ 0 w 622"/>
              <a:gd name="T17" fmla="*/ 318 h 622"/>
              <a:gd name="T18" fmla="*/ 2 w 622"/>
              <a:gd name="T19" fmla="*/ 350 h 622"/>
              <a:gd name="T20" fmla="*/ 16 w 622"/>
              <a:gd name="T21" fmla="*/ 410 h 622"/>
              <a:gd name="T22" fmla="*/ 40 w 622"/>
              <a:gd name="T23" fmla="*/ 464 h 622"/>
              <a:gd name="T24" fmla="*/ 74 w 622"/>
              <a:gd name="T25" fmla="*/ 514 h 622"/>
              <a:gd name="T26" fmla="*/ 118 w 622"/>
              <a:gd name="T27" fmla="*/ 554 h 622"/>
              <a:gd name="T28" fmla="*/ 168 w 622"/>
              <a:gd name="T29" fmla="*/ 588 h 622"/>
              <a:gd name="T30" fmla="*/ 224 w 622"/>
              <a:gd name="T31" fmla="*/ 610 h 622"/>
              <a:gd name="T32" fmla="*/ 286 w 622"/>
              <a:gd name="T33" fmla="*/ 620 h 622"/>
              <a:gd name="T34" fmla="*/ 318 w 622"/>
              <a:gd name="T35" fmla="*/ 622 h 622"/>
              <a:gd name="T36" fmla="*/ 380 w 622"/>
              <a:gd name="T37" fmla="*/ 614 h 622"/>
              <a:gd name="T38" fmla="*/ 438 w 622"/>
              <a:gd name="T39" fmla="*/ 594 h 622"/>
              <a:gd name="T40" fmla="*/ 490 w 622"/>
              <a:gd name="T41" fmla="*/ 564 h 622"/>
              <a:gd name="T42" fmla="*/ 536 w 622"/>
              <a:gd name="T43" fmla="*/ 526 h 622"/>
              <a:gd name="T44" fmla="*/ 572 w 622"/>
              <a:gd name="T45" fmla="*/ 478 h 622"/>
              <a:gd name="T46" fmla="*/ 600 w 622"/>
              <a:gd name="T47" fmla="*/ 426 h 622"/>
              <a:gd name="T48" fmla="*/ 616 w 622"/>
              <a:gd name="T49" fmla="*/ 366 h 622"/>
              <a:gd name="T50" fmla="*/ 622 w 622"/>
              <a:gd name="T51" fmla="*/ 304 h 622"/>
              <a:gd name="T52" fmla="*/ 620 w 622"/>
              <a:gd name="T53" fmla="*/ 272 h 622"/>
              <a:gd name="T54" fmla="*/ 606 w 622"/>
              <a:gd name="T55" fmla="*/ 212 h 622"/>
              <a:gd name="T56" fmla="*/ 580 w 622"/>
              <a:gd name="T57" fmla="*/ 156 h 622"/>
              <a:gd name="T58" fmla="*/ 546 w 622"/>
              <a:gd name="T59" fmla="*/ 108 h 622"/>
              <a:gd name="T60" fmla="*/ 502 w 622"/>
              <a:gd name="T61" fmla="*/ 66 h 622"/>
              <a:gd name="T62" fmla="*/ 452 w 622"/>
              <a:gd name="T63" fmla="*/ 34 h 622"/>
              <a:gd name="T64" fmla="*/ 396 w 622"/>
              <a:gd name="T65" fmla="*/ 12 h 622"/>
              <a:gd name="T66" fmla="*/ 336 w 622"/>
              <a:gd name="T67" fmla="*/ 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22" h="622">
                <a:moveTo>
                  <a:pt x="304" y="0"/>
                </a:moveTo>
                <a:lnTo>
                  <a:pt x="304" y="0"/>
                </a:lnTo>
                <a:lnTo>
                  <a:pt x="272" y="2"/>
                </a:lnTo>
                <a:lnTo>
                  <a:pt x="240" y="6"/>
                </a:lnTo>
                <a:lnTo>
                  <a:pt x="212" y="16"/>
                </a:lnTo>
                <a:lnTo>
                  <a:pt x="182" y="26"/>
                </a:lnTo>
                <a:lnTo>
                  <a:pt x="156" y="40"/>
                </a:lnTo>
                <a:lnTo>
                  <a:pt x="130" y="56"/>
                </a:lnTo>
                <a:lnTo>
                  <a:pt x="106" y="74"/>
                </a:lnTo>
                <a:lnTo>
                  <a:pt x="86" y="96"/>
                </a:lnTo>
                <a:lnTo>
                  <a:pt x="66" y="118"/>
                </a:lnTo>
                <a:lnTo>
                  <a:pt x="48" y="142"/>
                </a:lnTo>
                <a:lnTo>
                  <a:pt x="34" y="168"/>
                </a:lnTo>
                <a:lnTo>
                  <a:pt x="20" y="196"/>
                </a:lnTo>
                <a:lnTo>
                  <a:pt x="12" y="224"/>
                </a:lnTo>
                <a:lnTo>
                  <a:pt x="4" y="254"/>
                </a:lnTo>
                <a:lnTo>
                  <a:pt x="0" y="286"/>
                </a:lnTo>
                <a:lnTo>
                  <a:pt x="0" y="318"/>
                </a:lnTo>
                <a:lnTo>
                  <a:pt x="0" y="318"/>
                </a:lnTo>
                <a:lnTo>
                  <a:pt x="2" y="350"/>
                </a:lnTo>
                <a:lnTo>
                  <a:pt x="6" y="380"/>
                </a:lnTo>
                <a:lnTo>
                  <a:pt x="16" y="410"/>
                </a:lnTo>
                <a:lnTo>
                  <a:pt x="26" y="438"/>
                </a:lnTo>
                <a:lnTo>
                  <a:pt x="40" y="464"/>
                </a:lnTo>
                <a:lnTo>
                  <a:pt x="56" y="490"/>
                </a:lnTo>
                <a:lnTo>
                  <a:pt x="74" y="514"/>
                </a:lnTo>
                <a:lnTo>
                  <a:pt x="96" y="536"/>
                </a:lnTo>
                <a:lnTo>
                  <a:pt x="118" y="554"/>
                </a:lnTo>
                <a:lnTo>
                  <a:pt x="142" y="572"/>
                </a:lnTo>
                <a:lnTo>
                  <a:pt x="168" y="588"/>
                </a:lnTo>
                <a:lnTo>
                  <a:pt x="196" y="600"/>
                </a:lnTo>
                <a:lnTo>
                  <a:pt x="224" y="610"/>
                </a:lnTo>
                <a:lnTo>
                  <a:pt x="254" y="616"/>
                </a:lnTo>
                <a:lnTo>
                  <a:pt x="286" y="620"/>
                </a:lnTo>
                <a:lnTo>
                  <a:pt x="318" y="622"/>
                </a:lnTo>
                <a:lnTo>
                  <a:pt x="318" y="622"/>
                </a:lnTo>
                <a:lnTo>
                  <a:pt x="350" y="620"/>
                </a:lnTo>
                <a:lnTo>
                  <a:pt x="380" y="614"/>
                </a:lnTo>
                <a:lnTo>
                  <a:pt x="410" y="606"/>
                </a:lnTo>
                <a:lnTo>
                  <a:pt x="438" y="594"/>
                </a:lnTo>
                <a:lnTo>
                  <a:pt x="464" y="580"/>
                </a:lnTo>
                <a:lnTo>
                  <a:pt x="490" y="564"/>
                </a:lnTo>
                <a:lnTo>
                  <a:pt x="514" y="546"/>
                </a:lnTo>
                <a:lnTo>
                  <a:pt x="536" y="526"/>
                </a:lnTo>
                <a:lnTo>
                  <a:pt x="554" y="502"/>
                </a:lnTo>
                <a:lnTo>
                  <a:pt x="572" y="478"/>
                </a:lnTo>
                <a:lnTo>
                  <a:pt x="588" y="452"/>
                </a:lnTo>
                <a:lnTo>
                  <a:pt x="600" y="426"/>
                </a:lnTo>
                <a:lnTo>
                  <a:pt x="610" y="396"/>
                </a:lnTo>
                <a:lnTo>
                  <a:pt x="616" y="366"/>
                </a:lnTo>
                <a:lnTo>
                  <a:pt x="620" y="336"/>
                </a:lnTo>
                <a:lnTo>
                  <a:pt x="622" y="304"/>
                </a:lnTo>
                <a:lnTo>
                  <a:pt x="622" y="304"/>
                </a:lnTo>
                <a:lnTo>
                  <a:pt x="620" y="272"/>
                </a:lnTo>
                <a:lnTo>
                  <a:pt x="614" y="240"/>
                </a:lnTo>
                <a:lnTo>
                  <a:pt x="606" y="212"/>
                </a:lnTo>
                <a:lnTo>
                  <a:pt x="594" y="182"/>
                </a:lnTo>
                <a:lnTo>
                  <a:pt x="580" y="156"/>
                </a:lnTo>
                <a:lnTo>
                  <a:pt x="564" y="130"/>
                </a:lnTo>
                <a:lnTo>
                  <a:pt x="546" y="108"/>
                </a:lnTo>
                <a:lnTo>
                  <a:pt x="526" y="86"/>
                </a:lnTo>
                <a:lnTo>
                  <a:pt x="502" y="66"/>
                </a:lnTo>
                <a:lnTo>
                  <a:pt x="478" y="48"/>
                </a:lnTo>
                <a:lnTo>
                  <a:pt x="452" y="34"/>
                </a:lnTo>
                <a:lnTo>
                  <a:pt x="424" y="20"/>
                </a:lnTo>
                <a:lnTo>
                  <a:pt x="396" y="12"/>
                </a:lnTo>
                <a:lnTo>
                  <a:pt x="366" y="4"/>
                </a:lnTo>
                <a:lnTo>
                  <a:pt x="336" y="0"/>
                </a:lnTo>
                <a:lnTo>
                  <a:pt x="304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37919" tIns="18959" rIns="37919" bIns="18959" numCol="1" anchor="t" anchorCtr="0" compatLnSpc="1">
            <a:prstTxWarp prst="textNoShape">
              <a:avLst/>
            </a:prstTxWarp>
          </a:bodyPr>
          <a:lstStyle/>
          <a:p>
            <a:endParaRPr lang="en-US" sz="746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4C329D5-6410-4F5E-9507-0EB3CCB9F08F}"/>
              </a:ext>
            </a:extLst>
          </p:cNvPr>
          <p:cNvSpPr>
            <a:spLocks/>
          </p:cNvSpPr>
          <p:nvPr userDrawn="1"/>
        </p:nvSpPr>
        <p:spPr bwMode="auto">
          <a:xfrm>
            <a:off x="7156098" y="1115621"/>
            <a:ext cx="1426464" cy="1950720"/>
          </a:xfrm>
          <a:custGeom>
            <a:avLst/>
            <a:gdLst>
              <a:gd name="T0" fmla="*/ 222 w 454"/>
              <a:gd name="T1" fmla="*/ 0 h 454"/>
              <a:gd name="T2" fmla="*/ 176 w 454"/>
              <a:gd name="T3" fmla="*/ 6 h 454"/>
              <a:gd name="T4" fmla="*/ 134 w 454"/>
              <a:gd name="T5" fmla="*/ 20 h 454"/>
              <a:gd name="T6" fmla="*/ 96 w 454"/>
              <a:gd name="T7" fmla="*/ 42 h 454"/>
              <a:gd name="T8" fmla="*/ 62 w 454"/>
              <a:gd name="T9" fmla="*/ 70 h 454"/>
              <a:gd name="T10" fmla="*/ 36 w 454"/>
              <a:gd name="T11" fmla="*/ 104 h 454"/>
              <a:gd name="T12" fmla="*/ 16 w 454"/>
              <a:gd name="T13" fmla="*/ 142 h 454"/>
              <a:gd name="T14" fmla="*/ 4 w 454"/>
              <a:gd name="T15" fmla="*/ 186 h 454"/>
              <a:gd name="T16" fmla="*/ 0 w 454"/>
              <a:gd name="T17" fmla="*/ 232 h 454"/>
              <a:gd name="T18" fmla="*/ 2 w 454"/>
              <a:gd name="T19" fmla="*/ 254 h 454"/>
              <a:gd name="T20" fmla="*/ 12 w 454"/>
              <a:gd name="T21" fmla="*/ 298 h 454"/>
              <a:gd name="T22" fmla="*/ 30 w 454"/>
              <a:gd name="T23" fmla="*/ 338 h 454"/>
              <a:gd name="T24" fmla="*/ 54 w 454"/>
              <a:gd name="T25" fmla="*/ 374 h 454"/>
              <a:gd name="T26" fmla="*/ 86 w 454"/>
              <a:gd name="T27" fmla="*/ 404 h 454"/>
              <a:gd name="T28" fmla="*/ 122 w 454"/>
              <a:gd name="T29" fmla="*/ 428 h 454"/>
              <a:gd name="T30" fmla="*/ 164 w 454"/>
              <a:gd name="T31" fmla="*/ 444 h 454"/>
              <a:gd name="T32" fmla="*/ 208 w 454"/>
              <a:gd name="T33" fmla="*/ 452 h 454"/>
              <a:gd name="T34" fmla="*/ 232 w 454"/>
              <a:gd name="T35" fmla="*/ 454 h 454"/>
              <a:gd name="T36" fmla="*/ 276 w 454"/>
              <a:gd name="T37" fmla="*/ 448 h 454"/>
              <a:gd name="T38" fmla="*/ 320 w 454"/>
              <a:gd name="T39" fmla="*/ 434 h 454"/>
              <a:gd name="T40" fmla="*/ 358 w 454"/>
              <a:gd name="T41" fmla="*/ 412 h 454"/>
              <a:gd name="T42" fmla="*/ 390 w 454"/>
              <a:gd name="T43" fmla="*/ 384 h 454"/>
              <a:gd name="T44" fmla="*/ 418 w 454"/>
              <a:gd name="T45" fmla="*/ 348 h 454"/>
              <a:gd name="T46" fmla="*/ 438 w 454"/>
              <a:gd name="T47" fmla="*/ 310 h 454"/>
              <a:gd name="T48" fmla="*/ 450 w 454"/>
              <a:gd name="T49" fmla="*/ 268 h 454"/>
              <a:gd name="T50" fmla="*/ 454 w 454"/>
              <a:gd name="T51" fmla="*/ 222 h 454"/>
              <a:gd name="T52" fmla="*/ 452 w 454"/>
              <a:gd name="T53" fmla="*/ 198 h 454"/>
              <a:gd name="T54" fmla="*/ 442 w 454"/>
              <a:gd name="T55" fmla="*/ 154 h 454"/>
              <a:gd name="T56" fmla="*/ 424 w 454"/>
              <a:gd name="T57" fmla="*/ 114 h 454"/>
              <a:gd name="T58" fmla="*/ 398 w 454"/>
              <a:gd name="T59" fmla="*/ 78 h 454"/>
              <a:gd name="T60" fmla="*/ 366 w 454"/>
              <a:gd name="T61" fmla="*/ 48 h 454"/>
              <a:gd name="T62" fmla="*/ 330 w 454"/>
              <a:gd name="T63" fmla="*/ 24 h 454"/>
              <a:gd name="T64" fmla="*/ 288 w 454"/>
              <a:gd name="T65" fmla="*/ 8 h 454"/>
              <a:gd name="T66" fmla="*/ 244 w 454"/>
              <a:gd name="T67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54" h="454">
                <a:moveTo>
                  <a:pt x="222" y="0"/>
                </a:moveTo>
                <a:lnTo>
                  <a:pt x="222" y="0"/>
                </a:lnTo>
                <a:lnTo>
                  <a:pt x="198" y="2"/>
                </a:lnTo>
                <a:lnTo>
                  <a:pt x="176" y="6"/>
                </a:lnTo>
                <a:lnTo>
                  <a:pt x="154" y="12"/>
                </a:lnTo>
                <a:lnTo>
                  <a:pt x="134" y="20"/>
                </a:lnTo>
                <a:lnTo>
                  <a:pt x="114" y="30"/>
                </a:lnTo>
                <a:lnTo>
                  <a:pt x="96" y="42"/>
                </a:lnTo>
                <a:lnTo>
                  <a:pt x="78" y="54"/>
                </a:lnTo>
                <a:lnTo>
                  <a:pt x="62" y="70"/>
                </a:lnTo>
                <a:lnTo>
                  <a:pt x="48" y="86"/>
                </a:lnTo>
                <a:lnTo>
                  <a:pt x="36" y="104"/>
                </a:lnTo>
                <a:lnTo>
                  <a:pt x="24" y="122"/>
                </a:lnTo>
                <a:lnTo>
                  <a:pt x="16" y="142"/>
                </a:lnTo>
                <a:lnTo>
                  <a:pt x="8" y="164"/>
                </a:lnTo>
                <a:lnTo>
                  <a:pt x="4" y="186"/>
                </a:lnTo>
                <a:lnTo>
                  <a:pt x="0" y="208"/>
                </a:lnTo>
                <a:lnTo>
                  <a:pt x="0" y="232"/>
                </a:lnTo>
                <a:lnTo>
                  <a:pt x="0" y="232"/>
                </a:lnTo>
                <a:lnTo>
                  <a:pt x="2" y="254"/>
                </a:lnTo>
                <a:lnTo>
                  <a:pt x="6" y="278"/>
                </a:lnTo>
                <a:lnTo>
                  <a:pt x="12" y="298"/>
                </a:lnTo>
                <a:lnTo>
                  <a:pt x="20" y="320"/>
                </a:lnTo>
                <a:lnTo>
                  <a:pt x="30" y="338"/>
                </a:lnTo>
                <a:lnTo>
                  <a:pt x="42" y="358"/>
                </a:lnTo>
                <a:lnTo>
                  <a:pt x="54" y="374"/>
                </a:lnTo>
                <a:lnTo>
                  <a:pt x="70" y="390"/>
                </a:lnTo>
                <a:lnTo>
                  <a:pt x="86" y="404"/>
                </a:lnTo>
                <a:lnTo>
                  <a:pt x="104" y="418"/>
                </a:lnTo>
                <a:lnTo>
                  <a:pt x="122" y="428"/>
                </a:lnTo>
                <a:lnTo>
                  <a:pt x="142" y="438"/>
                </a:lnTo>
                <a:lnTo>
                  <a:pt x="164" y="444"/>
                </a:lnTo>
                <a:lnTo>
                  <a:pt x="186" y="450"/>
                </a:lnTo>
                <a:lnTo>
                  <a:pt x="208" y="452"/>
                </a:lnTo>
                <a:lnTo>
                  <a:pt x="232" y="454"/>
                </a:lnTo>
                <a:lnTo>
                  <a:pt x="232" y="454"/>
                </a:lnTo>
                <a:lnTo>
                  <a:pt x="254" y="452"/>
                </a:lnTo>
                <a:lnTo>
                  <a:pt x="276" y="448"/>
                </a:lnTo>
                <a:lnTo>
                  <a:pt x="298" y="442"/>
                </a:lnTo>
                <a:lnTo>
                  <a:pt x="320" y="434"/>
                </a:lnTo>
                <a:lnTo>
                  <a:pt x="338" y="424"/>
                </a:lnTo>
                <a:lnTo>
                  <a:pt x="358" y="412"/>
                </a:lnTo>
                <a:lnTo>
                  <a:pt x="374" y="398"/>
                </a:lnTo>
                <a:lnTo>
                  <a:pt x="390" y="384"/>
                </a:lnTo>
                <a:lnTo>
                  <a:pt x="404" y="366"/>
                </a:lnTo>
                <a:lnTo>
                  <a:pt x="418" y="348"/>
                </a:lnTo>
                <a:lnTo>
                  <a:pt x="428" y="330"/>
                </a:lnTo>
                <a:lnTo>
                  <a:pt x="438" y="310"/>
                </a:lnTo>
                <a:lnTo>
                  <a:pt x="444" y="288"/>
                </a:lnTo>
                <a:lnTo>
                  <a:pt x="450" y="268"/>
                </a:lnTo>
                <a:lnTo>
                  <a:pt x="452" y="244"/>
                </a:lnTo>
                <a:lnTo>
                  <a:pt x="454" y="222"/>
                </a:lnTo>
                <a:lnTo>
                  <a:pt x="454" y="222"/>
                </a:lnTo>
                <a:lnTo>
                  <a:pt x="452" y="198"/>
                </a:lnTo>
                <a:lnTo>
                  <a:pt x="448" y="176"/>
                </a:lnTo>
                <a:lnTo>
                  <a:pt x="442" y="154"/>
                </a:lnTo>
                <a:lnTo>
                  <a:pt x="434" y="134"/>
                </a:lnTo>
                <a:lnTo>
                  <a:pt x="424" y="114"/>
                </a:lnTo>
                <a:lnTo>
                  <a:pt x="412" y="96"/>
                </a:lnTo>
                <a:lnTo>
                  <a:pt x="398" y="78"/>
                </a:lnTo>
                <a:lnTo>
                  <a:pt x="384" y="62"/>
                </a:lnTo>
                <a:lnTo>
                  <a:pt x="366" y="48"/>
                </a:lnTo>
                <a:lnTo>
                  <a:pt x="348" y="36"/>
                </a:lnTo>
                <a:lnTo>
                  <a:pt x="330" y="24"/>
                </a:lnTo>
                <a:lnTo>
                  <a:pt x="310" y="16"/>
                </a:lnTo>
                <a:lnTo>
                  <a:pt x="288" y="8"/>
                </a:lnTo>
                <a:lnTo>
                  <a:pt x="268" y="4"/>
                </a:lnTo>
                <a:lnTo>
                  <a:pt x="244" y="0"/>
                </a:lnTo>
                <a:lnTo>
                  <a:pt x="2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7919" tIns="18959" rIns="37919" bIns="18959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986" b="1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C0EB411-E558-40A2-BB30-89C1EC30039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54148" y="1755693"/>
            <a:ext cx="1248156" cy="699008"/>
          </a:xfrm>
        </p:spPr>
        <p:txBody>
          <a:bodyPr>
            <a:normAutofit/>
          </a:bodyPr>
          <a:lstStyle>
            <a:lvl1pPr marL="0" indent="0" algn="ctr">
              <a:buClr>
                <a:schemeClr val="accent5"/>
              </a:buClr>
              <a:buFontTx/>
              <a:buNone/>
              <a:defRPr sz="497" b="1"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2"/>
                </a:solidFill>
              </a:defRPr>
            </a:lvl4pPr>
            <a:lvl5pPr marL="853144" indent="-94794">
              <a:buClr>
                <a:schemeClr val="accent5"/>
              </a:buClr>
              <a:defRPr>
                <a:solidFill>
                  <a:schemeClr val="tx2"/>
                </a:solidFill>
              </a:defRPr>
            </a:lvl5pPr>
            <a:lvl6pPr marL="1090129" indent="-142191">
              <a:buClr>
                <a:schemeClr val="accent2"/>
              </a:buClr>
              <a:buFont typeface="Arial"/>
              <a:buChar char="•"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Content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1530FF0-B018-422F-8775-95B9119E6B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521" y="2203750"/>
            <a:ext cx="2583686" cy="68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376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line only (high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5">
            <a:extLst>
              <a:ext uri="{FF2B5EF4-FFF2-40B4-BE49-F238E27FC236}">
                <a16:creationId xmlns:a16="http://schemas.microsoft.com/office/drawing/2014/main" id="{EAD59DC4-3FAC-4142-B418-9A567F736AA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53723" y="3303987"/>
            <a:ext cx="3903662" cy="5364479"/>
          </a:xfrm>
          <a:custGeom>
            <a:avLst/>
            <a:gdLst>
              <a:gd name="T0" fmla="*/ 1635 w 1635"/>
              <a:gd name="T1" fmla="*/ 1573 h 1643"/>
              <a:gd name="T2" fmla="*/ 1617 w 1635"/>
              <a:gd name="T3" fmla="*/ 1413 h 1643"/>
              <a:gd name="T4" fmla="*/ 1585 w 1635"/>
              <a:gd name="T5" fmla="*/ 1259 h 1643"/>
              <a:gd name="T6" fmla="*/ 1539 w 1635"/>
              <a:gd name="T7" fmla="*/ 1109 h 1643"/>
              <a:gd name="T8" fmla="*/ 1481 w 1635"/>
              <a:gd name="T9" fmla="*/ 965 h 1643"/>
              <a:gd name="T10" fmla="*/ 1409 w 1635"/>
              <a:gd name="T11" fmla="*/ 829 h 1643"/>
              <a:gd name="T12" fmla="*/ 1325 w 1635"/>
              <a:gd name="T13" fmla="*/ 701 h 1643"/>
              <a:gd name="T14" fmla="*/ 1231 w 1635"/>
              <a:gd name="T15" fmla="*/ 580 h 1643"/>
              <a:gd name="T16" fmla="*/ 1127 w 1635"/>
              <a:gd name="T17" fmla="*/ 470 h 1643"/>
              <a:gd name="T18" fmla="*/ 1013 w 1635"/>
              <a:gd name="T19" fmla="*/ 370 h 1643"/>
              <a:gd name="T20" fmla="*/ 888 w 1635"/>
              <a:gd name="T21" fmla="*/ 278 h 1643"/>
              <a:gd name="T22" fmla="*/ 756 w 1635"/>
              <a:gd name="T23" fmla="*/ 200 h 1643"/>
              <a:gd name="T24" fmla="*/ 616 w 1635"/>
              <a:gd name="T25" fmla="*/ 132 h 1643"/>
              <a:gd name="T26" fmla="*/ 472 w 1635"/>
              <a:gd name="T27" fmla="*/ 78 h 1643"/>
              <a:gd name="T28" fmla="*/ 320 w 1635"/>
              <a:gd name="T29" fmla="*/ 38 h 1643"/>
              <a:gd name="T30" fmla="*/ 162 w 1635"/>
              <a:gd name="T31" fmla="*/ 12 h 1643"/>
              <a:gd name="T32" fmla="*/ 0 w 1635"/>
              <a:gd name="T33" fmla="*/ 0 h 1643"/>
              <a:gd name="T34" fmla="*/ 10 w 1635"/>
              <a:gd name="T35" fmla="*/ 574 h 1643"/>
              <a:gd name="T36" fmla="*/ 64 w 1635"/>
              <a:gd name="T37" fmla="*/ 578 h 1643"/>
              <a:gd name="T38" fmla="*/ 166 w 1635"/>
              <a:gd name="T39" fmla="*/ 592 h 1643"/>
              <a:gd name="T40" fmla="*/ 266 w 1635"/>
              <a:gd name="T41" fmla="*/ 614 h 1643"/>
              <a:gd name="T42" fmla="*/ 362 w 1635"/>
              <a:gd name="T43" fmla="*/ 646 h 1643"/>
              <a:gd name="T44" fmla="*/ 452 w 1635"/>
              <a:gd name="T45" fmla="*/ 684 h 1643"/>
              <a:gd name="T46" fmla="*/ 540 w 1635"/>
              <a:gd name="T47" fmla="*/ 731 h 1643"/>
              <a:gd name="T48" fmla="*/ 622 w 1635"/>
              <a:gd name="T49" fmla="*/ 785 h 1643"/>
              <a:gd name="T50" fmla="*/ 700 w 1635"/>
              <a:gd name="T51" fmla="*/ 847 h 1643"/>
              <a:gd name="T52" fmla="*/ 770 w 1635"/>
              <a:gd name="T53" fmla="*/ 915 h 1643"/>
              <a:gd name="T54" fmla="*/ 834 w 1635"/>
              <a:gd name="T55" fmla="*/ 991 h 1643"/>
              <a:gd name="T56" fmla="*/ 892 w 1635"/>
              <a:gd name="T57" fmla="*/ 1071 h 1643"/>
              <a:gd name="T58" fmla="*/ 945 w 1635"/>
              <a:gd name="T59" fmla="*/ 1155 h 1643"/>
              <a:gd name="T60" fmla="*/ 987 w 1635"/>
              <a:gd name="T61" fmla="*/ 1245 h 1643"/>
              <a:gd name="T62" fmla="*/ 1023 w 1635"/>
              <a:gd name="T63" fmla="*/ 1339 h 1643"/>
              <a:gd name="T64" fmla="*/ 1049 w 1635"/>
              <a:gd name="T65" fmla="*/ 1437 h 1643"/>
              <a:gd name="T66" fmla="*/ 1067 w 1635"/>
              <a:gd name="T67" fmla="*/ 1539 h 1643"/>
              <a:gd name="T68" fmla="*/ 1333 w 1635"/>
              <a:gd name="T69" fmla="*/ 1643 h 1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35" h="1643">
                <a:moveTo>
                  <a:pt x="1635" y="1573"/>
                </a:moveTo>
                <a:lnTo>
                  <a:pt x="1635" y="1573"/>
                </a:lnTo>
                <a:lnTo>
                  <a:pt x="1627" y="1493"/>
                </a:lnTo>
                <a:lnTo>
                  <a:pt x="1617" y="1413"/>
                </a:lnTo>
                <a:lnTo>
                  <a:pt x="1603" y="1335"/>
                </a:lnTo>
                <a:lnTo>
                  <a:pt x="1585" y="1259"/>
                </a:lnTo>
                <a:lnTo>
                  <a:pt x="1565" y="1183"/>
                </a:lnTo>
                <a:lnTo>
                  <a:pt x="1539" y="1109"/>
                </a:lnTo>
                <a:lnTo>
                  <a:pt x="1511" y="1035"/>
                </a:lnTo>
                <a:lnTo>
                  <a:pt x="1481" y="965"/>
                </a:lnTo>
                <a:lnTo>
                  <a:pt x="1447" y="895"/>
                </a:lnTo>
                <a:lnTo>
                  <a:pt x="1409" y="829"/>
                </a:lnTo>
                <a:lnTo>
                  <a:pt x="1369" y="763"/>
                </a:lnTo>
                <a:lnTo>
                  <a:pt x="1325" y="701"/>
                </a:lnTo>
                <a:lnTo>
                  <a:pt x="1279" y="640"/>
                </a:lnTo>
                <a:lnTo>
                  <a:pt x="1231" y="580"/>
                </a:lnTo>
                <a:lnTo>
                  <a:pt x="1181" y="524"/>
                </a:lnTo>
                <a:lnTo>
                  <a:pt x="1127" y="470"/>
                </a:lnTo>
                <a:lnTo>
                  <a:pt x="1071" y="418"/>
                </a:lnTo>
                <a:lnTo>
                  <a:pt x="1013" y="370"/>
                </a:lnTo>
                <a:lnTo>
                  <a:pt x="951" y="322"/>
                </a:lnTo>
                <a:lnTo>
                  <a:pt x="888" y="278"/>
                </a:lnTo>
                <a:lnTo>
                  <a:pt x="822" y="238"/>
                </a:lnTo>
                <a:lnTo>
                  <a:pt x="756" y="200"/>
                </a:lnTo>
                <a:lnTo>
                  <a:pt x="688" y="164"/>
                </a:lnTo>
                <a:lnTo>
                  <a:pt x="616" y="132"/>
                </a:lnTo>
                <a:lnTo>
                  <a:pt x="544" y="104"/>
                </a:lnTo>
                <a:lnTo>
                  <a:pt x="472" y="78"/>
                </a:lnTo>
                <a:lnTo>
                  <a:pt x="396" y="56"/>
                </a:lnTo>
                <a:lnTo>
                  <a:pt x="320" y="38"/>
                </a:lnTo>
                <a:lnTo>
                  <a:pt x="242" y="22"/>
                </a:lnTo>
                <a:lnTo>
                  <a:pt x="162" y="12"/>
                </a:lnTo>
                <a:lnTo>
                  <a:pt x="82" y="4"/>
                </a:lnTo>
                <a:lnTo>
                  <a:pt x="0" y="0"/>
                </a:lnTo>
                <a:lnTo>
                  <a:pt x="66" y="310"/>
                </a:lnTo>
                <a:lnTo>
                  <a:pt x="10" y="574"/>
                </a:lnTo>
                <a:lnTo>
                  <a:pt x="10" y="574"/>
                </a:lnTo>
                <a:lnTo>
                  <a:pt x="64" y="578"/>
                </a:lnTo>
                <a:lnTo>
                  <a:pt x="114" y="584"/>
                </a:lnTo>
                <a:lnTo>
                  <a:pt x="166" y="592"/>
                </a:lnTo>
                <a:lnTo>
                  <a:pt x="216" y="602"/>
                </a:lnTo>
                <a:lnTo>
                  <a:pt x="266" y="614"/>
                </a:lnTo>
                <a:lnTo>
                  <a:pt x="314" y="628"/>
                </a:lnTo>
                <a:lnTo>
                  <a:pt x="362" y="646"/>
                </a:lnTo>
                <a:lnTo>
                  <a:pt x="408" y="664"/>
                </a:lnTo>
                <a:lnTo>
                  <a:pt x="452" y="684"/>
                </a:lnTo>
                <a:lnTo>
                  <a:pt x="498" y="707"/>
                </a:lnTo>
                <a:lnTo>
                  <a:pt x="540" y="731"/>
                </a:lnTo>
                <a:lnTo>
                  <a:pt x="582" y="757"/>
                </a:lnTo>
                <a:lnTo>
                  <a:pt x="622" y="785"/>
                </a:lnTo>
                <a:lnTo>
                  <a:pt x="662" y="815"/>
                </a:lnTo>
                <a:lnTo>
                  <a:pt x="700" y="847"/>
                </a:lnTo>
                <a:lnTo>
                  <a:pt x="736" y="881"/>
                </a:lnTo>
                <a:lnTo>
                  <a:pt x="770" y="915"/>
                </a:lnTo>
                <a:lnTo>
                  <a:pt x="804" y="953"/>
                </a:lnTo>
                <a:lnTo>
                  <a:pt x="834" y="991"/>
                </a:lnTo>
                <a:lnTo>
                  <a:pt x="864" y="1029"/>
                </a:lnTo>
                <a:lnTo>
                  <a:pt x="892" y="1071"/>
                </a:lnTo>
                <a:lnTo>
                  <a:pt x="919" y="1113"/>
                </a:lnTo>
                <a:lnTo>
                  <a:pt x="945" y="1155"/>
                </a:lnTo>
                <a:lnTo>
                  <a:pt x="967" y="1199"/>
                </a:lnTo>
                <a:lnTo>
                  <a:pt x="987" y="1245"/>
                </a:lnTo>
                <a:lnTo>
                  <a:pt x="1005" y="1291"/>
                </a:lnTo>
                <a:lnTo>
                  <a:pt x="1023" y="1339"/>
                </a:lnTo>
                <a:lnTo>
                  <a:pt x="1037" y="1387"/>
                </a:lnTo>
                <a:lnTo>
                  <a:pt x="1049" y="1437"/>
                </a:lnTo>
                <a:lnTo>
                  <a:pt x="1059" y="1487"/>
                </a:lnTo>
                <a:lnTo>
                  <a:pt x="1067" y="1539"/>
                </a:lnTo>
                <a:lnTo>
                  <a:pt x="1071" y="1591"/>
                </a:lnTo>
                <a:lnTo>
                  <a:pt x="1333" y="1643"/>
                </a:lnTo>
                <a:lnTo>
                  <a:pt x="1635" y="15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7919" tIns="18959" rIns="37919" bIns="18959" numCol="1" anchor="t" anchorCtr="0" compatLnSpc="1">
            <a:prstTxWarp prst="textNoShape">
              <a:avLst/>
            </a:prstTxWarp>
          </a:bodyPr>
          <a:lstStyle/>
          <a:p>
            <a:endParaRPr lang="en-US" sz="746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DFDC4B6-8441-4FE3-82B6-8BED1462823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157529" y="5355870"/>
            <a:ext cx="1783072" cy="2438399"/>
          </a:xfrm>
          <a:custGeom>
            <a:avLst/>
            <a:gdLst>
              <a:gd name="T0" fmla="*/ 304 w 622"/>
              <a:gd name="T1" fmla="*/ 0 h 622"/>
              <a:gd name="T2" fmla="*/ 242 w 622"/>
              <a:gd name="T3" fmla="*/ 8 h 622"/>
              <a:gd name="T4" fmla="*/ 184 w 622"/>
              <a:gd name="T5" fmla="*/ 26 h 622"/>
              <a:gd name="T6" fmla="*/ 132 w 622"/>
              <a:gd name="T7" fmla="*/ 56 h 622"/>
              <a:gd name="T8" fmla="*/ 86 w 622"/>
              <a:gd name="T9" fmla="*/ 96 h 622"/>
              <a:gd name="T10" fmla="*/ 50 w 622"/>
              <a:gd name="T11" fmla="*/ 142 h 622"/>
              <a:gd name="T12" fmla="*/ 22 w 622"/>
              <a:gd name="T13" fmla="*/ 196 h 622"/>
              <a:gd name="T14" fmla="*/ 6 w 622"/>
              <a:gd name="T15" fmla="*/ 254 h 622"/>
              <a:gd name="T16" fmla="*/ 0 w 622"/>
              <a:gd name="T17" fmla="*/ 318 h 622"/>
              <a:gd name="T18" fmla="*/ 2 w 622"/>
              <a:gd name="T19" fmla="*/ 350 h 622"/>
              <a:gd name="T20" fmla="*/ 16 w 622"/>
              <a:gd name="T21" fmla="*/ 410 h 622"/>
              <a:gd name="T22" fmla="*/ 42 w 622"/>
              <a:gd name="T23" fmla="*/ 466 h 622"/>
              <a:gd name="T24" fmla="*/ 76 w 622"/>
              <a:gd name="T25" fmla="*/ 514 h 622"/>
              <a:gd name="T26" fmla="*/ 120 w 622"/>
              <a:gd name="T27" fmla="*/ 556 h 622"/>
              <a:gd name="T28" fmla="*/ 170 w 622"/>
              <a:gd name="T29" fmla="*/ 588 h 622"/>
              <a:gd name="T30" fmla="*/ 226 w 622"/>
              <a:gd name="T31" fmla="*/ 610 h 622"/>
              <a:gd name="T32" fmla="*/ 286 w 622"/>
              <a:gd name="T33" fmla="*/ 622 h 622"/>
              <a:gd name="T34" fmla="*/ 318 w 622"/>
              <a:gd name="T35" fmla="*/ 622 h 622"/>
              <a:gd name="T36" fmla="*/ 382 w 622"/>
              <a:gd name="T37" fmla="*/ 614 h 622"/>
              <a:gd name="T38" fmla="*/ 440 w 622"/>
              <a:gd name="T39" fmla="*/ 594 h 622"/>
              <a:gd name="T40" fmla="*/ 492 w 622"/>
              <a:gd name="T41" fmla="*/ 564 h 622"/>
              <a:gd name="T42" fmla="*/ 536 w 622"/>
              <a:gd name="T43" fmla="*/ 526 h 622"/>
              <a:gd name="T44" fmla="*/ 574 w 622"/>
              <a:gd name="T45" fmla="*/ 480 h 622"/>
              <a:gd name="T46" fmla="*/ 600 w 622"/>
              <a:gd name="T47" fmla="*/ 426 h 622"/>
              <a:gd name="T48" fmla="*/ 618 w 622"/>
              <a:gd name="T49" fmla="*/ 366 h 622"/>
              <a:gd name="T50" fmla="*/ 622 w 622"/>
              <a:gd name="T51" fmla="*/ 304 h 622"/>
              <a:gd name="T52" fmla="*/ 620 w 622"/>
              <a:gd name="T53" fmla="*/ 272 h 622"/>
              <a:gd name="T54" fmla="*/ 606 w 622"/>
              <a:gd name="T55" fmla="*/ 212 h 622"/>
              <a:gd name="T56" fmla="*/ 582 w 622"/>
              <a:gd name="T57" fmla="*/ 156 h 622"/>
              <a:gd name="T58" fmla="*/ 548 w 622"/>
              <a:gd name="T59" fmla="*/ 108 h 622"/>
              <a:gd name="T60" fmla="*/ 504 w 622"/>
              <a:gd name="T61" fmla="*/ 66 h 622"/>
              <a:gd name="T62" fmla="*/ 454 w 622"/>
              <a:gd name="T63" fmla="*/ 34 h 622"/>
              <a:gd name="T64" fmla="*/ 398 w 622"/>
              <a:gd name="T65" fmla="*/ 12 h 622"/>
              <a:gd name="T66" fmla="*/ 336 w 622"/>
              <a:gd name="T67" fmla="*/ 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22" h="622">
                <a:moveTo>
                  <a:pt x="304" y="0"/>
                </a:moveTo>
                <a:lnTo>
                  <a:pt x="304" y="0"/>
                </a:lnTo>
                <a:lnTo>
                  <a:pt x="272" y="2"/>
                </a:lnTo>
                <a:lnTo>
                  <a:pt x="242" y="8"/>
                </a:lnTo>
                <a:lnTo>
                  <a:pt x="212" y="16"/>
                </a:lnTo>
                <a:lnTo>
                  <a:pt x="184" y="26"/>
                </a:lnTo>
                <a:lnTo>
                  <a:pt x="158" y="40"/>
                </a:lnTo>
                <a:lnTo>
                  <a:pt x="132" y="56"/>
                </a:lnTo>
                <a:lnTo>
                  <a:pt x="108" y="76"/>
                </a:lnTo>
                <a:lnTo>
                  <a:pt x="86" y="96"/>
                </a:lnTo>
                <a:lnTo>
                  <a:pt x="66" y="118"/>
                </a:lnTo>
                <a:lnTo>
                  <a:pt x="50" y="142"/>
                </a:lnTo>
                <a:lnTo>
                  <a:pt x="34" y="168"/>
                </a:lnTo>
                <a:lnTo>
                  <a:pt x="22" y="196"/>
                </a:lnTo>
                <a:lnTo>
                  <a:pt x="12" y="224"/>
                </a:lnTo>
                <a:lnTo>
                  <a:pt x="6" y="254"/>
                </a:lnTo>
                <a:lnTo>
                  <a:pt x="2" y="286"/>
                </a:lnTo>
                <a:lnTo>
                  <a:pt x="0" y="318"/>
                </a:lnTo>
                <a:lnTo>
                  <a:pt x="0" y="318"/>
                </a:lnTo>
                <a:lnTo>
                  <a:pt x="2" y="350"/>
                </a:lnTo>
                <a:lnTo>
                  <a:pt x="8" y="380"/>
                </a:lnTo>
                <a:lnTo>
                  <a:pt x="16" y="410"/>
                </a:lnTo>
                <a:lnTo>
                  <a:pt x="28" y="438"/>
                </a:lnTo>
                <a:lnTo>
                  <a:pt x="42" y="466"/>
                </a:lnTo>
                <a:lnTo>
                  <a:pt x="58" y="490"/>
                </a:lnTo>
                <a:lnTo>
                  <a:pt x="76" y="514"/>
                </a:lnTo>
                <a:lnTo>
                  <a:pt x="96" y="536"/>
                </a:lnTo>
                <a:lnTo>
                  <a:pt x="120" y="556"/>
                </a:lnTo>
                <a:lnTo>
                  <a:pt x="144" y="572"/>
                </a:lnTo>
                <a:lnTo>
                  <a:pt x="170" y="588"/>
                </a:lnTo>
                <a:lnTo>
                  <a:pt x="196" y="600"/>
                </a:lnTo>
                <a:lnTo>
                  <a:pt x="226" y="610"/>
                </a:lnTo>
                <a:lnTo>
                  <a:pt x="256" y="618"/>
                </a:lnTo>
                <a:lnTo>
                  <a:pt x="286" y="622"/>
                </a:lnTo>
                <a:lnTo>
                  <a:pt x="318" y="622"/>
                </a:lnTo>
                <a:lnTo>
                  <a:pt x="318" y="622"/>
                </a:lnTo>
                <a:lnTo>
                  <a:pt x="350" y="620"/>
                </a:lnTo>
                <a:lnTo>
                  <a:pt x="382" y="614"/>
                </a:lnTo>
                <a:lnTo>
                  <a:pt x="410" y="606"/>
                </a:lnTo>
                <a:lnTo>
                  <a:pt x="440" y="594"/>
                </a:lnTo>
                <a:lnTo>
                  <a:pt x="466" y="582"/>
                </a:lnTo>
                <a:lnTo>
                  <a:pt x="492" y="564"/>
                </a:lnTo>
                <a:lnTo>
                  <a:pt x="514" y="546"/>
                </a:lnTo>
                <a:lnTo>
                  <a:pt x="536" y="526"/>
                </a:lnTo>
                <a:lnTo>
                  <a:pt x="556" y="504"/>
                </a:lnTo>
                <a:lnTo>
                  <a:pt x="574" y="480"/>
                </a:lnTo>
                <a:lnTo>
                  <a:pt x="588" y="454"/>
                </a:lnTo>
                <a:lnTo>
                  <a:pt x="600" y="426"/>
                </a:lnTo>
                <a:lnTo>
                  <a:pt x="610" y="396"/>
                </a:lnTo>
                <a:lnTo>
                  <a:pt x="618" y="366"/>
                </a:lnTo>
                <a:lnTo>
                  <a:pt x="622" y="336"/>
                </a:lnTo>
                <a:lnTo>
                  <a:pt x="622" y="304"/>
                </a:lnTo>
                <a:lnTo>
                  <a:pt x="622" y="304"/>
                </a:lnTo>
                <a:lnTo>
                  <a:pt x="620" y="272"/>
                </a:lnTo>
                <a:lnTo>
                  <a:pt x="614" y="242"/>
                </a:lnTo>
                <a:lnTo>
                  <a:pt x="606" y="212"/>
                </a:lnTo>
                <a:lnTo>
                  <a:pt x="596" y="184"/>
                </a:lnTo>
                <a:lnTo>
                  <a:pt x="582" y="156"/>
                </a:lnTo>
                <a:lnTo>
                  <a:pt x="566" y="132"/>
                </a:lnTo>
                <a:lnTo>
                  <a:pt x="548" y="108"/>
                </a:lnTo>
                <a:lnTo>
                  <a:pt x="526" y="86"/>
                </a:lnTo>
                <a:lnTo>
                  <a:pt x="504" y="66"/>
                </a:lnTo>
                <a:lnTo>
                  <a:pt x="480" y="48"/>
                </a:lnTo>
                <a:lnTo>
                  <a:pt x="454" y="34"/>
                </a:lnTo>
                <a:lnTo>
                  <a:pt x="426" y="22"/>
                </a:lnTo>
                <a:lnTo>
                  <a:pt x="398" y="12"/>
                </a:lnTo>
                <a:lnTo>
                  <a:pt x="368" y="4"/>
                </a:lnTo>
                <a:lnTo>
                  <a:pt x="336" y="0"/>
                </a:lnTo>
                <a:lnTo>
                  <a:pt x="30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7919" tIns="18959" rIns="37919" bIns="18959" numCol="1" anchor="t" anchorCtr="0" compatLnSpc="1">
            <a:prstTxWarp prst="textNoShape">
              <a:avLst/>
            </a:prstTxWarp>
          </a:bodyPr>
          <a:lstStyle/>
          <a:p>
            <a:endParaRPr lang="en-US" sz="746"/>
          </a:p>
        </p:txBody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id="{29486FA3-5600-48B2-AB15-CB0AD7350562}"/>
              </a:ext>
            </a:extLst>
          </p:cNvPr>
          <p:cNvSpPr>
            <a:spLocks/>
          </p:cNvSpPr>
          <p:nvPr userDrawn="1"/>
        </p:nvSpPr>
        <p:spPr bwMode="auto">
          <a:xfrm>
            <a:off x="3322510" y="5596120"/>
            <a:ext cx="1426464" cy="1950720"/>
          </a:xfrm>
          <a:custGeom>
            <a:avLst/>
            <a:gdLst>
              <a:gd name="T0" fmla="*/ 222 w 454"/>
              <a:gd name="T1" fmla="*/ 0 h 454"/>
              <a:gd name="T2" fmla="*/ 176 w 454"/>
              <a:gd name="T3" fmla="*/ 6 h 454"/>
              <a:gd name="T4" fmla="*/ 134 w 454"/>
              <a:gd name="T5" fmla="*/ 20 h 454"/>
              <a:gd name="T6" fmla="*/ 96 w 454"/>
              <a:gd name="T7" fmla="*/ 42 h 454"/>
              <a:gd name="T8" fmla="*/ 64 w 454"/>
              <a:gd name="T9" fmla="*/ 70 h 454"/>
              <a:gd name="T10" fmla="*/ 36 w 454"/>
              <a:gd name="T11" fmla="*/ 104 h 454"/>
              <a:gd name="T12" fmla="*/ 16 w 454"/>
              <a:gd name="T13" fmla="*/ 144 h 454"/>
              <a:gd name="T14" fmla="*/ 4 w 454"/>
              <a:gd name="T15" fmla="*/ 186 h 454"/>
              <a:gd name="T16" fmla="*/ 0 w 454"/>
              <a:gd name="T17" fmla="*/ 232 h 454"/>
              <a:gd name="T18" fmla="*/ 2 w 454"/>
              <a:gd name="T19" fmla="*/ 256 h 454"/>
              <a:gd name="T20" fmla="*/ 12 w 454"/>
              <a:gd name="T21" fmla="*/ 300 h 454"/>
              <a:gd name="T22" fmla="*/ 30 w 454"/>
              <a:gd name="T23" fmla="*/ 340 h 454"/>
              <a:gd name="T24" fmla="*/ 56 w 454"/>
              <a:gd name="T25" fmla="*/ 376 h 454"/>
              <a:gd name="T26" fmla="*/ 88 w 454"/>
              <a:gd name="T27" fmla="*/ 406 h 454"/>
              <a:gd name="T28" fmla="*/ 124 w 454"/>
              <a:gd name="T29" fmla="*/ 428 h 454"/>
              <a:gd name="T30" fmla="*/ 164 w 454"/>
              <a:gd name="T31" fmla="*/ 446 h 454"/>
              <a:gd name="T32" fmla="*/ 210 w 454"/>
              <a:gd name="T33" fmla="*/ 454 h 454"/>
              <a:gd name="T34" fmla="*/ 232 w 454"/>
              <a:gd name="T35" fmla="*/ 454 h 454"/>
              <a:gd name="T36" fmla="*/ 278 w 454"/>
              <a:gd name="T37" fmla="*/ 448 h 454"/>
              <a:gd name="T38" fmla="*/ 320 w 454"/>
              <a:gd name="T39" fmla="*/ 434 h 454"/>
              <a:gd name="T40" fmla="*/ 358 w 454"/>
              <a:gd name="T41" fmla="*/ 412 h 454"/>
              <a:gd name="T42" fmla="*/ 392 w 454"/>
              <a:gd name="T43" fmla="*/ 384 h 454"/>
              <a:gd name="T44" fmla="*/ 418 w 454"/>
              <a:gd name="T45" fmla="*/ 350 h 454"/>
              <a:gd name="T46" fmla="*/ 438 w 454"/>
              <a:gd name="T47" fmla="*/ 310 h 454"/>
              <a:gd name="T48" fmla="*/ 450 w 454"/>
              <a:gd name="T49" fmla="*/ 268 h 454"/>
              <a:gd name="T50" fmla="*/ 454 w 454"/>
              <a:gd name="T51" fmla="*/ 222 h 454"/>
              <a:gd name="T52" fmla="*/ 452 w 454"/>
              <a:gd name="T53" fmla="*/ 198 h 454"/>
              <a:gd name="T54" fmla="*/ 442 w 454"/>
              <a:gd name="T55" fmla="*/ 154 h 454"/>
              <a:gd name="T56" fmla="*/ 424 w 454"/>
              <a:gd name="T57" fmla="*/ 114 h 454"/>
              <a:gd name="T58" fmla="*/ 400 w 454"/>
              <a:gd name="T59" fmla="*/ 78 h 454"/>
              <a:gd name="T60" fmla="*/ 368 w 454"/>
              <a:gd name="T61" fmla="*/ 48 h 454"/>
              <a:gd name="T62" fmla="*/ 332 w 454"/>
              <a:gd name="T63" fmla="*/ 24 h 454"/>
              <a:gd name="T64" fmla="*/ 290 w 454"/>
              <a:gd name="T65" fmla="*/ 8 h 454"/>
              <a:gd name="T66" fmla="*/ 246 w 454"/>
              <a:gd name="T67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54" h="454">
                <a:moveTo>
                  <a:pt x="222" y="0"/>
                </a:moveTo>
                <a:lnTo>
                  <a:pt x="222" y="0"/>
                </a:lnTo>
                <a:lnTo>
                  <a:pt x="200" y="2"/>
                </a:lnTo>
                <a:lnTo>
                  <a:pt x="176" y="6"/>
                </a:lnTo>
                <a:lnTo>
                  <a:pt x="156" y="12"/>
                </a:lnTo>
                <a:lnTo>
                  <a:pt x="134" y="20"/>
                </a:lnTo>
                <a:lnTo>
                  <a:pt x="114" y="30"/>
                </a:lnTo>
                <a:lnTo>
                  <a:pt x="96" y="42"/>
                </a:lnTo>
                <a:lnTo>
                  <a:pt x="80" y="56"/>
                </a:lnTo>
                <a:lnTo>
                  <a:pt x="64" y="70"/>
                </a:lnTo>
                <a:lnTo>
                  <a:pt x="50" y="86"/>
                </a:lnTo>
                <a:lnTo>
                  <a:pt x="36" y="104"/>
                </a:lnTo>
                <a:lnTo>
                  <a:pt x="26" y="124"/>
                </a:lnTo>
                <a:lnTo>
                  <a:pt x="16" y="144"/>
                </a:lnTo>
                <a:lnTo>
                  <a:pt x="10" y="164"/>
                </a:lnTo>
                <a:lnTo>
                  <a:pt x="4" y="186"/>
                </a:lnTo>
                <a:lnTo>
                  <a:pt x="2" y="208"/>
                </a:lnTo>
                <a:lnTo>
                  <a:pt x="0" y="232"/>
                </a:lnTo>
                <a:lnTo>
                  <a:pt x="0" y="232"/>
                </a:lnTo>
                <a:lnTo>
                  <a:pt x="2" y="256"/>
                </a:lnTo>
                <a:lnTo>
                  <a:pt x="6" y="278"/>
                </a:lnTo>
                <a:lnTo>
                  <a:pt x="12" y="300"/>
                </a:lnTo>
                <a:lnTo>
                  <a:pt x="20" y="320"/>
                </a:lnTo>
                <a:lnTo>
                  <a:pt x="30" y="340"/>
                </a:lnTo>
                <a:lnTo>
                  <a:pt x="42" y="358"/>
                </a:lnTo>
                <a:lnTo>
                  <a:pt x="56" y="376"/>
                </a:lnTo>
                <a:lnTo>
                  <a:pt x="70" y="390"/>
                </a:lnTo>
                <a:lnTo>
                  <a:pt x="88" y="406"/>
                </a:lnTo>
                <a:lnTo>
                  <a:pt x="104" y="418"/>
                </a:lnTo>
                <a:lnTo>
                  <a:pt x="124" y="428"/>
                </a:lnTo>
                <a:lnTo>
                  <a:pt x="144" y="438"/>
                </a:lnTo>
                <a:lnTo>
                  <a:pt x="164" y="446"/>
                </a:lnTo>
                <a:lnTo>
                  <a:pt x="186" y="450"/>
                </a:lnTo>
                <a:lnTo>
                  <a:pt x="210" y="454"/>
                </a:lnTo>
                <a:lnTo>
                  <a:pt x="232" y="454"/>
                </a:lnTo>
                <a:lnTo>
                  <a:pt x="232" y="454"/>
                </a:lnTo>
                <a:lnTo>
                  <a:pt x="256" y="452"/>
                </a:lnTo>
                <a:lnTo>
                  <a:pt x="278" y="448"/>
                </a:lnTo>
                <a:lnTo>
                  <a:pt x="300" y="442"/>
                </a:lnTo>
                <a:lnTo>
                  <a:pt x="320" y="434"/>
                </a:lnTo>
                <a:lnTo>
                  <a:pt x="340" y="424"/>
                </a:lnTo>
                <a:lnTo>
                  <a:pt x="358" y="412"/>
                </a:lnTo>
                <a:lnTo>
                  <a:pt x="376" y="398"/>
                </a:lnTo>
                <a:lnTo>
                  <a:pt x="392" y="384"/>
                </a:lnTo>
                <a:lnTo>
                  <a:pt x="406" y="368"/>
                </a:lnTo>
                <a:lnTo>
                  <a:pt x="418" y="350"/>
                </a:lnTo>
                <a:lnTo>
                  <a:pt x="430" y="330"/>
                </a:lnTo>
                <a:lnTo>
                  <a:pt x="438" y="310"/>
                </a:lnTo>
                <a:lnTo>
                  <a:pt x="446" y="290"/>
                </a:lnTo>
                <a:lnTo>
                  <a:pt x="450" y="268"/>
                </a:lnTo>
                <a:lnTo>
                  <a:pt x="454" y="244"/>
                </a:lnTo>
                <a:lnTo>
                  <a:pt x="454" y="222"/>
                </a:lnTo>
                <a:lnTo>
                  <a:pt x="454" y="222"/>
                </a:lnTo>
                <a:lnTo>
                  <a:pt x="452" y="198"/>
                </a:lnTo>
                <a:lnTo>
                  <a:pt x="448" y="176"/>
                </a:lnTo>
                <a:lnTo>
                  <a:pt x="442" y="154"/>
                </a:lnTo>
                <a:lnTo>
                  <a:pt x="434" y="134"/>
                </a:lnTo>
                <a:lnTo>
                  <a:pt x="424" y="114"/>
                </a:lnTo>
                <a:lnTo>
                  <a:pt x="412" y="96"/>
                </a:lnTo>
                <a:lnTo>
                  <a:pt x="400" y="78"/>
                </a:lnTo>
                <a:lnTo>
                  <a:pt x="384" y="62"/>
                </a:lnTo>
                <a:lnTo>
                  <a:pt x="368" y="48"/>
                </a:lnTo>
                <a:lnTo>
                  <a:pt x="350" y="36"/>
                </a:lnTo>
                <a:lnTo>
                  <a:pt x="332" y="24"/>
                </a:lnTo>
                <a:lnTo>
                  <a:pt x="312" y="16"/>
                </a:lnTo>
                <a:lnTo>
                  <a:pt x="290" y="8"/>
                </a:lnTo>
                <a:lnTo>
                  <a:pt x="268" y="4"/>
                </a:lnTo>
                <a:lnTo>
                  <a:pt x="246" y="0"/>
                </a:lnTo>
                <a:lnTo>
                  <a:pt x="2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7919" tIns="18959" rIns="37919" bIns="18959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986" b="1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1ACE178-56CD-4C51-9873-4B1CD21C19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23" y="1008856"/>
            <a:ext cx="2371495" cy="6827519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0174E80-5301-47E5-A681-5A95F1F2C4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6121" y="6241262"/>
            <a:ext cx="1248156" cy="699008"/>
          </a:xfrm>
        </p:spPr>
        <p:txBody>
          <a:bodyPr>
            <a:normAutofit/>
          </a:bodyPr>
          <a:lstStyle>
            <a:lvl1pPr marL="0" indent="0" algn="ctr">
              <a:buClr>
                <a:schemeClr val="accent5"/>
              </a:buClr>
              <a:buFontTx/>
              <a:buNone/>
              <a:defRPr sz="497" b="1"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2"/>
                </a:solidFill>
              </a:defRPr>
            </a:lvl4pPr>
            <a:lvl5pPr marL="853144" indent="-94794">
              <a:buClr>
                <a:schemeClr val="accent5"/>
              </a:buClr>
              <a:defRPr>
                <a:solidFill>
                  <a:schemeClr val="tx2"/>
                </a:solidFill>
              </a:defRPr>
            </a:lvl5pPr>
            <a:lvl6pPr marL="1090129" indent="-142191">
              <a:buClr>
                <a:schemeClr val="accent2"/>
              </a:buClr>
              <a:buFont typeface="Arial"/>
              <a:buChar char="•"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438051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y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8" y="3592706"/>
            <a:ext cx="11887198" cy="1958625"/>
          </a:xfrm>
        </p:spPr>
        <p:txBody>
          <a:bodyPr>
            <a:normAutofit/>
          </a:bodyPr>
          <a:lstStyle>
            <a:lvl1pPr>
              <a:defRPr sz="1083" b="1">
                <a:solidFill>
                  <a:srgbClr val="FFFFFF"/>
                </a:solidFill>
              </a:defRPr>
            </a:lvl1pPr>
          </a:lstStyle>
          <a:p>
            <a:r>
              <a:rPr lang="en-US"/>
              <a:t>Slide divider title</a:t>
            </a: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8" y="462858"/>
            <a:ext cx="1425967" cy="873720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10954394" y="485441"/>
            <a:ext cx="610871" cy="835379"/>
            <a:chOff x="838199" y="2743200"/>
            <a:chExt cx="1193801" cy="1193799"/>
          </a:xfrm>
          <a:solidFill>
            <a:srgbClr val="7E7E7E"/>
          </a:solidFill>
        </p:grpSpPr>
        <p:sp>
          <p:nvSpPr>
            <p:cNvPr id="2" name="Rounded Rectangle 1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</p:grpSp>
      <p:sp>
        <p:nvSpPr>
          <p:cNvPr id="11" name="Footer Placeholder 22"/>
          <p:cNvSpPr txBox="1">
            <a:spLocks/>
          </p:cNvSpPr>
          <p:nvPr userDrawn="1"/>
        </p:nvSpPr>
        <p:spPr>
          <a:xfrm>
            <a:off x="1035632" y="8636014"/>
            <a:ext cx="10273148" cy="385233"/>
          </a:xfrm>
          <a:prstGeom prst="rect">
            <a:avLst/>
          </a:prstGeom>
        </p:spPr>
        <p:txBody>
          <a:bodyPr vert="horz" lIns="30955" tIns="15478" rIns="30955" bIns="1547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3095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71" b="1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71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271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r>
              <a:rPr lang="en-US" sz="271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AU" sz="271" b="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27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© 2017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418835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line only (high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reeform 8">
            <a:extLst>
              <a:ext uri="{FF2B5EF4-FFF2-40B4-BE49-F238E27FC236}">
                <a16:creationId xmlns:a16="http://schemas.microsoft.com/office/drawing/2014/main" id="{1A328178-AEFF-4649-A732-182E0036E7E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80003" y="167640"/>
            <a:ext cx="3850977" cy="5364479"/>
          </a:xfrm>
          <a:custGeom>
            <a:avLst/>
            <a:gdLst>
              <a:gd name="T0" fmla="*/ 1305 w 1609"/>
              <a:gd name="T1" fmla="*/ 64 h 1639"/>
              <a:gd name="T2" fmla="*/ 1045 w 1609"/>
              <a:gd name="T3" fmla="*/ 12 h 1639"/>
              <a:gd name="T4" fmla="*/ 1037 w 1609"/>
              <a:gd name="T5" fmla="*/ 114 h 1639"/>
              <a:gd name="T6" fmla="*/ 1021 w 1609"/>
              <a:gd name="T7" fmla="*/ 214 h 1639"/>
              <a:gd name="T8" fmla="*/ 995 w 1609"/>
              <a:gd name="T9" fmla="*/ 310 h 1639"/>
              <a:gd name="T10" fmla="*/ 959 w 1609"/>
              <a:gd name="T11" fmla="*/ 402 h 1639"/>
              <a:gd name="T12" fmla="*/ 917 w 1609"/>
              <a:gd name="T13" fmla="*/ 490 h 1639"/>
              <a:gd name="T14" fmla="*/ 868 w 1609"/>
              <a:gd name="T15" fmla="*/ 574 h 1639"/>
              <a:gd name="T16" fmla="*/ 810 w 1609"/>
              <a:gd name="T17" fmla="*/ 652 h 1639"/>
              <a:gd name="T18" fmla="*/ 748 w 1609"/>
              <a:gd name="T19" fmla="*/ 726 h 1639"/>
              <a:gd name="T20" fmla="*/ 678 w 1609"/>
              <a:gd name="T21" fmla="*/ 794 h 1639"/>
              <a:gd name="T22" fmla="*/ 604 w 1609"/>
              <a:gd name="T23" fmla="*/ 856 h 1639"/>
              <a:gd name="T24" fmla="*/ 524 w 1609"/>
              <a:gd name="T25" fmla="*/ 910 h 1639"/>
              <a:gd name="T26" fmla="*/ 438 w 1609"/>
              <a:gd name="T27" fmla="*/ 957 h 1639"/>
              <a:gd name="T28" fmla="*/ 348 w 1609"/>
              <a:gd name="T29" fmla="*/ 997 h 1639"/>
              <a:gd name="T30" fmla="*/ 254 w 1609"/>
              <a:gd name="T31" fmla="*/ 1029 h 1639"/>
              <a:gd name="T32" fmla="*/ 158 w 1609"/>
              <a:gd name="T33" fmla="*/ 1053 h 1639"/>
              <a:gd name="T34" fmla="*/ 58 w 1609"/>
              <a:gd name="T35" fmla="*/ 1067 h 1639"/>
              <a:gd name="T36" fmla="*/ 68 w 1609"/>
              <a:gd name="T37" fmla="*/ 1639 h 1639"/>
              <a:gd name="T38" fmla="*/ 148 w 1609"/>
              <a:gd name="T39" fmla="*/ 1631 h 1639"/>
              <a:gd name="T40" fmla="*/ 302 w 1609"/>
              <a:gd name="T41" fmla="*/ 1603 h 1639"/>
              <a:gd name="T42" fmla="*/ 452 w 1609"/>
              <a:gd name="T43" fmla="*/ 1561 h 1639"/>
              <a:gd name="T44" fmla="*/ 596 w 1609"/>
              <a:gd name="T45" fmla="*/ 1507 h 1639"/>
              <a:gd name="T46" fmla="*/ 734 w 1609"/>
              <a:gd name="T47" fmla="*/ 1441 h 1639"/>
              <a:gd name="T48" fmla="*/ 864 w 1609"/>
              <a:gd name="T49" fmla="*/ 1363 h 1639"/>
              <a:gd name="T50" fmla="*/ 987 w 1609"/>
              <a:gd name="T51" fmla="*/ 1273 h 1639"/>
              <a:gd name="T52" fmla="*/ 1101 w 1609"/>
              <a:gd name="T53" fmla="*/ 1173 h 1639"/>
              <a:gd name="T54" fmla="*/ 1203 w 1609"/>
              <a:gd name="T55" fmla="*/ 1063 h 1639"/>
              <a:gd name="T56" fmla="*/ 1297 w 1609"/>
              <a:gd name="T57" fmla="*/ 943 h 1639"/>
              <a:gd name="T58" fmla="*/ 1379 w 1609"/>
              <a:gd name="T59" fmla="*/ 818 h 1639"/>
              <a:gd name="T60" fmla="*/ 1451 w 1609"/>
              <a:gd name="T61" fmla="*/ 682 h 1639"/>
              <a:gd name="T62" fmla="*/ 1509 w 1609"/>
              <a:gd name="T63" fmla="*/ 540 h 1639"/>
              <a:gd name="T64" fmla="*/ 1555 w 1609"/>
              <a:gd name="T65" fmla="*/ 392 h 1639"/>
              <a:gd name="T66" fmla="*/ 1589 w 1609"/>
              <a:gd name="T67" fmla="*/ 240 h 1639"/>
              <a:gd name="T68" fmla="*/ 1605 w 1609"/>
              <a:gd name="T69" fmla="*/ 80 h 1639"/>
              <a:gd name="T70" fmla="*/ 1609 w 1609"/>
              <a:gd name="T71" fmla="*/ 0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09" h="1639">
                <a:moveTo>
                  <a:pt x="1609" y="0"/>
                </a:moveTo>
                <a:lnTo>
                  <a:pt x="1305" y="64"/>
                </a:lnTo>
                <a:lnTo>
                  <a:pt x="1045" y="12"/>
                </a:lnTo>
                <a:lnTo>
                  <a:pt x="1045" y="12"/>
                </a:lnTo>
                <a:lnTo>
                  <a:pt x="1043" y="62"/>
                </a:lnTo>
                <a:lnTo>
                  <a:pt x="1037" y="114"/>
                </a:lnTo>
                <a:lnTo>
                  <a:pt x="1031" y="164"/>
                </a:lnTo>
                <a:lnTo>
                  <a:pt x="1021" y="214"/>
                </a:lnTo>
                <a:lnTo>
                  <a:pt x="1009" y="262"/>
                </a:lnTo>
                <a:lnTo>
                  <a:pt x="995" y="310"/>
                </a:lnTo>
                <a:lnTo>
                  <a:pt x="977" y="356"/>
                </a:lnTo>
                <a:lnTo>
                  <a:pt x="959" y="402"/>
                </a:lnTo>
                <a:lnTo>
                  <a:pt x="939" y="446"/>
                </a:lnTo>
                <a:lnTo>
                  <a:pt x="917" y="490"/>
                </a:lnTo>
                <a:lnTo>
                  <a:pt x="893" y="532"/>
                </a:lnTo>
                <a:lnTo>
                  <a:pt x="868" y="574"/>
                </a:lnTo>
                <a:lnTo>
                  <a:pt x="840" y="614"/>
                </a:lnTo>
                <a:lnTo>
                  <a:pt x="810" y="652"/>
                </a:lnTo>
                <a:lnTo>
                  <a:pt x="780" y="690"/>
                </a:lnTo>
                <a:lnTo>
                  <a:pt x="748" y="726"/>
                </a:lnTo>
                <a:lnTo>
                  <a:pt x="714" y="760"/>
                </a:lnTo>
                <a:lnTo>
                  <a:pt x="678" y="794"/>
                </a:lnTo>
                <a:lnTo>
                  <a:pt x="642" y="826"/>
                </a:lnTo>
                <a:lnTo>
                  <a:pt x="604" y="856"/>
                </a:lnTo>
                <a:lnTo>
                  <a:pt x="564" y="884"/>
                </a:lnTo>
                <a:lnTo>
                  <a:pt x="524" y="910"/>
                </a:lnTo>
                <a:lnTo>
                  <a:pt x="482" y="933"/>
                </a:lnTo>
                <a:lnTo>
                  <a:pt x="438" y="957"/>
                </a:lnTo>
                <a:lnTo>
                  <a:pt x="394" y="977"/>
                </a:lnTo>
                <a:lnTo>
                  <a:pt x="348" y="997"/>
                </a:lnTo>
                <a:lnTo>
                  <a:pt x="302" y="1015"/>
                </a:lnTo>
                <a:lnTo>
                  <a:pt x="254" y="1029"/>
                </a:lnTo>
                <a:lnTo>
                  <a:pt x="206" y="1043"/>
                </a:lnTo>
                <a:lnTo>
                  <a:pt x="158" y="1053"/>
                </a:lnTo>
                <a:lnTo>
                  <a:pt x="108" y="1061"/>
                </a:lnTo>
                <a:lnTo>
                  <a:pt x="58" y="1067"/>
                </a:lnTo>
                <a:lnTo>
                  <a:pt x="0" y="1347"/>
                </a:lnTo>
                <a:lnTo>
                  <a:pt x="68" y="1639"/>
                </a:lnTo>
                <a:lnTo>
                  <a:pt x="68" y="1639"/>
                </a:lnTo>
                <a:lnTo>
                  <a:pt x="148" y="1631"/>
                </a:lnTo>
                <a:lnTo>
                  <a:pt x="226" y="1619"/>
                </a:lnTo>
                <a:lnTo>
                  <a:pt x="302" y="1603"/>
                </a:lnTo>
                <a:lnTo>
                  <a:pt x="378" y="1585"/>
                </a:lnTo>
                <a:lnTo>
                  <a:pt x="452" y="1561"/>
                </a:lnTo>
                <a:lnTo>
                  <a:pt x="526" y="1537"/>
                </a:lnTo>
                <a:lnTo>
                  <a:pt x="596" y="1507"/>
                </a:lnTo>
                <a:lnTo>
                  <a:pt x="666" y="1475"/>
                </a:lnTo>
                <a:lnTo>
                  <a:pt x="734" y="1441"/>
                </a:lnTo>
                <a:lnTo>
                  <a:pt x="800" y="1403"/>
                </a:lnTo>
                <a:lnTo>
                  <a:pt x="864" y="1363"/>
                </a:lnTo>
                <a:lnTo>
                  <a:pt x="927" y="1319"/>
                </a:lnTo>
                <a:lnTo>
                  <a:pt x="987" y="1273"/>
                </a:lnTo>
                <a:lnTo>
                  <a:pt x="1045" y="1223"/>
                </a:lnTo>
                <a:lnTo>
                  <a:pt x="1101" y="1173"/>
                </a:lnTo>
                <a:lnTo>
                  <a:pt x="1153" y="1119"/>
                </a:lnTo>
                <a:lnTo>
                  <a:pt x="1203" y="1063"/>
                </a:lnTo>
                <a:lnTo>
                  <a:pt x="1251" y="1003"/>
                </a:lnTo>
                <a:lnTo>
                  <a:pt x="1297" y="943"/>
                </a:lnTo>
                <a:lnTo>
                  <a:pt x="1341" y="882"/>
                </a:lnTo>
                <a:lnTo>
                  <a:pt x="1379" y="818"/>
                </a:lnTo>
                <a:lnTo>
                  <a:pt x="1417" y="750"/>
                </a:lnTo>
                <a:lnTo>
                  <a:pt x="1451" y="682"/>
                </a:lnTo>
                <a:lnTo>
                  <a:pt x="1483" y="612"/>
                </a:lnTo>
                <a:lnTo>
                  <a:pt x="1509" y="540"/>
                </a:lnTo>
                <a:lnTo>
                  <a:pt x="1535" y="468"/>
                </a:lnTo>
                <a:lnTo>
                  <a:pt x="1555" y="392"/>
                </a:lnTo>
                <a:lnTo>
                  <a:pt x="1573" y="316"/>
                </a:lnTo>
                <a:lnTo>
                  <a:pt x="1589" y="240"/>
                </a:lnTo>
                <a:lnTo>
                  <a:pt x="1599" y="160"/>
                </a:lnTo>
                <a:lnTo>
                  <a:pt x="1605" y="80"/>
                </a:lnTo>
                <a:lnTo>
                  <a:pt x="1609" y="0"/>
                </a:lnTo>
                <a:lnTo>
                  <a:pt x="160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37919" tIns="18959" rIns="37919" bIns="18959" numCol="1" anchor="t" anchorCtr="0" compatLnSpc="1">
            <a:prstTxWarp prst="textNoShape">
              <a:avLst/>
            </a:prstTxWarp>
          </a:bodyPr>
          <a:lstStyle/>
          <a:p>
            <a:endParaRPr lang="en-US" sz="746"/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50AED9BD-718E-4913-89CF-F810060C12A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650136" y="4053828"/>
            <a:ext cx="1783081" cy="2438399"/>
          </a:xfrm>
          <a:custGeom>
            <a:avLst/>
            <a:gdLst>
              <a:gd name="T0" fmla="*/ 304 w 622"/>
              <a:gd name="T1" fmla="*/ 0 h 622"/>
              <a:gd name="T2" fmla="*/ 242 w 622"/>
              <a:gd name="T3" fmla="*/ 8 h 622"/>
              <a:gd name="T4" fmla="*/ 184 w 622"/>
              <a:gd name="T5" fmla="*/ 26 h 622"/>
              <a:gd name="T6" fmla="*/ 132 w 622"/>
              <a:gd name="T7" fmla="*/ 56 h 622"/>
              <a:gd name="T8" fmla="*/ 86 w 622"/>
              <a:gd name="T9" fmla="*/ 96 h 622"/>
              <a:gd name="T10" fmla="*/ 50 w 622"/>
              <a:gd name="T11" fmla="*/ 142 h 622"/>
              <a:gd name="T12" fmla="*/ 22 w 622"/>
              <a:gd name="T13" fmla="*/ 196 h 622"/>
              <a:gd name="T14" fmla="*/ 6 w 622"/>
              <a:gd name="T15" fmla="*/ 254 h 622"/>
              <a:gd name="T16" fmla="*/ 0 w 622"/>
              <a:gd name="T17" fmla="*/ 318 h 622"/>
              <a:gd name="T18" fmla="*/ 2 w 622"/>
              <a:gd name="T19" fmla="*/ 350 h 622"/>
              <a:gd name="T20" fmla="*/ 16 w 622"/>
              <a:gd name="T21" fmla="*/ 410 h 622"/>
              <a:gd name="T22" fmla="*/ 42 w 622"/>
              <a:gd name="T23" fmla="*/ 466 h 622"/>
              <a:gd name="T24" fmla="*/ 76 w 622"/>
              <a:gd name="T25" fmla="*/ 514 h 622"/>
              <a:gd name="T26" fmla="*/ 120 w 622"/>
              <a:gd name="T27" fmla="*/ 556 h 622"/>
              <a:gd name="T28" fmla="*/ 170 w 622"/>
              <a:gd name="T29" fmla="*/ 588 h 622"/>
              <a:gd name="T30" fmla="*/ 226 w 622"/>
              <a:gd name="T31" fmla="*/ 610 h 622"/>
              <a:gd name="T32" fmla="*/ 286 w 622"/>
              <a:gd name="T33" fmla="*/ 622 h 622"/>
              <a:gd name="T34" fmla="*/ 318 w 622"/>
              <a:gd name="T35" fmla="*/ 622 h 622"/>
              <a:gd name="T36" fmla="*/ 382 w 622"/>
              <a:gd name="T37" fmla="*/ 614 h 622"/>
              <a:gd name="T38" fmla="*/ 440 w 622"/>
              <a:gd name="T39" fmla="*/ 594 h 622"/>
              <a:gd name="T40" fmla="*/ 492 w 622"/>
              <a:gd name="T41" fmla="*/ 564 h 622"/>
              <a:gd name="T42" fmla="*/ 536 w 622"/>
              <a:gd name="T43" fmla="*/ 526 h 622"/>
              <a:gd name="T44" fmla="*/ 574 w 622"/>
              <a:gd name="T45" fmla="*/ 480 h 622"/>
              <a:gd name="T46" fmla="*/ 602 w 622"/>
              <a:gd name="T47" fmla="*/ 426 h 622"/>
              <a:gd name="T48" fmla="*/ 618 w 622"/>
              <a:gd name="T49" fmla="*/ 366 h 622"/>
              <a:gd name="T50" fmla="*/ 622 w 622"/>
              <a:gd name="T51" fmla="*/ 304 h 622"/>
              <a:gd name="T52" fmla="*/ 620 w 622"/>
              <a:gd name="T53" fmla="*/ 272 h 622"/>
              <a:gd name="T54" fmla="*/ 606 w 622"/>
              <a:gd name="T55" fmla="*/ 212 h 622"/>
              <a:gd name="T56" fmla="*/ 582 w 622"/>
              <a:gd name="T57" fmla="*/ 156 h 622"/>
              <a:gd name="T58" fmla="*/ 548 w 622"/>
              <a:gd name="T59" fmla="*/ 108 h 622"/>
              <a:gd name="T60" fmla="*/ 504 w 622"/>
              <a:gd name="T61" fmla="*/ 66 h 622"/>
              <a:gd name="T62" fmla="*/ 454 w 622"/>
              <a:gd name="T63" fmla="*/ 34 h 622"/>
              <a:gd name="T64" fmla="*/ 398 w 622"/>
              <a:gd name="T65" fmla="*/ 12 h 622"/>
              <a:gd name="T66" fmla="*/ 336 w 622"/>
              <a:gd name="T67" fmla="*/ 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22" h="622">
                <a:moveTo>
                  <a:pt x="304" y="0"/>
                </a:moveTo>
                <a:lnTo>
                  <a:pt x="304" y="0"/>
                </a:lnTo>
                <a:lnTo>
                  <a:pt x="272" y="2"/>
                </a:lnTo>
                <a:lnTo>
                  <a:pt x="242" y="8"/>
                </a:lnTo>
                <a:lnTo>
                  <a:pt x="212" y="16"/>
                </a:lnTo>
                <a:lnTo>
                  <a:pt x="184" y="26"/>
                </a:lnTo>
                <a:lnTo>
                  <a:pt x="158" y="40"/>
                </a:lnTo>
                <a:lnTo>
                  <a:pt x="132" y="56"/>
                </a:lnTo>
                <a:lnTo>
                  <a:pt x="108" y="76"/>
                </a:lnTo>
                <a:lnTo>
                  <a:pt x="86" y="96"/>
                </a:lnTo>
                <a:lnTo>
                  <a:pt x="68" y="118"/>
                </a:lnTo>
                <a:lnTo>
                  <a:pt x="50" y="142"/>
                </a:lnTo>
                <a:lnTo>
                  <a:pt x="34" y="168"/>
                </a:lnTo>
                <a:lnTo>
                  <a:pt x="22" y="196"/>
                </a:lnTo>
                <a:lnTo>
                  <a:pt x="12" y="224"/>
                </a:lnTo>
                <a:lnTo>
                  <a:pt x="6" y="254"/>
                </a:lnTo>
                <a:lnTo>
                  <a:pt x="2" y="286"/>
                </a:lnTo>
                <a:lnTo>
                  <a:pt x="0" y="318"/>
                </a:lnTo>
                <a:lnTo>
                  <a:pt x="0" y="318"/>
                </a:lnTo>
                <a:lnTo>
                  <a:pt x="2" y="350"/>
                </a:lnTo>
                <a:lnTo>
                  <a:pt x="8" y="380"/>
                </a:lnTo>
                <a:lnTo>
                  <a:pt x="16" y="410"/>
                </a:lnTo>
                <a:lnTo>
                  <a:pt x="28" y="438"/>
                </a:lnTo>
                <a:lnTo>
                  <a:pt x="42" y="466"/>
                </a:lnTo>
                <a:lnTo>
                  <a:pt x="58" y="490"/>
                </a:lnTo>
                <a:lnTo>
                  <a:pt x="76" y="514"/>
                </a:lnTo>
                <a:lnTo>
                  <a:pt x="96" y="536"/>
                </a:lnTo>
                <a:lnTo>
                  <a:pt x="120" y="556"/>
                </a:lnTo>
                <a:lnTo>
                  <a:pt x="144" y="572"/>
                </a:lnTo>
                <a:lnTo>
                  <a:pt x="170" y="588"/>
                </a:lnTo>
                <a:lnTo>
                  <a:pt x="198" y="600"/>
                </a:lnTo>
                <a:lnTo>
                  <a:pt x="226" y="610"/>
                </a:lnTo>
                <a:lnTo>
                  <a:pt x="256" y="618"/>
                </a:lnTo>
                <a:lnTo>
                  <a:pt x="286" y="622"/>
                </a:lnTo>
                <a:lnTo>
                  <a:pt x="318" y="622"/>
                </a:lnTo>
                <a:lnTo>
                  <a:pt x="318" y="622"/>
                </a:lnTo>
                <a:lnTo>
                  <a:pt x="350" y="620"/>
                </a:lnTo>
                <a:lnTo>
                  <a:pt x="382" y="614"/>
                </a:lnTo>
                <a:lnTo>
                  <a:pt x="410" y="606"/>
                </a:lnTo>
                <a:lnTo>
                  <a:pt x="440" y="594"/>
                </a:lnTo>
                <a:lnTo>
                  <a:pt x="466" y="582"/>
                </a:lnTo>
                <a:lnTo>
                  <a:pt x="492" y="564"/>
                </a:lnTo>
                <a:lnTo>
                  <a:pt x="516" y="546"/>
                </a:lnTo>
                <a:lnTo>
                  <a:pt x="536" y="526"/>
                </a:lnTo>
                <a:lnTo>
                  <a:pt x="556" y="504"/>
                </a:lnTo>
                <a:lnTo>
                  <a:pt x="574" y="480"/>
                </a:lnTo>
                <a:lnTo>
                  <a:pt x="588" y="454"/>
                </a:lnTo>
                <a:lnTo>
                  <a:pt x="602" y="426"/>
                </a:lnTo>
                <a:lnTo>
                  <a:pt x="610" y="396"/>
                </a:lnTo>
                <a:lnTo>
                  <a:pt x="618" y="366"/>
                </a:lnTo>
                <a:lnTo>
                  <a:pt x="622" y="336"/>
                </a:lnTo>
                <a:lnTo>
                  <a:pt x="622" y="304"/>
                </a:lnTo>
                <a:lnTo>
                  <a:pt x="622" y="304"/>
                </a:lnTo>
                <a:lnTo>
                  <a:pt x="620" y="272"/>
                </a:lnTo>
                <a:lnTo>
                  <a:pt x="616" y="242"/>
                </a:lnTo>
                <a:lnTo>
                  <a:pt x="606" y="212"/>
                </a:lnTo>
                <a:lnTo>
                  <a:pt x="596" y="184"/>
                </a:lnTo>
                <a:lnTo>
                  <a:pt x="582" y="156"/>
                </a:lnTo>
                <a:lnTo>
                  <a:pt x="566" y="132"/>
                </a:lnTo>
                <a:lnTo>
                  <a:pt x="548" y="108"/>
                </a:lnTo>
                <a:lnTo>
                  <a:pt x="526" y="86"/>
                </a:lnTo>
                <a:lnTo>
                  <a:pt x="504" y="66"/>
                </a:lnTo>
                <a:lnTo>
                  <a:pt x="480" y="48"/>
                </a:lnTo>
                <a:lnTo>
                  <a:pt x="454" y="34"/>
                </a:lnTo>
                <a:lnTo>
                  <a:pt x="426" y="22"/>
                </a:lnTo>
                <a:lnTo>
                  <a:pt x="398" y="12"/>
                </a:lnTo>
                <a:lnTo>
                  <a:pt x="368" y="4"/>
                </a:lnTo>
                <a:lnTo>
                  <a:pt x="336" y="0"/>
                </a:lnTo>
                <a:lnTo>
                  <a:pt x="304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37919" tIns="18959" rIns="37919" bIns="18959" numCol="1" anchor="t" anchorCtr="0" compatLnSpc="1">
            <a:prstTxWarp prst="textNoShape">
              <a:avLst/>
            </a:prstTxWarp>
          </a:bodyPr>
          <a:lstStyle/>
          <a:p>
            <a:endParaRPr lang="en-US" sz="746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592FFEE-FF24-4652-8CE4-B1839460FA5F}"/>
              </a:ext>
            </a:extLst>
          </p:cNvPr>
          <p:cNvSpPr>
            <a:spLocks/>
          </p:cNvSpPr>
          <p:nvPr userDrawn="1"/>
        </p:nvSpPr>
        <p:spPr bwMode="auto">
          <a:xfrm>
            <a:off x="833986" y="4312943"/>
            <a:ext cx="1426464" cy="1950720"/>
          </a:xfrm>
          <a:custGeom>
            <a:avLst/>
            <a:gdLst>
              <a:gd name="T0" fmla="*/ 222 w 454"/>
              <a:gd name="T1" fmla="*/ 0 h 454"/>
              <a:gd name="T2" fmla="*/ 178 w 454"/>
              <a:gd name="T3" fmla="*/ 6 h 454"/>
              <a:gd name="T4" fmla="*/ 134 w 454"/>
              <a:gd name="T5" fmla="*/ 20 h 454"/>
              <a:gd name="T6" fmla="*/ 96 w 454"/>
              <a:gd name="T7" fmla="*/ 42 h 454"/>
              <a:gd name="T8" fmla="*/ 64 w 454"/>
              <a:gd name="T9" fmla="*/ 70 h 454"/>
              <a:gd name="T10" fmla="*/ 36 w 454"/>
              <a:gd name="T11" fmla="*/ 104 h 454"/>
              <a:gd name="T12" fmla="*/ 16 w 454"/>
              <a:gd name="T13" fmla="*/ 144 h 454"/>
              <a:gd name="T14" fmla="*/ 4 w 454"/>
              <a:gd name="T15" fmla="*/ 186 h 454"/>
              <a:gd name="T16" fmla="*/ 0 w 454"/>
              <a:gd name="T17" fmla="*/ 232 h 454"/>
              <a:gd name="T18" fmla="*/ 2 w 454"/>
              <a:gd name="T19" fmla="*/ 256 h 454"/>
              <a:gd name="T20" fmla="*/ 12 w 454"/>
              <a:gd name="T21" fmla="*/ 300 h 454"/>
              <a:gd name="T22" fmla="*/ 30 w 454"/>
              <a:gd name="T23" fmla="*/ 340 h 454"/>
              <a:gd name="T24" fmla="*/ 56 w 454"/>
              <a:gd name="T25" fmla="*/ 376 h 454"/>
              <a:gd name="T26" fmla="*/ 88 w 454"/>
              <a:gd name="T27" fmla="*/ 406 h 454"/>
              <a:gd name="T28" fmla="*/ 124 w 454"/>
              <a:gd name="T29" fmla="*/ 428 h 454"/>
              <a:gd name="T30" fmla="*/ 166 w 454"/>
              <a:gd name="T31" fmla="*/ 446 h 454"/>
              <a:gd name="T32" fmla="*/ 210 w 454"/>
              <a:gd name="T33" fmla="*/ 454 h 454"/>
              <a:gd name="T34" fmla="*/ 232 w 454"/>
              <a:gd name="T35" fmla="*/ 454 h 454"/>
              <a:gd name="T36" fmla="*/ 278 w 454"/>
              <a:gd name="T37" fmla="*/ 448 h 454"/>
              <a:gd name="T38" fmla="*/ 320 w 454"/>
              <a:gd name="T39" fmla="*/ 434 h 454"/>
              <a:gd name="T40" fmla="*/ 358 w 454"/>
              <a:gd name="T41" fmla="*/ 412 h 454"/>
              <a:gd name="T42" fmla="*/ 392 w 454"/>
              <a:gd name="T43" fmla="*/ 384 h 454"/>
              <a:gd name="T44" fmla="*/ 418 w 454"/>
              <a:gd name="T45" fmla="*/ 350 h 454"/>
              <a:gd name="T46" fmla="*/ 438 w 454"/>
              <a:gd name="T47" fmla="*/ 310 h 454"/>
              <a:gd name="T48" fmla="*/ 450 w 454"/>
              <a:gd name="T49" fmla="*/ 268 h 454"/>
              <a:gd name="T50" fmla="*/ 454 w 454"/>
              <a:gd name="T51" fmla="*/ 222 h 454"/>
              <a:gd name="T52" fmla="*/ 452 w 454"/>
              <a:gd name="T53" fmla="*/ 198 h 454"/>
              <a:gd name="T54" fmla="*/ 442 w 454"/>
              <a:gd name="T55" fmla="*/ 154 h 454"/>
              <a:gd name="T56" fmla="*/ 424 w 454"/>
              <a:gd name="T57" fmla="*/ 114 h 454"/>
              <a:gd name="T58" fmla="*/ 400 w 454"/>
              <a:gd name="T59" fmla="*/ 78 h 454"/>
              <a:gd name="T60" fmla="*/ 368 w 454"/>
              <a:gd name="T61" fmla="*/ 48 h 454"/>
              <a:gd name="T62" fmla="*/ 332 w 454"/>
              <a:gd name="T63" fmla="*/ 24 h 454"/>
              <a:gd name="T64" fmla="*/ 290 w 454"/>
              <a:gd name="T65" fmla="*/ 8 h 454"/>
              <a:gd name="T66" fmla="*/ 246 w 454"/>
              <a:gd name="T67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54" h="454">
                <a:moveTo>
                  <a:pt x="222" y="0"/>
                </a:moveTo>
                <a:lnTo>
                  <a:pt x="222" y="0"/>
                </a:lnTo>
                <a:lnTo>
                  <a:pt x="200" y="2"/>
                </a:lnTo>
                <a:lnTo>
                  <a:pt x="178" y="6"/>
                </a:lnTo>
                <a:lnTo>
                  <a:pt x="156" y="12"/>
                </a:lnTo>
                <a:lnTo>
                  <a:pt x="134" y="20"/>
                </a:lnTo>
                <a:lnTo>
                  <a:pt x="116" y="30"/>
                </a:lnTo>
                <a:lnTo>
                  <a:pt x="96" y="42"/>
                </a:lnTo>
                <a:lnTo>
                  <a:pt x="80" y="56"/>
                </a:lnTo>
                <a:lnTo>
                  <a:pt x="64" y="70"/>
                </a:lnTo>
                <a:lnTo>
                  <a:pt x="50" y="86"/>
                </a:lnTo>
                <a:lnTo>
                  <a:pt x="36" y="104"/>
                </a:lnTo>
                <a:lnTo>
                  <a:pt x="26" y="124"/>
                </a:lnTo>
                <a:lnTo>
                  <a:pt x="16" y="144"/>
                </a:lnTo>
                <a:lnTo>
                  <a:pt x="10" y="164"/>
                </a:lnTo>
                <a:lnTo>
                  <a:pt x="4" y="186"/>
                </a:lnTo>
                <a:lnTo>
                  <a:pt x="2" y="208"/>
                </a:lnTo>
                <a:lnTo>
                  <a:pt x="0" y="232"/>
                </a:lnTo>
                <a:lnTo>
                  <a:pt x="0" y="232"/>
                </a:lnTo>
                <a:lnTo>
                  <a:pt x="2" y="256"/>
                </a:lnTo>
                <a:lnTo>
                  <a:pt x="6" y="278"/>
                </a:lnTo>
                <a:lnTo>
                  <a:pt x="12" y="300"/>
                </a:lnTo>
                <a:lnTo>
                  <a:pt x="20" y="320"/>
                </a:lnTo>
                <a:lnTo>
                  <a:pt x="30" y="340"/>
                </a:lnTo>
                <a:lnTo>
                  <a:pt x="42" y="358"/>
                </a:lnTo>
                <a:lnTo>
                  <a:pt x="56" y="376"/>
                </a:lnTo>
                <a:lnTo>
                  <a:pt x="70" y="390"/>
                </a:lnTo>
                <a:lnTo>
                  <a:pt x="88" y="406"/>
                </a:lnTo>
                <a:lnTo>
                  <a:pt x="106" y="418"/>
                </a:lnTo>
                <a:lnTo>
                  <a:pt x="124" y="428"/>
                </a:lnTo>
                <a:lnTo>
                  <a:pt x="144" y="438"/>
                </a:lnTo>
                <a:lnTo>
                  <a:pt x="166" y="446"/>
                </a:lnTo>
                <a:lnTo>
                  <a:pt x="188" y="450"/>
                </a:lnTo>
                <a:lnTo>
                  <a:pt x="210" y="454"/>
                </a:lnTo>
                <a:lnTo>
                  <a:pt x="232" y="454"/>
                </a:lnTo>
                <a:lnTo>
                  <a:pt x="232" y="454"/>
                </a:lnTo>
                <a:lnTo>
                  <a:pt x="256" y="452"/>
                </a:lnTo>
                <a:lnTo>
                  <a:pt x="278" y="448"/>
                </a:lnTo>
                <a:lnTo>
                  <a:pt x="300" y="442"/>
                </a:lnTo>
                <a:lnTo>
                  <a:pt x="320" y="434"/>
                </a:lnTo>
                <a:lnTo>
                  <a:pt x="340" y="424"/>
                </a:lnTo>
                <a:lnTo>
                  <a:pt x="358" y="412"/>
                </a:lnTo>
                <a:lnTo>
                  <a:pt x="376" y="398"/>
                </a:lnTo>
                <a:lnTo>
                  <a:pt x="392" y="384"/>
                </a:lnTo>
                <a:lnTo>
                  <a:pt x="406" y="368"/>
                </a:lnTo>
                <a:lnTo>
                  <a:pt x="418" y="350"/>
                </a:lnTo>
                <a:lnTo>
                  <a:pt x="430" y="330"/>
                </a:lnTo>
                <a:lnTo>
                  <a:pt x="438" y="310"/>
                </a:lnTo>
                <a:lnTo>
                  <a:pt x="446" y="290"/>
                </a:lnTo>
                <a:lnTo>
                  <a:pt x="450" y="268"/>
                </a:lnTo>
                <a:lnTo>
                  <a:pt x="454" y="244"/>
                </a:lnTo>
                <a:lnTo>
                  <a:pt x="454" y="222"/>
                </a:lnTo>
                <a:lnTo>
                  <a:pt x="454" y="222"/>
                </a:lnTo>
                <a:lnTo>
                  <a:pt x="452" y="198"/>
                </a:lnTo>
                <a:lnTo>
                  <a:pt x="448" y="176"/>
                </a:lnTo>
                <a:lnTo>
                  <a:pt x="442" y="154"/>
                </a:lnTo>
                <a:lnTo>
                  <a:pt x="434" y="134"/>
                </a:lnTo>
                <a:lnTo>
                  <a:pt x="424" y="114"/>
                </a:lnTo>
                <a:lnTo>
                  <a:pt x="412" y="96"/>
                </a:lnTo>
                <a:lnTo>
                  <a:pt x="400" y="78"/>
                </a:lnTo>
                <a:lnTo>
                  <a:pt x="384" y="62"/>
                </a:lnTo>
                <a:lnTo>
                  <a:pt x="368" y="48"/>
                </a:lnTo>
                <a:lnTo>
                  <a:pt x="350" y="36"/>
                </a:lnTo>
                <a:lnTo>
                  <a:pt x="332" y="24"/>
                </a:lnTo>
                <a:lnTo>
                  <a:pt x="312" y="16"/>
                </a:lnTo>
                <a:lnTo>
                  <a:pt x="290" y="8"/>
                </a:lnTo>
                <a:lnTo>
                  <a:pt x="268" y="4"/>
                </a:lnTo>
                <a:lnTo>
                  <a:pt x="246" y="0"/>
                </a:lnTo>
                <a:lnTo>
                  <a:pt x="2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7919" tIns="18959" rIns="37919" bIns="18959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986" b="1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AC78CA7-030A-44B5-BD57-27C286C968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84" y="1584919"/>
            <a:ext cx="3201517" cy="6827519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6FD3AE5-EC6B-4240-9534-D2B1B084B6C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225" y="4963653"/>
            <a:ext cx="1248156" cy="699008"/>
          </a:xfrm>
        </p:spPr>
        <p:txBody>
          <a:bodyPr>
            <a:normAutofit/>
          </a:bodyPr>
          <a:lstStyle>
            <a:lvl1pPr marL="0" indent="0" algn="ctr">
              <a:buClr>
                <a:schemeClr val="accent5"/>
              </a:buClr>
              <a:buFontTx/>
              <a:buNone/>
              <a:defRPr sz="497" b="1"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2"/>
                </a:solidFill>
              </a:defRPr>
            </a:lvl4pPr>
            <a:lvl5pPr marL="853144" indent="-94794">
              <a:buClr>
                <a:schemeClr val="accent5"/>
              </a:buClr>
              <a:defRPr>
                <a:solidFill>
                  <a:schemeClr val="tx2"/>
                </a:solidFill>
              </a:defRPr>
            </a:lvl5pPr>
            <a:lvl6pPr marL="1090129" indent="-142191">
              <a:buClr>
                <a:schemeClr val="accent2"/>
              </a:buClr>
              <a:buFont typeface="Arial"/>
              <a:buChar char="•"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168563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187722" y="378965"/>
            <a:ext cx="9322622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B2401A65-68FB-4E40-975C-EE58566287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70719" y="2185844"/>
            <a:ext cx="8551942" cy="127727"/>
          </a:xfrm>
        </p:spPr>
        <p:txBody>
          <a:bodyPr wrap="square" lIns="0" tIns="0" rIns="0" bIns="0">
            <a:spAutoFit/>
          </a:bodyPr>
          <a:lstStyle>
            <a:lvl1pPr marL="142191" indent="-142191">
              <a:buFont typeface="Arial" panose="020B0604020202020204" pitchFamily="34" charset="0"/>
              <a:buChar char="•"/>
              <a:defRPr sz="830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6105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187722" y="378965"/>
            <a:ext cx="9322622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10" name="Freeform 19">
            <a:extLst>
              <a:ext uri="{FF2B5EF4-FFF2-40B4-BE49-F238E27FC236}">
                <a16:creationId xmlns:a16="http://schemas.microsoft.com/office/drawing/2014/main" id="{CDF0FB68-9266-4CE3-BC6F-F790BC9B987B}"/>
              </a:ext>
            </a:extLst>
          </p:cNvPr>
          <p:cNvSpPr/>
          <p:nvPr userDrawn="1"/>
        </p:nvSpPr>
        <p:spPr>
          <a:xfrm>
            <a:off x="605375" y="1866429"/>
            <a:ext cx="10679218" cy="6733971"/>
          </a:xfrm>
          <a:custGeom>
            <a:avLst/>
            <a:gdLst>
              <a:gd name="connsiteX0" fmla="*/ 0 w 5433647"/>
              <a:gd name="connsiteY0" fmla="*/ 0 h 4123592"/>
              <a:gd name="connsiteX1" fmla="*/ 193431 w 5433647"/>
              <a:gd name="connsiteY1" fmla="*/ 0 h 4123592"/>
              <a:gd name="connsiteX2" fmla="*/ 861647 w 5433647"/>
              <a:gd name="connsiteY2" fmla="*/ 0 h 4123592"/>
              <a:gd name="connsiteX3" fmla="*/ 5433647 w 5433647"/>
              <a:gd name="connsiteY3" fmla="*/ 0 h 4123592"/>
              <a:gd name="connsiteX4" fmla="*/ 5433647 w 5433647"/>
              <a:gd name="connsiteY4" fmla="*/ 4123592 h 4123592"/>
              <a:gd name="connsiteX5" fmla="*/ 193431 w 5433647"/>
              <a:gd name="connsiteY5" fmla="*/ 4123592 h 4123592"/>
              <a:gd name="connsiteX6" fmla="*/ 193431 w 5433647"/>
              <a:gd name="connsiteY6" fmla="*/ 3472961 h 4123592"/>
              <a:gd name="connsiteX7" fmla="*/ 0 w 5433647"/>
              <a:gd name="connsiteY7" fmla="*/ 3472961 h 412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33647" h="4123592">
                <a:moveTo>
                  <a:pt x="0" y="0"/>
                </a:moveTo>
                <a:lnTo>
                  <a:pt x="193431" y="0"/>
                </a:lnTo>
                <a:lnTo>
                  <a:pt x="861647" y="0"/>
                </a:lnTo>
                <a:lnTo>
                  <a:pt x="5433647" y="0"/>
                </a:lnTo>
                <a:lnTo>
                  <a:pt x="5433647" y="4123592"/>
                </a:lnTo>
                <a:lnTo>
                  <a:pt x="193431" y="4123592"/>
                </a:lnTo>
                <a:lnTo>
                  <a:pt x="193431" y="3472961"/>
                </a:lnTo>
                <a:lnTo>
                  <a:pt x="0" y="347296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46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91B8D8-A28D-4828-94BA-FDC2172F191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386845" y="2416738"/>
            <a:ext cx="9470780" cy="55263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3" baseline="0"/>
            </a:lvl1pPr>
          </a:lstStyle>
          <a:p>
            <a:pPr lvl="0"/>
            <a:r>
              <a:rPr lang="en-US"/>
              <a:t>Click to add chart, graphic, video, etc.</a:t>
            </a:r>
          </a:p>
        </p:txBody>
      </p:sp>
    </p:spTree>
    <p:extLst>
      <p:ext uri="{BB962C8B-B14F-4D97-AF65-F5344CB8AC3E}">
        <p14:creationId xmlns:p14="http://schemas.microsoft.com/office/powerpoint/2010/main" val="12000421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187722" y="378965"/>
            <a:ext cx="9322622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10" name="Freeform 19">
            <a:extLst>
              <a:ext uri="{FF2B5EF4-FFF2-40B4-BE49-F238E27FC236}">
                <a16:creationId xmlns:a16="http://schemas.microsoft.com/office/drawing/2014/main" id="{CDF0FB68-9266-4CE3-BC6F-F790BC9B987B}"/>
              </a:ext>
            </a:extLst>
          </p:cNvPr>
          <p:cNvSpPr/>
          <p:nvPr userDrawn="1"/>
        </p:nvSpPr>
        <p:spPr>
          <a:xfrm>
            <a:off x="605375" y="1866429"/>
            <a:ext cx="10679218" cy="6733971"/>
          </a:xfrm>
          <a:custGeom>
            <a:avLst/>
            <a:gdLst>
              <a:gd name="connsiteX0" fmla="*/ 0 w 5433647"/>
              <a:gd name="connsiteY0" fmla="*/ 0 h 4123592"/>
              <a:gd name="connsiteX1" fmla="*/ 193431 w 5433647"/>
              <a:gd name="connsiteY1" fmla="*/ 0 h 4123592"/>
              <a:gd name="connsiteX2" fmla="*/ 861647 w 5433647"/>
              <a:gd name="connsiteY2" fmla="*/ 0 h 4123592"/>
              <a:gd name="connsiteX3" fmla="*/ 5433647 w 5433647"/>
              <a:gd name="connsiteY3" fmla="*/ 0 h 4123592"/>
              <a:gd name="connsiteX4" fmla="*/ 5433647 w 5433647"/>
              <a:gd name="connsiteY4" fmla="*/ 4123592 h 4123592"/>
              <a:gd name="connsiteX5" fmla="*/ 193431 w 5433647"/>
              <a:gd name="connsiteY5" fmla="*/ 4123592 h 4123592"/>
              <a:gd name="connsiteX6" fmla="*/ 193431 w 5433647"/>
              <a:gd name="connsiteY6" fmla="*/ 3472961 h 4123592"/>
              <a:gd name="connsiteX7" fmla="*/ 0 w 5433647"/>
              <a:gd name="connsiteY7" fmla="*/ 3472961 h 412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33647" h="4123592">
                <a:moveTo>
                  <a:pt x="0" y="0"/>
                </a:moveTo>
                <a:lnTo>
                  <a:pt x="193431" y="0"/>
                </a:lnTo>
                <a:lnTo>
                  <a:pt x="861647" y="0"/>
                </a:lnTo>
                <a:lnTo>
                  <a:pt x="5433647" y="0"/>
                </a:lnTo>
                <a:lnTo>
                  <a:pt x="5433647" y="4123592"/>
                </a:lnTo>
                <a:lnTo>
                  <a:pt x="193431" y="4123592"/>
                </a:lnTo>
                <a:lnTo>
                  <a:pt x="193431" y="3472961"/>
                </a:lnTo>
                <a:lnTo>
                  <a:pt x="0" y="347296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46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able Placeholder 5">
            <a:extLst>
              <a:ext uri="{FF2B5EF4-FFF2-40B4-BE49-F238E27FC236}">
                <a16:creationId xmlns:a16="http://schemas.microsoft.com/office/drawing/2014/main" id="{2466B16B-FF3E-458D-A17A-62985E730F15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1408858" y="2465417"/>
            <a:ext cx="9412277" cy="56023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3"/>
            </a:lvl1pPr>
          </a:lstStyle>
          <a:p>
            <a:pPr lvl="0"/>
            <a:r>
              <a:rPr lang="en-US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6280796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187722" y="378965"/>
            <a:ext cx="9322622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12" name="Table Placeholder 5">
            <a:extLst>
              <a:ext uri="{FF2B5EF4-FFF2-40B4-BE49-F238E27FC236}">
                <a16:creationId xmlns:a16="http://schemas.microsoft.com/office/drawing/2014/main" id="{2466B16B-FF3E-458D-A17A-62985E730F15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1408858" y="2465417"/>
            <a:ext cx="9412277" cy="56023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3"/>
            </a:lvl1pPr>
          </a:lstStyle>
          <a:p>
            <a:pPr lvl="0"/>
            <a:r>
              <a:rPr lang="en-US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36460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" y="953482"/>
            <a:ext cx="11887200" cy="733083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46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45800" y="1488221"/>
            <a:ext cx="9776211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80987" y="3255503"/>
            <a:ext cx="486646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762262" y="2985389"/>
            <a:ext cx="1922717" cy="63735"/>
          </a:xfrm>
        </p:spPr>
        <p:txBody>
          <a:bodyPr wrap="square" lIns="0" tIns="0" rIns="0" bIns="0">
            <a:spAutoFit/>
          </a:bodyPr>
          <a:lstStyle>
            <a:lvl1pPr marL="71095" indent="-71095">
              <a:buFont typeface="Arial" charset="0"/>
              <a:buChar char="•"/>
              <a:defRPr sz="414" kern="1000" cap="all" baseline="0">
                <a:solidFill>
                  <a:schemeClr val="tx2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540003" y="3255503"/>
            <a:ext cx="486646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6321276" y="2985389"/>
            <a:ext cx="1922717" cy="63735"/>
          </a:xfrm>
        </p:spPr>
        <p:txBody>
          <a:bodyPr wrap="square" lIns="0" tIns="0" rIns="0" bIns="0">
            <a:spAutoFit/>
          </a:bodyPr>
          <a:lstStyle>
            <a:lvl1pPr marL="71095" indent="-71095">
              <a:buFont typeface="Arial" charset="0"/>
              <a:buChar char="•"/>
              <a:defRPr sz="414" kern="1000" cap="all" baseline="0">
                <a:solidFill>
                  <a:schemeClr val="tx2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980987" y="4337481"/>
            <a:ext cx="486646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762262" y="4067367"/>
            <a:ext cx="1922717" cy="63735"/>
          </a:xfrm>
        </p:spPr>
        <p:txBody>
          <a:bodyPr wrap="square" lIns="0" tIns="0" rIns="0" bIns="0">
            <a:spAutoFit/>
          </a:bodyPr>
          <a:lstStyle>
            <a:lvl1pPr marL="71095" indent="-71095">
              <a:buFont typeface="Arial" charset="0"/>
              <a:buChar char="•"/>
              <a:defRPr sz="414" kern="1000" cap="all" baseline="0">
                <a:solidFill>
                  <a:schemeClr val="tx2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6540003" y="4337481"/>
            <a:ext cx="486646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6321276" y="4067367"/>
            <a:ext cx="1922717" cy="63735"/>
          </a:xfrm>
        </p:spPr>
        <p:txBody>
          <a:bodyPr wrap="square" lIns="0" tIns="0" rIns="0" bIns="0">
            <a:spAutoFit/>
          </a:bodyPr>
          <a:lstStyle>
            <a:lvl1pPr marL="71095" indent="-71095">
              <a:buFont typeface="Arial" charset="0"/>
              <a:buChar char="•"/>
              <a:defRPr sz="414" kern="1000" cap="all" baseline="0">
                <a:solidFill>
                  <a:schemeClr val="tx2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980987" y="5419554"/>
            <a:ext cx="486646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762262" y="5149443"/>
            <a:ext cx="1922717" cy="63735"/>
          </a:xfrm>
        </p:spPr>
        <p:txBody>
          <a:bodyPr wrap="square" lIns="0" tIns="0" rIns="0" bIns="0">
            <a:spAutoFit/>
          </a:bodyPr>
          <a:lstStyle>
            <a:lvl1pPr marL="71095" indent="-71095">
              <a:buFont typeface="Arial" charset="0"/>
              <a:buChar char="•"/>
              <a:defRPr sz="414" kern="1000" cap="all" baseline="0">
                <a:solidFill>
                  <a:schemeClr val="tx2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6540003" y="5419554"/>
            <a:ext cx="486646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6321276" y="5149443"/>
            <a:ext cx="1922717" cy="63735"/>
          </a:xfrm>
        </p:spPr>
        <p:txBody>
          <a:bodyPr wrap="square" lIns="0" tIns="0" rIns="0" bIns="0">
            <a:spAutoFit/>
          </a:bodyPr>
          <a:lstStyle>
            <a:lvl1pPr marL="71095" indent="-71095">
              <a:buFont typeface="Arial" charset="0"/>
              <a:buChar char="•"/>
              <a:defRPr sz="414" kern="1000" cap="all" baseline="0">
                <a:solidFill>
                  <a:schemeClr val="tx2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980987" y="6506734"/>
            <a:ext cx="486646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762262" y="6236621"/>
            <a:ext cx="1922717" cy="63735"/>
          </a:xfrm>
        </p:spPr>
        <p:txBody>
          <a:bodyPr wrap="square" lIns="0" tIns="0" rIns="0" bIns="0">
            <a:spAutoFit/>
          </a:bodyPr>
          <a:lstStyle>
            <a:lvl1pPr marL="71095" indent="-71095">
              <a:buFont typeface="Arial" charset="0"/>
              <a:buChar char="•"/>
              <a:defRPr sz="414" kern="1000" cap="all" baseline="0">
                <a:solidFill>
                  <a:schemeClr val="tx2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6540003" y="6506734"/>
            <a:ext cx="486646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6321276" y="6236621"/>
            <a:ext cx="1922717" cy="63735"/>
          </a:xfrm>
        </p:spPr>
        <p:txBody>
          <a:bodyPr wrap="square" lIns="0" tIns="0" rIns="0" bIns="0">
            <a:spAutoFit/>
          </a:bodyPr>
          <a:lstStyle>
            <a:lvl1pPr marL="71095" indent="-71095">
              <a:buFont typeface="Arial" charset="0"/>
              <a:buChar char="•"/>
              <a:defRPr sz="414" kern="1000" cap="all" baseline="0">
                <a:solidFill>
                  <a:schemeClr val="tx2"/>
                </a:solidFill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7915094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Im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4591" y="7"/>
            <a:ext cx="7692614" cy="9144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3" y="7"/>
            <a:ext cx="4194587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46"/>
          </a:p>
        </p:txBody>
      </p:sp>
      <p:sp>
        <p:nvSpPr>
          <p:cNvPr id="4" name="TextBox 3"/>
          <p:cNvSpPr txBox="1"/>
          <p:nvPr userDrawn="1"/>
        </p:nvSpPr>
        <p:spPr>
          <a:xfrm>
            <a:off x="582939" y="5771226"/>
            <a:ext cx="2043662" cy="46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32" b="1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CORPORATE HEADQUARTERS</a:t>
            </a:r>
          </a:p>
          <a:p>
            <a:pPr>
              <a:lnSpc>
                <a:spcPct val="100000"/>
              </a:lnSpc>
            </a:pPr>
            <a:r>
              <a:rPr lang="en-US" sz="332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6175 S.</a:t>
            </a:r>
            <a:r>
              <a:rPr lang="en-US" sz="332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Willow Drive Floor 10</a:t>
            </a:r>
            <a:endParaRPr lang="en-US" sz="332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>
              <a:lnSpc>
                <a:spcPct val="100000"/>
              </a:lnSpc>
            </a:pPr>
            <a:r>
              <a:rPr lang="en-US" sz="332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Greenwood Village, CO 80111</a:t>
            </a:r>
          </a:p>
          <a:p>
            <a:pPr>
              <a:lnSpc>
                <a:spcPct val="100000"/>
              </a:lnSpc>
            </a:pPr>
            <a:endParaRPr lang="en-US" sz="332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>
              <a:lnSpc>
                <a:spcPct val="100000"/>
              </a:lnSpc>
            </a:pPr>
            <a:r>
              <a:rPr lang="en-US" sz="332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T: +1 303 200 2000</a:t>
            </a:r>
          </a:p>
          <a:p>
            <a:pPr>
              <a:lnSpc>
                <a:spcPct val="100000"/>
              </a:lnSpc>
            </a:pPr>
            <a:r>
              <a:rPr lang="en-US" sz="332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F: +1 303 200 3333</a:t>
            </a:r>
          </a:p>
          <a:p>
            <a:pPr>
              <a:lnSpc>
                <a:spcPct val="100000"/>
              </a:lnSpc>
            </a:pPr>
            <a:endParaRPr lang="en-US" sz="414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82942" y="2113227"/>
            <a:ext cx="2800347" cy="3118800"/>
          </a:xfrm>
        </p:spPr>
        <p:txBody>
          <a:bodyPr>
            <a:noAutofit/>
          </a:bodyPr>
          <a:lstStyle>
            <a:lvl1pPr marL="0" indent="0">
              <a:buNone/>
              <a:defRPr sz="1493" b="1" i="0" cap="none" baseline="0">
                <a:solidFill>
                  <a:schemeClr val="bg1"/>
                </a:solidFill>
                <a:latin typeface="+mj-lt"/>
              </a:defRPr>
            </a:lvl1pPr>
            <a:lvl2pPr marL="189587" indent="0">
              <a:buNone/>
              <a:defRPr sz="1493" b="1" i="0" cap="all" baseline="0">
                <a:solidFill>
                  <a:schemeClr val="bg1"/>
                </a:solidFill>
                <a:latin typeface="+mj-lt"/>
              </a:defRPr>
            </a:lvl2pPr>
            <a:lvl3pPr marL="379175" indent="0">
              <a:buNone/>
              <a:defRPr sz="1493" b="1" i="0" cap="all" baseline="0">
                <a:solidFill>
                  <a:schemeClr val="bg1"/>
                </a:solidFill>
                <a:latin typeface="+mj-lt"/>
              </a:defRPr>
            </a:lvl3pPr>
            <a:lvl4pPr marL="568763" indent="0">
              <a:buNone/>
              <a:defRPr sz="1493" b="1" i="0" cap="all" baseline="0">
                <a:solidFill>
                  <a:schemeClr val="bg1"/>
                </a:solidFill>
                <a:latin typeface="+mj-lt"/>
              </a:defRPr>
            </a:lvl4pPr>
            <a:lvl5pPr marL="758351" indent="0">
              <a:buNone/>
              <a:defRPr sz="1493" b="1" i="0" cap="all" baseline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End slide final text goes here</a:t>
            </a:r>
          </a:p>
        </p:txBody>
      </p:sp>
      <p:pic>
        <p:nvPicPr>
          <p:cNvPr id="15" name="Content Placeholder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65" y="3519871"/>
            <a:ext cx="1655125" cy="162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324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Img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4591" y="-11286"/>
            <a:ext cx="7692614" cy="9144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3" y="7"/>
            <a:ext cx="4194587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46"/>
          </a:p>
        </p:txBody>
      </p:sp>
      <p:sp>
        <p:nvSpPr>
          <p:cNvPr id="4" name="TextBox 3"/>
          <p:cNvSpPr txBox="1"/>
          <p:nvPr userDrawn="1"/>
        </p:nvSpPr>
        <p:spPr>
          <a:xfrm>
            <a:off x="582939" y="5771226"/>
            <a:ext cx="2043662" cy="46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32" b="1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CORPORATE HEADQUARTERS</a:t>
            </a:r>
          </a:p>
          <a:p>
            <a:pPr>
              <a:lnSpc>
                <a:spcPct val="100000"/>
              </a:lnSpc>
            </a:pPr>
            <a:r>
              <a:rPr lang="en-US" sz="332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6175 S.</a:t>
            </a:r>
            <a:r>
              <a:rPr lang="en-US" sz="332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Willow Drive Floor 10</a:t>
            </a:r>
            <a:endParaRPr lang="en-US" sz="332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>
              <a:lnSpc>
                <a:spcPct val="100000"/>
              </a:lnSpc>
            </a:pPr>
            <a:r>
              <a:rPr lang="en-US" sz="332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Greenwood Village, CO 80111</a:t>
            </a:r>
          </a:p>
          <a:p>
            <a:pPr>
              <a:lnSpc>
                <a:spcPct val="100000"/>
              </a:lnSpc>
            </a:pPr>
            <a:endParaRPr lang="en-US" sz="332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>
              <a:lnSpc>
                <a:spcPct val="100000"/>
              </a:lnSpc>
            </a:pPr>
            <a:r>
              <a:rPr lang="en-US" sz="332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T: +1 303 200 2000</a:t>
            </a:r>
          </a:p>
          <a:p>
            <a:pPr>
              <a:lnSpc>
                <a:spcPct val="100000"/>
              </a:lnSpc>
            </a:pPr>
            <a:r>
              <a:rPr lang="en-US" sz="332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F: +1 303 200 3333</a:t>
            </a:r>
          </a:p>
          <a:p>
            <a:pPr>
              <a:lnSpc>
                <a:spcPct val="100000"/>
              </a:lnSpc>
            </a:pPr>
            <a:endParaRPr lang="en-US" sz="414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82942" y="2113227"/>
            <a:ext cx="2800347" cy="3118800"/>
          </a:xfrm>
        </p:spPr>
        <p:txBody>
          <a:bodyPr>
            <a:noAutofit/>
          </a:bodyPr>
          <a:lstStyle>
            <a:lvl1pPr marL="0" indent="0">
              <a:buNone/>
              <a:defRPr sz="1493" b="1" i="0" cap="none" baseline="0">
                <a:solidFill>
                  <a:schemeClr val="bg1"/>
                </a:solidFill>
                <a:latin typeface="+mj-lt"/>
              </a:defRPr>
            </a:lvl1pPr>
            <a:lvl2pPr marL="189587" indent="0">
              <a:buNone/>
              <a:defRPr sz="1493" b="1" i="0" cap="all" baseline="0">
                <a:solidFill>
                  <a:schemeClr val="bg1"/>
                </a:solidFill>
                <a:latin typeface="+mj-lt"/>
              </a:defRPr>
            </a:lvl2pPr>
            <a:lvl3pPr marL="379175" indent="0">
              <a:buNone/>
              <a:defRPr sz="1493" b="1" i="0" cap="all" baseline="0">
                <a:solidFill>
                  <a:schemeClr val="bg1"/>
                </a:solidFill>
                <a:latin typeface="+mj-lt"/>
              </a:defRPr>
            </a:lvl3pPr>
            <a:lvl4pPr marL="568763" indent="0">
              <a:buNone/>
              <a:defRPr sz="1493" b="1" i="0" cap="all" baseline="0">
                <a:solidFill>
                  <a:schemeClr val="bg1"/>
                </a:solidFill>
                <a:latin typeface="+mj-lt"/>
              </a:defRPr>
            </a:lvl4pPr>
            <a:lvl5pPr marL="758351" indent="0">
              <a:buNone/>
              <a:defRPr sz="1493" b="1" i="0" cap="all" baseline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End slide final text goes here</a:t>
            </a:r>
          </a:p>
        </p:txBody>
      </p:sp>
      <p:pic>
        <p:nvPicPr>
          <p:cNvPr id="13" name="Content Placeholder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65" y="3519871"/>
            <a:ext cx="1655125" cy="162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514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0339CD-0C0C-4D1C-879B-C9D2CE530D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599" y="2017350"/>
            <a:ext cx="4636008" cy="6758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2266" y="4324091"/>
            <a:ext cx="8577477" cy="327280"/>
          </a:xfr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sz="1493" b="1" cap="none" baseline="0">
                <a:solidFill>
                  <a:schemeClr val="accent1"/>
                </a:solidFill>
                <a:latin typeface="Bradley Hand ITC" panose="03070402050302030203" pitchFamily="66" charset="0"/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</p:spTree>
    <p:extLst>
      <p:ext uri="{BB962C8B-B14F-4D97-AF65-F5344CB8AC3E}">
        <p14:creationId xmlns:p14="http://schemas.microsoft.com/office/powerpoint/2010/main" val="5774168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with Red Bar -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8948337"/>
            <a:ext cx="11887202" cy="195674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46"/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1981205" y="67735"/>
            <a:ext cx="8160068" cy="1524000"/>
          </a:xfrm>
        </p:spPr>
        <p:txBody>
          <a:bodyPr>
            <a:normAutofit/>
          </a:bodyPr>
          <a:lstStyle>
            <a:lvl1pPr>
              <a:defRPr sz="1328" b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Content slide headline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C1164C-F488-42E4-8C99-86D3B5ECA0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2268" y="22232"/>
            <a:ext cx="934558" cy="91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03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Dark Red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18" y="3592706"/>
            <a:ext cx="11887198" cy="1958625"/>
          </a:xfrm>
        </p:spPr>
        <p:txBody>
          <a:bodyPr>
            <a:normAutofit/>
          </a:bodyPr>
          <a:lstStyle>
            <a:lvl1pPr>
              <a:defRPr sz="1083" b="1">
                <a:solidFill>
                  <a:srgbClr val="FFFFFF"/>
                </a:solidFill>
              </a:defRPr>
            </a:lvl1pPr>
          </a:lstStyle>
          <a:p>
            <a:r>
              <a:rPr lang="en-US"/>
              <a:t>Slide divider title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8" y="462858"/>
            <a:ext cx="1425967" cy="8737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10954394" y="485441"/>
            <a:ext cx="610871" cy="835379"/>
            <a:chOff x="838199" y="2743200"/>
            <a:chExt cx="1193801" cy="1193799"/>
          </a:xfrm>
          <a:solidFill>
            <a:srgbClr val="7E7E7E"/>
          </a:solidFill>
        </p:grpSpPr>
        <p:sp>
          <p:nvSpPr>
            <p:cNvPr id="15" name="Rounded Rectangle 14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16" name="Rounded Rectangle 15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</p:grpSp>
      <p:sp>
        <p:nvSpPr>
          <p:cNvPr id="12" name="Footer Placeholder 22"/>
          <p:cNvSpPr txBox="1">
            <a:spLocks/>
          </p:cNvSpPr>
          <p:nvPr userDrawn="1"/>
        </p:nvSpPr>
        <p:spPr>
          <a:xfrm>
            <a:off x="1035632" y="8636014"/>
            <a:ext cx="10273148" cy="385233"/>
          </a:xfrm>
          <a:prstGeom prst="rect">
            <a:avLst/>
          </a:prstGeom>
        </p:spPr>
        <p:txBody>
          <a:bodyPr vert="horz" lIns="30955" tIns="15478" rIns="30955" bIns="1547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3095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71" b="1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71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271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r>
              <a:rPr lang="en-US" sz="271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AU" sz="271" b="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27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© 2017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443370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10" y="6"/>
            <a:ext cx="849597" cy="834804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187718" y="378965"/>
            <a:ext cx="9776211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51A7B-7D8E-4536-9BB5-8492CD2DCDA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6597" y="2063053"/>
            <a:ext cx="10966769" cy="6350000"/>
          </a:xfrm>
        </p:spPr>
        <p:txBody>
          <a:bodyPr>
            <a:normAutofit/>
          </a:bodyPr>
          <a:lstStyle>
            <a:lvl1pPr>
              <a:defRPr sz="746">
                <a:solidFill>
                  <a:srgbClr val="707075"/>
                </a:solidFill>
              </a:defRPr>
            </a:lvl1pPr>
            <a:lvl2pPr>
              <a:defRPr sz="663">
                <a:solidFill>
                  <a:srgbClr val="707075"/>
                </a:solidFill>
              </a:defRPr>
            </a:lvl2pPr>
            <a:lvl3pPr>
              <a:defRPr sz="580">
                <a:solidFill>
                  <a:srgbClr val="707075"/>
                </a:solidFill>
              </a:defRPr>
            </a:lvl3pPr>
            <a:lvl4pPr>
              <a:defRPr sz="497">
                <a:solidFill>
                  <a:srgbClr val="707075"/>
                </a:solidFill>
              </a:defRPr>
            </a:lvl4pPr>
            <a:lvl5pPr>
              <a:defRPr sz="497">
                <a:solidFill>
                  <a:srgbClr val="70707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64BA20-44B8-443B-84FC-B348B8F29A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C108C54D-77D7-4F9A-A807-5DDBA85638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7718" y="1423990"/>
            <a:ext cx="9776211" cy="86177"/>
          </a:xfrm>
        </p:spPr>
        <p:txBody>
          <a:bodyPr wrap="square" tIns="0" bIns="0">
            <a:spAutoFit/>
          </a:bodyPr>
          <a:lstStyle>
            <a:lvl1pPr marL="0" indent="0">
              <a:spcBef>
                <a:spcPts val="0"/>
              </a:spcBef>
              <a:buNone/>
              <a:defRPr sz="560" b="1" cap="none" baseline="0">
                <a:solidFill>
                  <a:schemeClr val="tx1">
                    <a:lumMod val="50000"/>
                  </a:schemeClr>
                </a:solidFill>
                <a:latin typeface="Franklin Gothic Medium Cond" charset="0"/>
              </a:defRPr>
            </a:lvl1pPr>
            <a:lvl2pPr marL="189587" indent="0">
              <a:buNone/>
              <a:defRPr/>
            </a:lvl2pPr>
            <a:lvl3pPr marL="379175" indent="0">
              <a:buNone/>
              <a:defRPr/>
            </a:lvl3pPr>
            <a:lvl4pPr marL="568763" indent="0">
              <a:buNone/>
              <a:defRPr/>
            </a:lvl4pPr>
            <a:lvl5pPr marL="758351" indent="0">
              <a:buNone/>
              <a:defRPr/>
            </a:lvl5pPr>
          </a:lstStyle>
          <a:p>
            <a:pPr lvl="0"/>
            <a:r>
              <a:rPr lang="en-US"/>
              <a:t>Subtitle of page goes right here</a:t>
            </a:r>
          </a:p>
        </p:txBody>
      </p:sp>
    </p:spTree>
    <p:extLst>
      <p:ext uri="{BB962C8B-B14F-4D97-AF65-F5344CB8AC3E}">
        <p14:creationId xmlns:p14="http://schemas.microsoft.com/office/powerpoint/2010/main" val="1803672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Im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4515600" y="8747386"/>
            <a:ext cx="7371608" cy="396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8"/>
          </a:p>
        </p:txBody>
      </p:sp>
      <p:pic>
        <p:nvPicPr>
          <p:cNvPr id="14" name="Picture Placeholder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" r="1153"/>
          <a:stretch>
            <a:fillRect/>
          </a:stretch>
        </p:blipFill>
        <p:spPr>
          <a:xfrm>
            <a:off x="4" y="7"/>
            <a:ext cx="4594862" cy="9144000"/>
          </a:xfrm>
          <a:custGeom>
            <a:avLst/>
            <a:gdLst>
              <a:gd name="connsiteX0" fmla="*/ 0 w 3534508"/>
              <a:gd name="connsiteY0" fmla="*/ 0 h 5143500"/>
              <a:gd name="connsiteX1" fmla="*/ 3330054 w 3534508"/>
              <a:gd name="connsiteY1" fmla="*/ 0 h 5143500"/>
              <a:gd name="connsiteX2" fmla="*/ 3330054 w 3534508"/>
              <a:gd name="connsiteY2" fmla="*/ 149468 h 5143500"/>
              <a:gd name="connsiteX3" fmla="*/ 3429000 w 3534508"/>
              <a:gd name="connsiteY3" fmla="*/ 149468 h 5143500"/>
              <a:gd name="connsiteX4" fmla="*/ 3429000 w 3534508"/>
              <a:gd name="connsiteY4" fmla="*/ 3938954 h 5143500"/>
              <a:gd name="connsiteX5" fmla="*/ 3330054 w 3534508"/>
              <a:gd name="connsiteY5" fmla="*/ 3938954 h 5143500"/>
              <a:gd name="connsiteX6" fmla="*/ 3330054 w 3534508"/>
              <a:gd name="connsiteY6" fmla="*/ 4643030 h 5143500"/>
              <a:gd name="connsiteX7" fmla="*/ 3534508 w 3534508"/>
              <a:gd name="connsiteY7" fmla="*/ 4643030 h 5143500"/>
              <a:gd name="connsiteX8" fmla="*/ 3534508 w 3534508"/>
              <a:gd name="connsiteY8" fmla="*/ 5143500 h 5143500"/>
              <a:gd name="connsiteX9" fmla="*/ 0 w 3534508"/>
              <a:gd name="connsiteY9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34508" h="5143500">
                <a:moveTo>
                  <a:pt x="0" y="0"/>
                </a:moveTo>
                <a:lnTo>
                  <a:pt x="3330054" y="0"/>
                </a:lnTo>
                <a:lnTo>
                  <a:pt x="3330054" y="149468"/>
                </a:lnTo>
                <a:lnTo>
                  <a:pt x="3429000" y="149468"/>
                </a:lnTo>
                <a:lnTo>
                  <a:pt x="3429000" y="3938954"/>
                </a:lnTo>
                <a:lnTo>
                  <a:pt x="3330054" y="3938954"/>
                </a:lnTo>
                <a:lnTo>
                  <a:pt x="3330054" y="4643030"/>
                </a:lnTo>
                <a:lnTo>
                  <a:pt x="3534508" y="4643030"/>
                </a:lnTo>
                <a:lnTo>
                  <a:pt x="3534508" y="5143500"/>
                </a:lnTo>
                <a:lnTo>
                  <a:pt x="0" y="5143500"/>
                </a:lnTo>
                <a:close/>
              </a:path>
            </a:pathLst>
          </a:custGeom>
        </p:spPr>
      </p:pic>
      <p:cxnSp>
        <p:nvCxnSpPr>
          <p:cNvPr id="17" name="Straight Connector 16"/>
          <p:cNvCxnSpPr/>
          <p:nvPr userDrawn="1"/>
        </p:nvCxnSpPr>
        <p:spPr>
          <a:xfrm flipH="1">
            <a:off x="4972062" y="7542968"/>
            <a:ext cx="685796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72061" y="7542981"/>
            <a:ext cx="2832670" cy="109902"/>
          </a:xfrm>
        </p:spPr>
        <p:txBody>
          <a:bodyPr wrap="square" lIns="0" tIns="4572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00 Month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972062" y="7898636"/>
            <a:ext cx="611327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874962" y="3592317"/>
            <a:ext cx="5869245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Presented by 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 | 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874585" y="3842780"/>
            <a:ext cx="5869304" cy="22974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Title of presentation</a:t>
            </a:r>
          </a:p>
        </p:txBody>
      </p:sp>
      <p:pic>
        <p:nvPicPr>
          <p:cNvPr id="12" name="Content Placeholder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27" y="2"/>
            <a:ext cx="1655125" cy="162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1401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Img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15600" y="8747386"/>
            <a:ext cx="7371608" cy="396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8"/>
          </a:p>
        </p:txBody>
      </p:sp>
      <p:pic>
        <p:nvPicPr>
          <p:cNvPr id="13" name="Picture Placeholder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" r="1153"/>
          <a:stretch>
            <a:fillRect/>
          </a:stretch>
        </p:blipFill>
        <p:spPr>
          <a:xfrm>
            <a:off x="5" y="7"/>
            <a:ext cx="4593908" cy="9144000"/>
          </a:xfrm>
          <a:custGeom>
            <a:avLst/>
            <a:gdLst>
              <a:gd name="connsiteX0" fmla="*/ 0 w 3534508"/>
              <a:gd name="connsiteY0" fmla="*/ 0 h 5143500"/>
              <a:gd name="connsiteX1" fmla="*/ 3330054 w 3534508"/>
              <a:gd name="connsiteY1" fmla="*/ 0 h 5143500"/>
              <a:gd name="connsiteX2" fmla="*/ 3330054 w 3534508"/>
              <a:gd name="connsiteY2" fmla="*/ 149468 h 5143500"/>
              <a:gd name="connsiteX3" fmla="*/ 3429000 w 3534508"/>
              <a:gd name="connsiteY3" fmla="*/ 149468 h 5143500"/>
              <a:gd name="connsiteX4" fmla="*/ 3429000 w 3534508"/>
              <a:gd name="connsiteY4" fmla="*/ 3938954 h 5143500"/>
              <a:gd name="connsiteX5" fmla="*/ 3330054 w 3534508"/>
              <a:gd name="connsiteY5" fmla="*/ 3938954 h 5143500"/>
              <a:gd name="connsiteX6" fmla="*/ 3330054 w 3534508"/>
              <a:gd name="connsiteY6" fmla="*/ 4643030 h 5143500"/>
              <a:gd name="connsiteX7" fmla="*/ 3534508 w 3534508"/>
              <a:gd name="connsiteY7" fmla="*/ 4643030 h 5143500"/>
              <a:gd name="connsiteX8" fmla="*/ 3534508 w 3534508"/>
              <a:gd name="connsiteY8" fmla="*/ 5143500 h 5143500"/>
              <a:gd name="connsiteX9" fmla="*/ 0 w 3534508"/>
              <a:gd name="connsiteY9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34508" h="5143500">
                <a:moveTo>
                  <a:pt x="0" y="0"/>
                </a:moveTo>
                <a:lnTo>
                  <a:pt x="3330054" y="0"/>
                </a:lnTo>
                <a:lnTo>
                  <a:pt x="3330054" y="149468"/>
                </a:lnTo>
                <a:lnTo>
                  <a:pt x="3429000" y="149468"/>
                </a:lnTo>
                <a:lnTo>
                  <a:pt x="3429000" y="3938954"/>
                </a:lnTo>
                <a:lnTo>
                  <a:pt x="3330054" y="3938954"/>
                </a:lnTo>
                <a:lnTo>
                  <a:pt x="3330054" y="4643030"/>
                </a:lnTo>
                <a:lnTo>
                  <a:pt x="3534508" y="4643030"/>
                </a:lnTo>
                <a:lnTo>
                  <a:pt x="3534508" y="5143500"/>
                </a:lnTo>
                <a:lnTo>
                  <a:pt x="0" y="5143500"/>
                </a:lnTo>
                <a:close/>
              </a:path>
            </a:pathLst>
          </a:custGeom>
        </p:spPr>
      </p:pic>
      <p:cxnSp>
        <p:nvCxnSpPr>
          <p:cNvPr id="17" name="Straight Connector 16"/>
          <p:cNvCxnSpPr/>
          <p:nvPr userDrawn="1"/>
        </p:nvCxnSpPr>
        <p:spPr>
          <a:xfrm flipH="1">
            <a:off x="4972062" y="7542968"/>
            <a:ext cx="685796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972061" y="7542981"/>
            <a:ext cx="2832670" cy="109902"/>
          </a:xfrm>
        </p:spPr>
        <p:txBody>
          <a:bodyPr wrap="square" lIns="0" tIns="4572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00 Month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972062" y="7898636"/>
            <a:ext cx="611327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874962" y="3592317"/>
            <a:ext cx="5869245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Presented by 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 | 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874585" y="3842780"/>
            <a:ext cx="5869304" cy="22974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Title of presentation</a:t>
            </a:r>
          </a:p>
        </p:txBody>
      </p:sp>
      <p:pic>
        <p:nvPicPr>
          <p:cNvPr id="12" name="Content Placeholder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27" y="2"/>
            <a:ext cx="1655125" cy="162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8289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1_Im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r="1275"/>
          <a:stretch>
            <a:fillRect/>
          </a:stretch>
        </p:blipFill>
        <p:spPr>
          <a:xfrm>
            <a:off x="4127426" y="953919"/>
            <a:ext cx="7064376" cy="7329312"/>
          </a:xfrm>
          <a:custGeom>
            <a:avLst/>
            <a:gdLst>
              <a:gd name="connsiteX0" fmla="*/ 0 w 5434135"/>
              <a:gd name="connsiteY0" fmla="*/ 0 h 4122738"/>
              <a:gd name="connsiteX1" fmla="*/ 5434135 w 5434135"/>
              <a:gd name="connsiteY1" fmla="*/ 0 h 4122738"/>
              <a:gd name="connsiteX2" fmla="*/ 5434135 w 5434135"/>
              <a:gd name="connsiteY2" fmla="*/ 4122738 h 4122738"/>
              <a:gd name="connsiteX3" fmla="*/ 193431 w 5434135"/>
              <a:gd name="connsiteY3" fmla="*/ 4122738 h 4122738"/>
              <a:gd name="connsiteX4" fmla="*/ 193431 w 5434135"/>
              <a:gd name="connsiteY4" fmla="*/ 3472717 h 4122738"/>
              <a:gd name="connsiteX5" fmla="*/ 0 w 5434135"/>
              <a:gd name="connsiteY5" fmla="*/ 3472717 h 412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34135" h="4122738">
                <a:moveTo>
                  <a:pt x="0" y="0"/>
                </a:moveTo>
                <a:lnTo>
                  <a:pt x="5434135" y="0"/>
                </a:lnTo>
                <a:lnTo>
                  <a:pt x="5434135" y="4122738"/>
                </a:lnTo>
                <a:lnTo>
                  <a:pt x="193431" y="4122738"/>
                </a:lnTo>
                <a:lnTo>
                  <a:pt x="193431" y="3472717"/>
                </a:lnTo>
                <a:lnTo>
                  <a:pt x="0" y="3472717"/>
                </a:lnTo>
                <a:close/>
              </a:path>
            </a:pathLst>
          </a:cu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 flipH="1">
            <a:off x="66499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07293" y="2105016"/>
            <a:ext cx="2799079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21316" y="6224832"/>
            <a:ext cx="259094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56245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1_Img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r="1275"/>
          <a:stretch>
            <a:fillRect/>
          </a:stretch>
        </p:blipFill>
        <p:spPr>
          <a:xfrm>
            <a:off x="4127426" y="953919"/>
            <a:ext cx="7064376" cy="7329312"/>
          </a:xfrm>
          <a:custGeom>
            <a:avLst/>
            <a:gdLst>
              <a:gd name="connsiteX0" fmla="*/ 0 w 5434135"/>
              <a:gd name="connsiteY0" fmla="*/ 0 h 4122738"/>
              <a:gd name="connsiteX1" fmla="*/ 5434135 w 5434135"/>
              <a:gd name="connsiteY1" fmla="*/ 0 h 4122738"/>
              <a:gd name="connsiteX2" fmla="*/ 5434135 w 5434135"/>
              <a:gd name="connsiteY2" fmla="*/ 4122738 h 4122738"/>
              <a:gd name="connsiteX3" fmla="*/ 193431 w 5434135"/>
              <a:gd name="connsiteY3" fmla="*/ 4122738 h 4122738"/>
              <a:gd name="connsiteX4" fmla="*/ 193431 w 5434135"/>
              <a:gd name="connsiteY4" fmla="*/ 3472717 h 4122738"/>
              <a:gd name="connsiteX5" fmla="*/ 0 w 5434135"/>
              <a:gd name="connsiteY5" fmla="*/ 3472717 h 412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34135" h="4122738">
                <a:moveTo>
                  <a:pt x="0" y="0"/>
                </a:moveTo>
                <a:lnTo>
                  <a:pt x="5434135" y="0"/>
                </a:lnTo>
                <a:lnTo>
                  <a:pt x="5434135" y="4122738"/>
                </a:lnTo>
                <a:lnTo>
                  <a:pt x="193431" y="4122738"/>
                </a:lnTo>
                <a:lnTo>
                  <a:pt x="193431" y="3472717"/>
                </a:lnTo>
                <a:lnTo>
                  <a:pt x="0" y="3472717"/>
                </a:lnTo>
                <a:close/>
              </a:path>
            </a:pathLst>
          </a:cu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 flipH="1">
            <a:off x="66499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07293" y="2105016"/>
            <a:ext cx="2799079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21316" y="6224832"/>
            <a:ext cx="259094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52390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2_Im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665690" y="983732"/>
            <a:ext cx="10549889" cy="4109154"/>
          </a:xfrm>
          <a:custGeom>
            <a:avLst/>
            <a:gdLst>
              <a:gd name="connsiteX0" fmla="*/ 0 w 8115300"/>
              <a:gd name="connsiteY0" fmla="*/ 0 h 2311400"/>
              <a:gd name="connsiteX1" fmla="*/ 8115300 w 8115300"/>
              <a:gd name="connsiteY1" fmla="*/ 0 h 2311400"/>
              <a:gd name="connsiteX2" fmla="*/ 8115300 w 8115300"/>
              <a:gd name="connsiteY2" fmla="*/ 2311400 h 2311400"/>
              <a:gd name="connsiteX3" fmla="*/ 4264331 w 8115300"/>
              <a:gd name="connsiteY3" fmla="*/ 2311400 h 2311400"/>
              <a:gd name="connsiteX4" fmla="*/ 4264331 w 8115300"/>
              <a:gd name="connsiteY4" fmla="*/ 2118702 h 2311400"/>
              <a:gd name="connsiteX5" fmla="*/ 0 w 8115300"/>
              <a:gd name="connsiteY5" fmla="*/ 2118702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5300" h="2311400">
                <a:moveTo>
                  <a:pt x="0" y="0"/>
                </a:moveTo>
                <a:lnTo>
                  <a:pt x="8115300" y="0"/>
                </a:lnTo>
                <a:lnTo>
                  <a:pt x="8115300" y="2311400"/>
                </a:lnTo>
                <a:lnTo>
                  <a:pt x="4264331" y="2311400"/>
                </a:lnTo>
                <a:lnTo>
                  <a:pt x="4264331" y="2118702"/>
                </a:lnTo>
                <a:lnTo>
                  <a:pt x="0" y="2118702"/>
                </a:lnTo>
                <a:close/>
              </a:path>
            </a:pathLst>
          </a:cu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72414" y="5426945"/>
            <a:ext cx="10643163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Long header goes here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30920" y="7170572"/>
            <a:ext cx="4884657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720306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2_Img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665690" y="983732"/>
            <a:ext cx="10549889" cy="4109154"/>
          </a:xfrm>
          <a:custGeom>
            <a:avLst/>
            <a:gdLst>
              <a:gd name="connsiteX0" fmla="*/ 0 w 8115300"/>
              <a:gd name="connsiteY0" fmla="*/ 0 h 2311400"/>
              <a:gd name="connsiteX1" fmla="*/ 8115300 w 8115300"/>
              <a:gd name="connsiteY1" fmla="*/ 0 h 2311400"/>
              <a:gd name="connsiteX2" fmla="*/ 8115300 w 8115300"/>
              <a:gd name="connsiteY2" fmla="*/ 2311400 h 2311400"/>
              <a:gd name="connsiteX3" fmla="*/ 4264331 w 8115300"/>
              <a:gd name="connsiteY3" fmla="*/ 2311400 h 2311400"/>
              <a:gd name="connsiteX4" fmla="*/ 4264331 w 8115300"/>
              <a:gd name="connsiteY4" fmla="*/ 2118702 h 2311400"/>
              <a:gd name="connsiteX5" fmla="*/ 0 w 8115300"/>
              <a:gd name="connsiteY5" fmla="*/ 2118702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5300" h="2311400">
                <a:moveTo>
                  <a:pt x="0" y="0"/>
                </a:moveTo>
                <a:lnTo>
                  <a:pt x="8115300" y="0"/>
                </a:lnTo>
                <a:lnTo>
                  <a:pt x="8115300" y="2311400"/>
                </a:lnTo>
                <a:lnTo>
                  <a:pt x="4264331" y="2311400"/>
                </a:lnTo>
                <a:lnTo>
                  <a:pt x="4264331" y="2118702"/>
                </a:lnTo>
                <a:lnTo>
                  <a:pt x="0" y="2118702"/>
                </a:lnTo>
                <a:close/>
              </a:path>
            </a:pathLst>
          </a:cu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72414" y="5426945"/>
            <a:ext cx="10643163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Long header goes here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30920" y="7170572"/>
            <a:ext cx="4884657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57316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06591"/>
            <a:ext cx="11887200" cy="73308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65690" y="1487918"/>
            <a:ext cx="10484859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i="0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59012" y="3258897"/>
            <a:ext cx="4927995" cy="127471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Nunc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dictum </a:t>
            </a:r>
            <a:r>
              <a:rPr lang="en-US" err="1"/>
              <a:t>velit</a:t>
            </a:r>
            <a:r>
              <a:rPr lang="en-US"/>
              <a:t> 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, ac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, in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761707" y="3258897"/>
            <a:ext cx="4927995" cy="127471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Nunc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dictum </a:t>
            </a:r>
            <a:r>
              <a:rPr lang="en-US" err="1"/>
              <a:t>velit</a:t>
            </a:r>
            <a:r>
              <a:rPr lang="en-US"/>
              <a:t> 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, ac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, in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61707" y="2988786"/>
            <a:ext cx="4927995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059012" y="2988786"/>
            <a:ext cx="4927995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0617472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rrow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65690" y="953484"/>
            <a:ext cx="10549889" cy="73308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8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093389" y="2105016"/>
            <a:ext cx="2793492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338371" y="2254904"/>
            <a:ext cx="2798684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7593970" y="2254904"/>
            <a:ext cx="2798684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93970" y="2525010"/>
            <a:ext cx="2798684" cy="191206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Nunc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dictum </a:t>
            </a:r>
            <a:r>
              <a:rPr lang="en-US" err="1"/>
              <a:t>velit</a:t>
            </a:r>
            <a:r>
              <a:rPr lang="en-US"/>
              <a:t> 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, ac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, in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338371" y="2525010"/>
            <a:ext cx="2798684" cy="191206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Nunc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dictum </a:t>
            </a:r>
            <a:r>
              <a:rPr lang="en-US" err="1"/>
              <a:t>velit</a:t>
            </a:r>
            <a:r>
              <a:rPr lang="en-US"/>
              <a:t> 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, ac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, in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140862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+ 3 narrow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53484"/>
            <a:ext cx="11887200" cy="73308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8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431174" y="6171938"/>
            <a:ext cx="0" cy="153204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8956332" y="6171938"/>
            <a:ext cx="0" cy="153204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211525" y="3656752"/>
            <a:ext cx="7006302" cy="127471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Nunc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dictum </a:t>
            </a:r>
            <a:r>
              <a:rPr lang="en-US" err="1"/>
              <a:t>velit</a:t>
            </a:r>
            <a:r>
              <a:rPr lang="en-US"/>
              <a:t> 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, ac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, in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</a:t>
            </a:r>
          </a:p>
        </p:txBody>
      </p:sp>
      <p:sp>
        <p:nvSpPr>
          <p:cNvPr id="20" name="Text Placeholder 8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211525" y="1844721"/>
            <a:ext cx="7006302" cy="127471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Nunc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dictum </a:t>
            </a:r>
            <a:r>
              <a:rPr lang="en-US" err="1"/>
              <a:t>velit</a:t>
            </a:r>
            <a:r>
              <a:rPr lang="en-US"/>
              <a:t> 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, ac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, in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</a:t>
            </a:r>
          </a:p>
        </p:txBody>
      </p:sp>
      <p:sp>
        <p:nvSpPr>
          <p:cNvPr id="21" name="Text Placeholder 8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211525" y="1574608"/>
            <a:ext cx="7006302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2" name="Text Placeholder 8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211525" y="3386638"/>
            <a:ext cx="7006302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3" name="Text Placeholder 1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5685" y="1487919"/>
            <a:ext cx="2793492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24" name="Text Placeholder 8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207240" y="6527006"/>
            <a:ext cx="1922717" cy="127471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5" name="Text Placeholder 8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207240" y="6256894"/>
            <a:ext cx="1922717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8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2397" y="6527006"/>
            <a:ext cx="1922717" cy="127471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7" name="Text Placeholder 8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732397" y="6256894"/>
            <a:ext cx="1922717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8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257554" y="6527006"/>
            <a:ext cx="1922717" cy="127471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29" name="Text Placeholder 8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257554" y="6256894"/>
            <a:ext cx="1922717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962745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right Red #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18" y="3592706"/>
            <a:ext cx="11887198" cy="1958625"/>
          </a:xfrm>
        </p:spPr>
        <p:txBody>
          <a:bodyPr>
            <a:normAutofit/>
          </a:bodyPr>
          <a:lstStyle>
            <a:lvl1pPr>
              <a:defRPr sz="1083" b="1">
                <a:solidFill>
                  <a:srgbClr val="FFFFFF"/>
                </a:solidFill>
              </a:defRPr>
            </a:lvl1pPr>
          </a:lstStyle>
          <a:p>
            <a:r>
              <a:rPr lang="en-US"/>
              <a:t>Slide divider 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8" y="462858"/>
            <a:ext cx="1425967" cy="87372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10954394" y="485441"/>
            <a:ext cx="610871" cy="835379"/>
            <a:chOff x="838199" y="2743200"/>
            <a:chExt cx="1193801" cy="1193799"/>
          </a:xfrm>
          <a:solidFill>
            <a:schemeClr val="accent5"/>
          </a:solidFill>
        </p:grpSpPr>
        <p:sp>
          <p:nvSpPr>
            <p:cNvPr id="18" name="Rounded Rectangle 17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</p:grpSp>
      <p:sp>
        <p:nvSpPr>
          <p:cNvPr id="13" name="Footer Placeholder 22"/>
          <p:cNvSpPr txBox="1">
            <a:spLocks/>
          </p:cNvSpPr>
          <p:nvPr userDrawn="1"/>
        </p:nvSpPr>
        <p:spPr>
          <a:xfrm>
            <a:off x="1035632" y="8636014"/>
            <a:ext cx="10273148" cy="385233"/>
          </a:xfrm>
          <a:prstGeom prst="rect">
            <a:avLst/>
          </a:prstGeom>
        </p:spPr>
        <p:txBody>
          <a:bodyPr vert="horz" lIns="30955" tIns="15478" rIns="30955" bIns="1547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3095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71" b="1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71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271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r>
              <a:rPr lang="en-US" sz="271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AU" sz="271" b="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27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© 2017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028518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rrow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53484"/>
            <a:ext cx="11887200" cy="73308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8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625011" y="4412442"/>
            <a:ext cx="0" cy="153204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7150168" y="4412442"/>
            <a:ext cx="0" cy="153204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401078" y="4767517"/>
            <a:ext cx="1922717" cy="127471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401078" y="4497398"/>
            <a:ext cx="1922717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26236" y="4767517"/>
            <a:ext cx="1922717" cy="127471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26236" y="4497398"/>
            <a:ext cx="1922717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7451395" y="4767517"/>
            <a:ext cx="1922717" cy="127471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7451395" y="4497398"/>
            <a:ext cx="1922717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65689" y="1495556"/>
            <a:ext cx="10543946" cy="551818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Longer title of page </a:t>
            </a:r>
            <a:br>
              <a:rPr lang="en-US"/>
            </a:br>
            <a:r>
              <a:rPr lang="en-US"/>
              <a:t>goes right here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8573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65690" y="959113"/>
            <a:ext cx="10549889" cy="73308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8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65690" y="3926394"/>
            <a:ext cx="10549889" cy="327280"/>
          </a:xfrm>
        </p:spPr>
        <p:txBody>
          <a:bodyPr wrap="square">
            <a:spAutoFit/>
          </a:bodyPr>
          <a:lstStyle>
            <a:lvl1pPr marL="0" indent="0" algn="ctr"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Divider slide – grey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245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65690" y="959113"/>
            <a:ext cx="10549889" cy="73308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8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65690" y="3926394"/>
            <a:ext cx="10549889" cy="327280"/>
          </a:xfrm>
        </p:spPr>
        <p:txBody>
          <a:bodyPr wrap="square">
            <a:spAutoFit/>
          </a:bodyPr>
          <a:lstStyle>
            <a:lvl1pPr marL="0" indent="0" algn="ctr"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Divider slide – grey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FE2F96-7131-4F54-A070-92C61E735537}"/>
              </a:ext>
            </a:extLst>
          </p:cNvPr>
          <p:cNvSpPr/>
          <p:nvPr userDrawn="1"/>
        </p:nvSpPr>
        <p:spPr>
          <a:xfrm>
            <a:off x="2516663" y="8728454"/>
            <a:ext cx="6886009" cy="2343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8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1C08E4-1EC2-4D37-A2CD-71C7CF30E2A5}"/>
              </a:ext>
            </a:extLst>
          </p:cNvPr>
          <p:cNvSpPr txBox="1"/>
          <p:nvPr userDrawn="1"/>
        </p:nvSpPr>
        <p:spPr>
          <a:xfrm>
            <a:off x="2299271" y="8636009"/>
            <a:ext cx="5397592" cy="130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9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© 2017 Scaled Agile, Inc. All Rights Reserved.</a:t>
            </a:r>
          </a:p>
        </p:txBody>
      </p:sp>
      <p:pic>
        <p:nvPicPr>
          <p:cNvPr id="9" name="Picture 8" descr="PPT-sized.png">
            <a:extLst>
              <a:ext uri="{FF2B5EF4-FFF2-40B4-BE49-F238E27FC236}">
                <a16:creationId xmlns:a16="http://schemas.microsoft.com/office/drawing/2014/main" id="{D81A78BD-1445-4444-942F-D5E7BD26DD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81" y="8660902"/>
            <a:ext cx="1763356" cy="2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1233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" y="953484"/>
            <a:ext cx="11887200" cy="73308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8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sp>
        <p:nvSpPr>
          <p:cNvPr id="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3926394"/>
            <a:ext cx="11887200" cy="327280"/>
          </a:xfrm>
        </p:spPr>
        <p:txBody>
          <a:bodyPr wrap="square">
            <a:spAutoFit/>
          </a:bodyPr>
          <a:lstStyle>
            <a:lvl1pPr marL="0" indent="0" algn="ctr">
              <a:buNone/>
              <a:defRPr sz="1493" b="1" cap="none" baseline="0">
                <a:solidFill>
                  <a:schemeClr val="bg1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Divider slide – red</a:t>
            </a:r>
          </a:p>
        </p:txBody>
      </p:sp>
    </p:spTree>
    <p:extLst>
      <p:ext uri="{BB962C8B-B14F-4D97-AF65-F5344CB8AC3E}">
        <p14:creationId xmlns:p14="http://schemas.microsoft.com/office/powerpoint/2010/main" val="18107968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" y="953484"/>
            <a:ext cx="11887200" cy="73308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8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sp>
        <p:nvSpPr>
          <p:cNvPr id="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3926394"/>
            <a:ext cx="11887200" cy="327280"/>
          </a:xfrm>
        </p:spPr>
        <p:txBody>
          <a:bodyPr wrap="square">
            <a:spAutoFit/>
          </a:bodyPr>
          <a:lstStyle>
            <a:lvl1pPr marL="0" indent="0" algn="ctr">
              <a:buNone/>
              <a:defRPr sz="1493" b="1" cap="none" baseline="0">
                <a:solidFill>
                  <a:schemeClr val="bg1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Divider slide – red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C0C348-0474-43CC-A4F9-ED64BE7FEA0F}"/>
              </a:ext>
            </a:extLst>
          </p:cNvPr>
          <p:cNvSpPr/>
          <p:nvPr userDrawn="1"/>
        </p:nvSpPr>
        <p:spPr>
          <a:xfrm>
            <a:off x="2473829" y="8713805"/>
            <a:ext cx="6918136" cy="2782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8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25AE21-9B1B-49C2-BD79-BDFD398A992D}"/>
              </a:ext>
            </a:extLst>
          </p:cNvPr>
          <p:cNvSpPr txBox="1"/>
          <p:nvPr userDrawn="1"/>
        </p:nvSpPr>
        <p:spPr>
          <a:xfrm>
            <a:off x="2299271" y="8636009"/>
            <a:ext cx="5397592" cy="130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9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© 2017 Scaled Agile, Inc. All Rights Reserved.</a:t>
            </a:r>
          </a:p>
        </p:txBody>
      </p:sp>
      <p:pic>
        <p:nvPicPr>
          <p:cNvPr id="9" name="Picture 8" descr="PPT-sized.png">
            <a:extLst>
              <a:ext uri="{FF2B5EF4-FFF2-40B4-BE49-F238E27FC236}">
                <a16:creationId xmlns:a16="http://schemas.microsoft.com/office/drawing/2014/main" id="{7128E9A0-1159-4CB8-9F12-FA724AED0B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81" y="8660902"/>
            <a:ext cx="1763356" cy="2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3450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hoto_Im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>
            <a:fillRect/>
          </a:stretch>
        </p:blipFill>
        <p:spPr>
          <a:xfrm>
            <a:off x="2" y="7"/>
            <a:ext cx="11887200" cy="9144000"/>
          </a:xfrm>
          <a:prstGeom prst="rect">
            <a:avLst/>
          </a:prstGeom>
        </p:spPr>
      </p:pic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65687" y="953482"/>
            <a:ext cx="10552864" cy="7330827"/>
          </a:xfrm>
          <a:solidFill>
            <a:schemeClr val="tx1">
              <a:alpha val="59000"/>
            </a:schemeClr>
          </a:solidFill>
        </p:spPr>
        <p:txBody>
          <a:bodyPr wrap="square" bIns="182880" anchor="ctr">
            <a:noAutofit/>
          </a:bodyPr>
          <a:lstStyle>
            <a:lvl1pPr marL="0" indent="0" algn="ctr">
              <a:buNone/>
              <a:defRPr sz="1493" b="1" cap="none" baseline="0">
                <a:solidFill>
                  <a:schemeClr val="tx1">
                    <a:lumMod val="20000"/>
                    <a:lumOff val="80000"/>
                  </a:schemeClr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Picture Divider slide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937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hoto_Img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>
            <a:fillRect/>
          </a:stretch>
        </p:blipFill>
        <p:spPr>
          <a:xfrm>
            <a:off x="2" y="7"/>
            <a:ext cx="11887200" cy="9144000"/>
          </a:xfrm>
          <a:prstGeom prst="rect">
            <a:avLst/>
          </a:prstGeom>
        </p:spPr>
      </p:pic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65687" y="953482"/>
            <a:ext cx="10552864" cy="7330827"/>
          </a:xfrm>
          <a:solidFill>
            <a:schemeClr val="tx1">
              <a:alpha val="59000"/>
            </a:schemeClr>
          </a:solidFill>
        </p:spPr>
        <p:txBody>
          <a:bodyPr wrap="square" bIns="182880" anchor="ctr">
            <a:noAutofit/>
          </a:bodyPr>
          <a:lstStyle>
            <a:lvl1pPr marL="0" indent="0" algn="ctr">
              <a:buNone/>
              <a:defRPr sz="1493" b="1" cap="none" baseline="0">
                <a:solidFill>
                  <a:schemeClr val="tx1">
                    <a:lumMod val="20000"/>
                    <a:lumOff val="80000"/>
                  </a:schemeClr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Picture Divider slide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172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 userDrawn="1"/>
        </p:nvSpPr>
        <p:spPr>
          <a:xfrm>
            <a:off x="4154811" y="953484"/>
            <a:ext cx="7063742" cy="7330832"/>
          </a:xfrm>
          <a:custGeom>
            <a:avLst/>
            <a:gdLst>
              <a:gd name="connsiteX0" fmla="*/ 0 w 5433647"/>
              <a:gd name="connsiteY0" fmla="*/ 0 h 4123592"/>
              <a:gd name="connsiteX1" fmla="*/ 193431 w 5433647"/>
              <a:gd name="connsiteY1" fmla="*/ 0 h 4123592"/>
              <a:gd name="connsiteX2" fmla="*/ 861647 w 5433647"/>
              <a:gd name="connsiteY2" fmla="*/ 0 h 4123592"/>
              <a:gd name="connsiteX3" fmla="*/ 5433647 w 5433647"/>
              <a:gd name="connsiteY3" fmla="*/ 0 h 4123592"/>
              <a:gd name="connsiteX4" fmla="*/ 5433647 w 5433647"/>
              <a:gd name="connsiteY4" fmla="*/ 4123592 h 4123592"/>
              <a:gd name="connsiteX5" fmla="*/ 193431 w 5433647"/>
              <a:gd name="connsiteY5" fmla="*/ 4123592 h 4123592"/>
              <a:gd name="connsiteX6" fmla="*/ 193431 w 5433647"/>
              <a:gd name="connsiteY6" fmla="*/ 3472961 h 4123592"/>
              <a:gd name="connsiteX7" fmla="*/ 0 w 5433647"/>
              <a:gd name="connsiteY7" fmla="*/ 3472961 h 412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33647" h="4123592">
                <a:moveTo>
                  <a:pt x="0" y="0"/>
                </a:moveTo>
                <a:lnTo>
                  <a:pt x="193431" y="0"/>
                </a:lnTo>
                <a:lnTo>
                  <a:pt x="861647" y="0"/>
                </a:lnTo>
                <a:lnTo>
                  <a:pt x="5433647" y="0"/>
                </a:lnTo>
                <a:lnTo>
                  <a:pt x="5433647" y="4123592"/>
                </a:lnTo>
                <a:lnTo>
                  <a:pt x="193431" y="4123592"/>
                </a:lnTo>
                <a:lnTo>
                  <a:pt x="193431" y="3472961"/>
                </a:lnTo>
                <a:lnTo>
                  <a:pt x="0" y="347296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98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07293" y="2105016"/>
            <a:ext cx="2799079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21316" y="6224832"/>
            <a:ext cx="259094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841341" y="1610829"/>
            <a:ext cx="5950244" cy="6016141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4" baseline="0"/>
            </a:lvl1pPr>
          </a:lstStyle>
          <a:p>
            <a:pPr lvl="0"/>
            <a:r>
              <a:rPr lang="en-US"/>
              <a:t>Click to add chart, graphic, video, etc.</a:t>
            </a:r>
          </a:p>
        </p:txBody>
      </p:sp>
    </p:spTree>
    <p:extLst>
      <p:ext uri="{BB962C8B-B14F-4D97-AF65-F5344CB8AC3E}">
        <p14:creationId xmlns:p14="http://schemas.microsoft.com/office/powerpoint/2010/main" val="242185357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reeform 109"/>
          <p:cNvSpPr/>
          <p:nvPr userDrawn="1"/>
        </p:nvSpPr>
        <p:spPr>
          <a:xfrm>
            <a:off x="4154806" y="953484"/>
            <a:ext cx="7732398" cy="7330832"/>
          </a:xfrm>
          <a:custGeom>
            <a:avLst/>
            <a:gdLst>
              <a:gd name="connsiteX0" fmla="*/ 0 w 5947997"/>
              <a:gd name="connsiteY0" fmla="*/ 0 h 4123592"/>
              <a:gd name="connsiteX1" fmla="*/ 193431 w 5947997"/>
              <a:gd name="connsiteY1" fmla="*/ 0 h 4123592"/>
              <a:gd name="connsiteX2" fmla="*/ 861647 w 5947997"/>
              <a:gd name="connsiteY2" fmla="*/ 0 h 4123592"/>
              <a:gd name="connsiteX3" fmla="*/ 4052614 w 5947997"/>
              <a:gd name="connsiteY3" fmla="*/ 0 h 4123592"/>
              <a:gd name="connsiteX4" fmla="*/ 5433647 w 5947997"/>
              <a:gd name="connsiteY4" fmla="*/ 0 h 4123592"/>
              <a:gd name="connsiteX5" fmla="*/ 5947997 w 5947997"/>
              <a:gd name="connsiteY5" fmla="*/ 0 h 4123592"/>
              <a:gd name="connsiteX6" fmla="*/ 5947997 w 5947997"/>
              <a:gd name="connsiteY6" fmla="*/ 4123592 h 4123592"/>
              <a:gd name="connsiteX7" fmla="*/ 5433647 w 5947997"/>
              <a:gd name="connsiteY7" fmla="*/ 4123592 h 4123592"/>
              <a:gd name="connsiteX8" fmla="*/ 4052614 w 5947997"/>
              <a:gd name="connsiteY8" fmla="*/ 4123592 h 4123592"/>
              <a:gd name="connsiteX9" fmla="*/ 193431 w 5947997"/>
              <a:gd name="connsiteY9" fmla="*/ 4123592 h 4123592"/>
              <a:gd name="connsiteX10" fmla="*/ 193431 w 5947997"/>
              <a:gd name="connsiteY10" fmla="*/ 3472961 h 4123592"/>
              <a:gd name="connsiteX11" fmla="*/ 0 w 5947997"/>
              <a:gd name="connsiteY11" fmla="*/ 3472961 h 412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47997" h="4123592">
                <a:moveTo>
                  <a:pt x="0" y="0"/>
                </a:moveTo>
                <a:lnTo>
                  <a:pt x="193431" y="0"/>
                </a:lnTo>
                <a:lnTo>
                  <a:pt x="861647" y="0"/>
                </a:lnTo>
                <a:lnTo>
                  <a:pt x="4052614" y="0"/>
                </a:lnTo>
                <a:lnTo>
                  <a:pt x="5433647" y="0"/>
                </a:lnTo>
                <a:lnTo>
                  <a:pt x="5947997" y="0"/>
                </a:lnTo>
                <a:lnTo>
                  <a:pt x="5947997" y="4123592"/>
                </a:lnTo>
                <a:lnTo>
                  <a:pt x="5433647" y="4123592"/>
                </a:lnTo>
                <a:lnTo>
                  <a:pt x="4052614" y="4123592"/>
                </a:lnTo>
                <a:lnTo>
                  <a:pt x="193431" y="4123592"/>
                </a:lnTo>
                <a:lnTo>
                  <a:pt x="193431" y="3472961"/>
                </a:lnTo>
                <a:lnTo>
                  <a:pt x="0" y="347296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98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4" name="Picture 10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sp>
        <p:nvSpPr>
          <p:cNvPr id="10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07293" y="2105016"/>
            <a:ext cx="2799079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10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21316" y="6224832"/>
            <a:ext cx="259094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cxnSp>
        <p:nvCxnSpPr>
          <p:cNvPr id="111" name="Straight Connector 110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able Placeholder 5"/>
          <p:cNvSpPr>
            <a:spLocks noGrp="1"/>
          </p:cNvSpPr>
          <p:nvPr>
            <p:ph type="tbl" sz="quarter" idx="14" hasCustomPrompt="1"/>
          </p:nvPr>
        </p:nvSpPr>
        <p:spPr>
          <a:xfrm>
            <a:off x="4933772" y="2105021"/>
            <a:ext cx="6416777" cy="55337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4"/>
            </a:lvl1pPr>
          </a:lstStyle>
          <a:p>
            <a:pPr lvl="0"/>
            <a:r>
              <a:rPr lang="en-US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28644518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187718" y="378965"/>
            <a:ext cx="9776211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</p:spTree>
    <p:extLst>
      <p:ext uri="{BB962C8B-B14F-4D97-AF65-F5344CB8AC3E}">
        <p14:creationId xmlns:p14="http://schemas.microsoft.com/office/powerpoint/2010/main" val="2540207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 #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18" y="3592706"/>
            <a:ext cx="11887198" cy="1958625"/>
          </a:xfrm>
        </p:spPr>
        <p:txBody>
          <a:bodyPr>
            <a:normAutofit/>
          </a:bodyPr>
          <a:lstStyle>
            <a:lvl1pPr>
              <a:defRPr sz="1083" b="1">
                <a:solidFill>
                  <a:srgbClr val="FFFFFF"/>
                </a:solidFill>
              </a:defRPr>
            </a:lvl1pPr>
          </a:lstStyle>
          <a:p>
            <a:r>
              <a:rPr lang="en-US"/>
              <a:t>Slide divider 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8" y="462858"/>
            <a:ext cx="1425967" cy="873720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10954394" y="485441"/>
            <a:ext cx="610871" cy="835379"/>
            <a:chOff x="838199" y="2743200"/>
            <a:chExt cx="1193801" cy="1193799"/>
          </a:xfrm>
          <a:solidFill>
            <a:srgbClr val="7E7E7E"/>
          </a:solidFill>
        </p:grpSpPr>
        <p:sp>
          <p:nvSpPr>
            <p:cNvPr id="19" name="Rounded Rectangle 18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</p:grpSp>
      <p:sp>
        <p:nvSpPr>
          <p:cNvPr id="11" name="Footer Placeholder 22"/>
          <p:cNvSpPr txBox="1">
            <a:spLocks/>
          </p:cNvSpPr>
          <p:nvPr userDrawn="1"/>
        </p:nvSpPr>
        <p:spPr>
          <a:xfrm>
            <a:off x="1035632" y="8636014"/>
            <a:ext cx="10273148" cy="385233"/>
          </a:xfrm>
          <a:prstGeom prst="rect">
            <a:avLst/>
          </a:prstGeom>
        </p:spPr>
        <p:txBody>
          <a:bodyPr vert="horz" lIns="30955" tIns="15478" rIns="30955" bIns="1547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3095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71" b="1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71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271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r>
              <a:rPr lang="en-US" sz="271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AU" sz="271" b="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27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© 2017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374211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187718" y="378965"/>
            <a:ext cx="9776211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D56B3D-643C-43DB-8DCB-69CE27A31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7" y="2133610"/>
            <a:ext cx="10698479" cy="6033911"/>
          </a:xfrm>
        </p:spPr>
        <p:txBody>
          <a:bodyPr/>
          <a:lstStyle>
            <a:lvl1pPr>
              <a:buClr>
                <a:schemeClr val="accent5"/>
              </a:buCl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 marL="639838" indent="-71093">
              <a:buClr>
                <a:schemeClr val="accent5"/>
              </a:buClr>
              <a:defRPr>
                <a:solidFill>
                  <a:schemeClr val="bg2">
                    <a:lumMod val="10000"/>
                  </a:schemeClr>
                </a:solidFill>
              </a:defRPr>
            </a:lvl5pPr>
            <a:lvl6pPr marL="817571" indent="-106640">
              <a:buClr>
                <a:schemeClr val="accent2"/>
              </a:buClr>
              <a:buFont typeface="Arial"/>
              <a:buChar char="•"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653624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187718" y="378965"/>
            <a:ext cx="9776211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B8D8E6-F683-4255-BDB7-670002B1E683}"/>
              </a:ext>
            </a:extLst>
          </p:cNvPr>
          <p:cNvSpPr/>
          <p:nvPr userDrawn="1"/>
        </p:nvSpPr>
        <p:spPr>
          <a:xfrm>
            <a:off x="2495244" y="8728451"/>
            <a:ext cx="6907429" cy="292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8"/>
          </a:p>
        </p:txBody>
      </p:sp>
    </p:spTree>
    <p:extLst>
      <p:ext uri="{BB962C8B-B14F-4D97-AF65-F5344CB8AC3E}">
        <p14:creationId xmlns:p14="http://schemas.microsoft.com/office/powerpoint/2010/main" val="15504193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187718" y="378965"/>
            <a:ext cx="9776211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B8D8E6-F683-4255-BDB7-670002B1E683}"/>
              </a:ext>
            </a:extLst>
          </p:cNvPr>
          <p:cNvSpPr/>
          <p:nvPr userDrawn="1"/>
        </p:nvSpPr>
        <p:spPr>
          <a:xfrm>
            <a:off x="2495244" y="8728451"/>
            <a:ext cx="6907429" cy="292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8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7A09930-17CD-4910-A0A4-C2A8CEB2A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7" y="2133610"/>
            <a:ext cx="10698479" cy="6033911"/>
          </a:xfrm>
        </p:spPr>
        <p:txBody>
          <a:bodyPr/>
          <a:lstStyle>
            <a:lvl1pPr>
              <a:buClr>
                <a:schemeClr val="accent5"/>
              </a:buCl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 marL="639838" indent="-71093">
              <a:buClr>
                <a:schemeClr val="accent5"/>
              </a:buClr>
              <a:defRPr>
                <a:solidFill>
                  <a:schemeClr val="bg2">
                    <a:lumMod val="10000"/>
                  </a:schemeClr>
                </a:solidFill>
              </a:defRPr>
            </a:lvl5pPr>
            <a:lvl6pPr marL="817571" indent="-106640">
              <a:buClr>
                <a:schemeClr val="accent2"/>
              </a:buClr>
              <a:buFont typeface="Arial"/>
              <a:buChar char="•"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36471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187718" y="378965"/>
            <a:ext cx="9776211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0C9BAE-AEF4-428B-A032-F88EB1E1FF53}"/>
              </a:ext>
            </a:extLst>
          </p:cNvPr>
          <p:cNvSpPr/>
          <p:nvPr userDrawn="1"/>
        </p:nvSpPr>
        <p:spPr>
          <a:xfrm>
            <a:off x="2516670" y="8743102"/>
            <a:ext cx="6875298" cy="2782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8"/>
          </a:p>
        </p:txBody>
      </p:sp>
      <p:pic>
        <p:nvPicPr>
          <p:cNvPr id="22" name="Picture 21" descr="postit_wide.png">
            <a:extLst>
              <a:ext uri="{FF2B5EF4-FFF2-40B4-BE49-F238E27FC236}">
                <a16:creationId xmlns:a16="http://schemas.microsoft.com/office/drawing/2014/main" id="{19BBDBCE-EA92-4F79-8BB6-0472B34750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56" y="1658396"/>
            <a:ext cx="11398990" cy="7485616"/>
          </a:xfrm>
          <a:prstGeom prst="rect">
            <a:avLst/>
          </a:prstGeom>
        </p:spPr>
      </p:pic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B1E3BB1-D0D4-4ABD-A01C-05914CC367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47772" y="2767129"/>
            <a:ext cx="9784249" cy="5277245"/>
          </a:xfrm>
        </p:spPr>
        <p:txBody>
          <a:bodyPr/>
          <a:lstStyle>
            <a:lvl1pPr>
              <a:spcAft>
                <a:spcPts val="187"/>
              </a:spcAft>
              <a:buClr>
                <a:schemeClr val="accent5"/>
              </a:buClr>
              <a:defRPr sz="622">
                <a:solidFill>
                  <a:schemeClr val="bg2">
                    <a:lumMod val="10000"/>
                  </a:schemeClr>
                </a:solidFill>
              </a:defRPr>
            </a:lvl1pPr>
            <a:lvl2pPr>
              <a:buClr>
                <a:schemeClr val="accent5"/>
              </a:buClr>
              <a:defRPr sz="560"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 sz="56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8D9CD3-2D7A-46FD-8433-331F7D541FDF}"/>
              </a:ext>
            </a:extLst>
          </p:cNvPr>
          <p:cNvSpPr/>
          <p:nvPr userDrawn="1"/>
        </p:nvSpPr>
        <p:spPr bwMode="auto">
          <a:xfrm>
            <a:off x="565107" y="1648744"/>
            <a:ext cx="10613138" cy="484861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21000"/>
              </a:prstClr>
            </a:outerShdw>
          </a:effectLst>
        </p:spPr>
        <p:txBody>
          <a:bodyPr vert="horz" wrap="square" lIns="28439" tIns="28439" rIns="28439" bIns="28439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684" i="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D6726FA-A2AB-4320-89AA-021D531E3216}"/>
              </a:ext>
            </a:extLst>
          </p:cNvPr>
          <p:cNvSpPr/>
          <p:nvPr userDrawn="1"/>
        </p:nvSpPr>
        <p:spPr bwMode="auto">
          <a:xfrm>
            <a:off x="1076138" y="1829219"/>
            <a:ext cx="146949" cy="15071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38100" dist="25400" dir="13500000">
              <a:srgbClr val="000000">
                <a:alpha val="20000"/>
              </a:srgbClr>
            </a:innerShdw>
          </a:effectLst>
        </p:spPr>
        <p:txBody>
          <a:bodyPr vert="horz" wrap="square" lIns="28439" tIns="28439" rIns="28439" bIns="28439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684" i="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590D6F7-BE89-49B8-A64D-C1183234B945}"/>
              </a:ext>
            </a:extLst>
          </p:cNvPr>
          <p:cNvSpPr/>
          <p:nvPr userDrawn="1"/>
        </p:nvSpPr>
        <p:spPr bwMode="auto">
          <a:xfrm>
            <a:off x="5792079" y="1829219"/>
            <a:ext cx="146949" cy="15071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38100" dist="25400" dir="13500000">
              <a:srgbClr val="000000">
                <a:alpha val="20000"/>
              </a:srgbClr>
            </a:innerShdw>
          </a:effectLst>
        </p:spPr>
        <p:txBody>
          <a:bodyPr vert="horz" wrap="square" lIns="28439" tIns="28439" rIns="28439" bIns="28439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684" i="1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7F71DEC-AF7A-4D36-9BA7-5C62E6A5A4CD}"/>
              </a:ext>
            </a:extLst>
          </p:cNvPr>
          <p:cNvSpPr/>
          <p:nvPr userDrawn="1"/>
        </p:nvSpPr>
        <p:spPr bwMode="auto">
          <a:xfrm>
            <a:off x="10525595" y="1829219"/>
            <a:ext cx="146949" cy="15071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38100" dist="25400" dir="13500000">
              <a:srgbClr val="000000">
                <a:alpha val="20000"/>
              </a:srgbClr>
            </a:innerShdw>
          </a:effectLst>
        </p:spPr>
        <p:txBody>
          <a:bodyPr vert="horz" wrap="square" lIns="28439" tIns="28439" rIns="28439" bIns="28439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684" i="1"/>
          </a:p>
        </p:txBody>
      </p:sp>
      <p:sp>
        <p:nvSpPr>
          <p:cNvPr id="14" name="Footer Placeholder 22">
            <a:extLst>
              <a:ext uri="{FF2B5EF4-FFF2-40B4-BE49-F238E27FC236}">
                <a16:creationId xmlns:a16="http://schemas.microsoft.com/office/drawing/2014/main" id="{77021298-F674-452C-B135-B53083FFEC70}"/>
              </a:ext>
            </a:extLst>
          </p:cNvPr>
          <p:cNvSpPr txBox="1">
            <a:spLocks/>
          </p:cNvSpPr>
          <p:nvPr userDrawn="1"/>
        </p:nvSpPr>
        <p:spPr>
          <a:xfrm>
            <a:off x="2" y="8665714"/>
            <a:ext cx="11887200" cy="385233"/>
          </a:xfrm>
          <a:prstGeom prst="rect">
            <a:avLst/>
          </a:prstGeom>
        </p:spPr>
        <p:txBody>
          <a:bodyPr vert="horz" lIns="37919" tIns="18959" rIns="37919" bIns="1895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ctr" defTabSz="379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9" b="1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49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CSG </a:t>
            </a:r>
            <a:r>
              <a:rPr lang="en-AU" sz="249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CONFIDENTIAL AND PROPRIETARY INFORMATION  </a:t>
            </a:r>
            <a:r>
              <a:rPr lang="en-AU" sz="249" kern="600">
                <a:solidFill>
                  <a:schemeClr val="tx2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|</a:t>
            </a:r>
            <a:r>
              <a:rPr lang="en-AU" sz="249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49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AU" sz="249" b="0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COPYRIGHT</a:t>
            </a:r>
            <a:r>
              <a:rPr lang="en-AU" sz="249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© 2018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478145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187718" y="378965"/>
            <a:ext cx="9776211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pic>
        <p:nvPicPr>
          <p:cNvPr id="5" name="title_final.mov">
            <a:hlinkClick r:id="" action="ppaction://media"/>
            <a:extLst>
              <a:ext uri="{FF2B5EF4-FFF2-40B4-BE49-F238E27FC236}">
                <a16:creationId xmlns:a16="http://schemas.microsoft.com/office/drawing/2014/main" id="{61F670FC-8B27-414E-AC45-AD1FDB11753A}"/>
              </a:ext>
            </a:extLst>
          </p:cNvPr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376" y="1422403"/>
            <a:ext cx="10698479" cy="687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187718" y="378965"/>
            <a:ext cx="9776211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FEDCA6-94DF-4398-B80B-63C5FDDDB602}"/>
              </a:ext>
            </a:extLst>
          </p:cNvPr>
          <p:cNvSpPr/>
          <p:nvPr userDrawn="1"/>
        </p:nvSpPr>
        <p:spPr>
          <a:xfrm>
            <a:off x="1017380" y="2746176"/>
            <a:ext cx="9809619" cy="26578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0"/>
          </a:p>
        </p:txBody>
      </p:sp>
      <p:pic>
        <p:nvPicPr>
          <p:cNvPr id="11" name="picturebottom">
            <a:extLst>
              <a:ext uri="{FF2B5EF4-FFF2-40B4-BE49-F238E27FC236}">
                <a16:creationId xmlns:a16="http://schemas.microsoft.com/office/drawing/2014/main" id="{B9186AE1-8BB3-470F-83FF-2568A7B105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88" y="2861527"/>
            <a:ext cx="9576619" cy="245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2609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" y="953484"/>
            <a:ext cx="11887200" cy="73308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8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45800" y="1488221"/>
            <a:ext cx="9776211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80987" y="3255503"/>
            <a:ext cx="486646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762262" y="2985389"/>
            <a:ext cx="1922717" cy="63735"/>
          </a:xfrm>
        </p:spPr>
        <p:txBody>
          <a:bodyPr wrap="square" lIns="0" tIns="0" rIns="0" bIns="0">
            <a:spAutoFit/>
          </a:bodyPr>
          <a:lstStyle>
            <a:lvl1pPr marL="71093" indent="-71093">
              <a:buFont typeface="Arial" charset="0"/>
              <a:buChar char="•"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540003" y="3255503"/>
            <a:ext cx="486646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6321276" y="2985389"/>
            <a:ext cx="1922717" cy="63735"/>
          </a:xfrm>
        </p:spPr>
        <p:txBody>
          <a:bodyPr wrap="square" lIns="0" tIns="0" rIns="0" bIns="0">
            <a:spAutoFit/>
          </a:bodyPr>
          <a:lstStyle>
            <a:lvl1pPr marL="71093" indent="-71093">
              <a:buFont typeface="Arial" charset="0"/>
              <a:buChar char="•"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980987" y="4337481"/>
            <a:ext cx="486646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762262" y="4067367"/>
            <a:ext cx="1922717" cy="63735"/>
          </a:xfrm>
        </p:spPr>
        <p:txBody>
          <a:bodyPr wrap="square" lIns="0" tIns="0" rIns="0" bIns="0">
            <a:spAutoFit/>
          </a:bodyPr>
          <a:lstStyle>
            <a:lvl1pPr marL="71093" indent="-71093">
              <a:buFont typeface="Arial" charset="0"/>
              <a:buChar char="•"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6540003" y="4337481"/>
            <a:ext cx="486646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6321276" y="4067367"/>
            <a:ext cx="1922717" cy="63735"/>
          </a:xfrm>
        </p:spPr>
        <p:txBody>
          <a:bodyPr wrap="square" lIns="0" tIns="0" rIns="0" bIns="0">
            <a:spAutoFit/>
          </a:bodyPr>
          <a:lstStyle>
            <a:lvl1pPr marL="71093" indent="-71093">
              <a:buFont typeface="Arial" charset="0"/>
              <a:buChar char="•"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980987" y="5419554"/>
            <a:ext cx="486646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762262" y="5149443"/>
            <a:ext cx="1922717" cy="63735"/>
          </a:xfrm>
        </p:spPr>
        <p:txBody>
          <a:bodyPr wrap="square" lIns="0" tIns="0" rIns="0" bIns="0">
            <a:spAutoFit/>
          </a:bodyPr>
          <a:lstStyle>
            <a:lvl1pPr marL="71093" indent="-71093">
              <a:buFont typeface="Arial" charset="0"/>
              <a:buChar char="•"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6540003" y="5419554"/>
            <a:ext cx="486646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6321276" y="5149443"/>
            <a:ext cx="1922717" cy="63735"/>
          </a:xfrm>
        </p:spPr>
        <p:txBody>
          <a:bodyPr wrap="square" lIns="0" tIns="0" rIns="0" bIns="0">
            <a:spAutoFit/>
          </a:bodyPr>
          <a:lstStyle>
            <a:lvl1pPr marL="71093" indent="-71093">
              <a:buFont typeface="Arial" charset="0"/>
              <a:buChar char="•"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980987" y="6506734"/>
            <a:ext cx="486646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762262" y="6236621"/>
            <a:ext cx="1922717" cy="63735"/>
          </a:xfrm>
        </p:spPr>
        <p:txBody>
          <a:bodyPr wrap="square" lIns="0" tIns="0" rIns="0" bIns="0">
            <a:spAutoFit/>
          </a:bodyPr>
          <a:lstStyle>
            <a:lvl1pPr marL="71093" indent="-71093">
              <a:buFont typeface="Arial" charset="0"/>
              <a:buChar char="•"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6540003" y="6506734"/>
            <a:ext cx="486646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6321276" y="6236621"/>
            <a:ext cx="1922717" cy="63735"/>
          </a:xfrm>
        </p:spPr>
        <p:txBody>
          <a:bodyPr wrap="square" lIns="0" tIns="0" rIns="0" bIns="0">
            <a:spAutoFit/>
          </a:bodyPr>
          <a:lstStyle>
            <a:lvl1pPr marL="71093" indent="-71093">
              <a:buFont typeface="Arial" charset="0"/>
              <a:buChar char="•"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28190374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" y="953484"/>
            <a:ext cx="11887200" cy="73308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8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45800" y="-7799"/>
            <a:ext cx="9776211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80987" y="3255503"/>
            <a:ext cx="486646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762262" y="2985389"/>
            <a:ext cx="1922717" cy="63735"/>
          </a:xfrm>
        </p:spPr>
        <p:txBody>
          <a:bodyPr wrap="square" lIns="0" tIns="0" rIns="0" bIns="0">
            <a:spAutoFit/>
          </a:bodyPr>
          <a:lstStyle>
            <a:lvl1pPr marL="71093" indent="-71093">
              <a:buFont typeface="Arial" charset="0"/>
              <a:buChar char="•"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540003" y="3255503"/>
            <a:ext cx="486646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6321276" y="2985389"/>
            <a:ext cx="1922717" cy="63735"/>
          </a:xfrm>
        </p:spPr>
        <p:txBody>
          <a:bodyPr wrap="square" lIns="0" tIns="0" rIns="0" bIns="0">
            <a:spAutoFit/>
          </a:bodyPr>
          <a:lstStyle>
            <a:lvl1pPr marL="71093" indent="-71093">
              <a:buFont typeface="Arial" charset="0"/>
              <a:buChar char="•"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980987" y="4337481"/>
            <a:ext cx="486646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762262" y="4067367"/>
            <a:ext cx="1922717" cy="63735"/>
          </a:xfrm>
        </p:spPr>
        <p:txBody>
          <a:bodyPr wrap="square" lIns="0" tIns="0" rIns="0" bIns="0">
            <a:spAutoFit/>
          </a:bodyPr>
          <a:lstStyle>
            <a:lvl1pPr marL="71093" indent="-71093">
              <a:buFont typeface="Arial" charset="0"/>
              <a:buChar char="•"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6540003" y="4337481"/>
            <a:ext cx="486646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6321276" y="4067367"/>
            <a:ext cx="1922717" cy="63735"/>
          </a:xfrm>
        </p:spPr>
        <p:txBody>
          <a:bodyPr wrap="square" lIns="0" tIns="0" rIns="0" bIns="0">
            <a:spAutoFit/>
          </a:bodyPr>
          <a:lstStyle>
            <a:lvl1pPr marL="71093" indent="-71093">
              <a:buFont typeface="Arial" charset="0"/>
              <a:buChar char="•"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980987" y="5419554"/>
            <a:ext cx="486646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762262" y="5149443"/>
            <a:ext cx="1922717" cy="63735"/>
          </a:xfrm>
        </p:spPr>
        <p:txBody>
          <a:bodyPr wrap="square" lIns="0" tIns="0" rIns="0" bIns="0">
            <a:spAutoFit/>
          </a:bodyPr>
          <a:lstStyle>
            <a:lvl1pPr marL="71093" indent="-71093">
              <a:buFont typeface="Arial" charset="0"/>
              <a:buChar char="•"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6540003" y="5419554"/>
            <a:ext cx="486646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6321276" y="5149443"/>
            <a:ext cx="1922717" cy="63735"/>
          </a:xfrm>
        </p:spPr>
        <p:txBody>
          <a:bodyPr wrap="square" lIns="0" tIns="0" rIns="0" bIns="0">
            <a:spAutoFit/>
          </a:bodyPr>
          <a:lstStyle>
            <a:lvl1pPr marL="71093" indent="-71093">
              <a:buFont typeface="Arial" charset="0"/>
              <a:buChar char="•"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980987" y="6506734"/>
            <a:ext cx="486646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762262" y="6236621"/>
            <a:ext cx="1922717" cy="63735"/>
          </a:xfrm>
        </p:spPr>
        <p:txBody>
          <a:bodyPr wrap="square" lIns="0" tIns="0" rIns="0" bIns="0">
            <a:spAutoFit/>
          </a:bodyPr>
          <a:lstStyle>
            <a:lvl1pPr marL="71093" indent="-71093">
              <a:buFont typeface="Arial" charset="0"/>
              <a:buChar char="•"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6540003" y="6506734"/>
            <a:ext cx="4866469" cy="6373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14" kern="1000" cap="none" baseline="0">
                <a:solidFill>
                  <a:srgbClr val="707075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6321276" y="6236621"/>
            <a:ext cx="1922717" cy="63735"/>
          </a:xfrm>
        </p:spPr>
        <p:txBody>
          <a:bodyPr wrap="square" lIns="0" tIns="0" rIns="0" bIns="0">
            <a:spAutoFit/>
          </a:bodyPr>
          <a:lstStyle>
            <a:lvl1pPr marL="71093" indent="-71093">
              <a:buFont typeface="Arial" charset="0"/>
              <a:buChar char="•"/>
              <a:defRPr sz="414" kern="1000" cap="none" baseline="0">
                <a:solidFill>
                  <a:schemeClr val="tx2"/>
                </a:solidFill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039938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Im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" r="336"/>
          <a:stretch>
            <a:fillRect/>
          </a:stretch>
        </p:blipFill>
        <p:spPr>
          <a:xfrm>
            <a:off x="4194588" y="7"/>
            <a:ext cx="7692614" cy="9144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3" y="7"/>
            <a:ext cx="4194587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8"/>
          </a:p>
        </p:txBody>
      </p:sp>
      <p:sp>
        <p:nvSpPr>
          <p:cNvPr id="4" name="TextBox 3"/>
          <p:cNvSpPr txBox="1"/>
          <p:nvPr userDrawn="1"/>
        </p:nvSpPr>
        <p:spPr>
          <a:xfrm>
            <a:off x="582939" y="5771226"/>
            <a:ext cx="2043662" cy="46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32" b="1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CORPORATE HEADQUARTERS</a:t>
            </a:r>
          </a:p>
          <a:p>
            <a:pPr>
              <a:lnSpc>
                <a:spcPct val="100000"/>
              </a:lnSpc>
            </a:pPr>
            <a:r>
              <a:rPr lang="en-US" sz="332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6175 S.</a:t>
            </a:r>
            <a:r>
              <a:rPr lang="en-US" sz="332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Willow Drive Floor 10</a:t>
            </a:r>
            <a:endParaRPr lang="en-US" sz="332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>
              <a:lnSpc>
                <a:spcPct val="100000"/>
              </a:lnSpc>
            </a:pPr>
            <a:r>
              <a:rPr lang="en-US" sz="332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Greenwood Village, CO 80111</a:t>
            </a:r>
          </a:p>
          <a:p>
            <a:pPr>
              <a:lnSpc>
                <a:spcPct val="100000"/>
              </a:lnSpc>
            </a:pPr>
            <a:endParaRPr lang="en-US" sz="332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>
              <a:lnSpc>
                <a:spcPct val="100000"/>
              </a:lnSpc>
            </a:pPr>
            <a:r>
              <a:rPr lang="en-US" sz="332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T: +1 303 200 2000</a:t>
            </a:r>
          </a:p>
          <a:p>
            <a:pPr>
              <a:lnSpc>
                <a:spcPct val="100000"/>
              </a:lnSpc>
            </a:pPr>
            <a:r>
              <a:rPr lang="en-US" sz="332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F: +1 303 200 3333</a:t>
            </a:r>
          </a:p>
          <a:p>
            <a:pPr>
              <a:lnSpc>
                <a:spcPct val="100000"/>
              </a:lnSpc>
            </a:pPr>
            <a:endParaRPr lang="en-US" sz="414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82942" y="2113227"/>
            <a:ext cx="2800347" cy="3118800"/>
          </a:xfrm>
        </p:spPr>
        <p:txBody>
          <a:bodyPr>
            <a:noAutofit/>
          </a:bodyPr>
          <a:lstStyle>
            <a:lvl1pPr marL="0" indent="0">
              <a:buNone/>
              <a:defRPr sz="1493" b="1" i="0" cap="none" baseline="0">
                <a:solidFill>
                  <a:schemeClr val="bg1"/>
                </a:solidFill>
                <a:latin typeface="+mj-lt"/>
              </a:defRPr>
            </a:lvl1pPr>
            <a:lvl2pPr marL="189581" indent="0">
              <a:buNone/>
              <a:defRPr sz="1493" b="1" i="0" cap="all" baseline="0">
                <a:solidFill>
                  <a:schemeClr val="bg1"/>
                </a:solidFill>
                <a:latin typeface="+mj-lt"/>
              </a:defRPr>
            </a:lvl2pPr>
            <a:lvl3pPr marL="379163" indent="0">
              <a:buNone/>
              <a:defRPr sz="1493" b="1" i="0" cap="all" baseline="0">
                <a:solidFill>
                  <a:schemeClr val="bg1"/>
                </a:solidFill>
                <a:latin typeface="+mj-lt"/>
              </a:defRPr>
            </a:lvl3pPr>
            <a:lvl4pPr marL="568745" indent="0">
              <a:buNone/>
              <a:defRPr sz="1493" b="1" i="0" cap="all" baseline="0">
                <a:solidFill>
                  <a:schemeClr val="bg1"/>
                </a:solidFill>
                <a:latin typeface="+mj-lt"/>
              </a:defRPr>
            </a:lvl4pPr>
            <a:lvl5pPr marL="758327" indent="0">
              <a:buNone/>
              <a:defRPr sz="1493" b="1" i="0" cap="all" baseline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End slide final text goes here</a:t>
            </a:r>
          </a:p>
        </p:txBody>
      </p:sp>
      <p:pic>
        <p:nvPicPr>
          <p:cNvPr id="15" name="Content Placeholder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65" y="3519871"/>
            <a:ext cx="1655125" cy="162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8321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Img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" r="336"/>
          <a:stretch>
            <a:fillRect/>
          </a:stretch>
        </p:blipFill>
        <p:spPr>
          <a:xfrm>
            <a:off x="4194588" y="7"/>
            <a:ext cx="7692614" cy="9144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3" y="7"/>
            <a:ext cx="4194587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8"/>
          </a:p>
        </p:txBody>
      </p:sp>
      <p:sp>
        <p:nvSpPr>
          <p:cNvPr id="4" name="TextBox 3"/>
          <p:cNvSpPr txBox="1"/>
          <p:nvPr userDrawn="1"/>
        </p:nvSpPr>
        <p:spPr>
          <a:xfrm>
            <a:off x="582939" y="5771226"/>
            <a:ext cx="2043662" cy="46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32" b="1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CORPORATE HEADQUARTERS</a:t>
            </a:r>
          </a:p>
          <a:p>
            <a:pPr>
              <a:lnSpc>
                <a:spcPct val="100000"/>
              </a:lnSpc>
            </a:pPr>
            <a:r>
              <a:rPr lang="en-US" sz="332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6175 S.</a:t>
            </a:r>
            <a:r>
              <a:rPr lang="en-US" sz="332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Willow Drive Floor 10</a:t>
            </a:r>
            <a:endParaRPr lang="en-US" sz="332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>
              <a:lnSpc>
                <a:spcPct val="100000"/>
              </a:lnSpc>
            </a:pPr>
            <a:r>
              <a:rPr lang="en-US" sz="332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Greenwood Village, CO 80111</a:t>
            </a:r>
          </a:p>
          <a:p>
            <a:pPr>
              <a:lnSpc>
                <a:spcPct val="100000"/>
              </a:lnSpc>
            </a:pPr>
            <a:endParaRPr lang="en-US" sz="332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>
              <a:lnSpc>
                <a:spcPct val="100000"/>
              </a:lnSpc>
            </a:pPr>
            <a:r>
              <a:rPr lang="en-US" sz="332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T: +1 303 200 2000</a:t>
            </a:r>
          </a:p>
          <a:p>
            <a:pPr>
              <a:lnSpc>
                <a:spcPct val="100000"/>
              </a:lnSpc>
            </a:pPr>
            <a:r>
              <a:rPr lang="en-US" sz="332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F: +1 303 200 3333</a:t>
            </a:r>
          </a:p>
          <a:p>
            <a:pPr>
              <a:lnSpc>
                <a:spcPct val="100000"/>
              </a:lnSpc>
            </a:pPr>
            <a:endParaRPr lang="en-US" sz="414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82942" y="2113227"/>
            <a:ext cx="2800347" cy="3118800"/>
          </a:xfrm>
        </p:spPr>
        <p:txBody>
          <a:bodyPr>
            <a:noAutofit/>
          </a:bodyPr>
          <a:lstStyle>
            <a:lvl1pPr marL="0" indent="0">
              <a:buNone/>
              <a:defRPr sz="1493" b="1" i="0" cap="none" baseline="0">
                <a:solidFill>
                  <a:schemeClr val="bg1"/>
                </a:solidFill>
                <a:latin typeface="+mj-lt"/>
              </a:defRPr>
            </a:lvl1pPr>
            <a:lvl2pPr marL="189581" indent="0">
              <a:buNone/>
              <a:defRPr sz="1493" b="1" i="0" cap="all" baseline="0">
                <a:solidFill>
                  <a:schemeClr val="bg1"/>
                </a:solidFill>
                <a:latin typeface="+mj-lt"/>
              </a:defRPr>
            </a:lvl2pPr>
            <a:lvl3pPr marL="379163" indent="0">
              <a:buNone/>
              <a:defRPr sz="1493" b="1" i="0" cap="all" baseline="0">
                <a:solidFill>
                  <a:schemeClr val="bg1"/>
                </a:solidFill>
                <a:latin typeface="+mj-lt"/>
              </a:defRPr>
            </a:lvl3pPr>
            <a:lvl4pPr marL="568745" indent="0">
              <a:buNone/>
              <a:defRPr sz="1493" b="1" i="0" cap="all" baseline="0">
                <a:solidFill>
                  <a:schemeClr val="bg1"/>
                </a:solidFill>
                <a:latin typeface="+mj-lt"/>
              </a:defRPr>
            </a:lvl4pPr>
            <a:lvl5pPr marL="758327" indent="0">
              <a:buNone/>
              <a:defRPr sz="1493" b="1" i="0" cap="all" baseline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End slide final text goes here</a:t>
            </a:r>
          </a:p>
        </p:txBody>
      </p:sp>
      <p:pic>
        <p:nvPicPr>
          <p:cNvPr id="13" name="Content Placeholder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65" y="3519871"/>
            <a:ext cx="1655125" cy="162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21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arm Grey #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18" y="3592706"/>
            <a:ext cx="11887198" cy="1958625"/>
          </a:xfrm>
        </p:spPr>
        <p:txBody>
          <a:bodyPr>
            <a:normAutofit/>
          </a:bodyPr>
          <a:lstStyle>
            <a:lvl1pPr>
              <a:defRPr sz="1083" b="1">
                <a:solidFill>
                  <a:srgbClr val="FFFFFF"/>
                </a:solidFill>
              </a:defRPr>
            </a:lvl1pPr>
          </a:lstStyle>
          <a:p>
            <a:r>
              <a:rPr lang="en-US"/>
              <a:t>Slide divider 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8" y="462858"/>
            <a:ext cx="1425967" cy="873720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10954394" y="485441"/>
            <a:ext cx="610871" cy="835379"/>
            <a:chOff x="838199" y="2743200"/>
            <a:chExt cx="1193801" cy="1193799"/>
          </a:xfrm>
          <a:solidFill>
            <a:srgbClr val="7E7E7E"/>
          </a:solidFill>
        </p:grpSpPr>
        <p:sp>
          <p:nvSpPr>
            <p:cNvPr id="19" name="Rounded Rectangle 18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9"/>
            </a:p>
          </p:txBody>
        </p:sp>
      </p:grpSp>
      <p:sp>
        <p:nvSpPr>
          <p:cNvPr id="11" name="Footer Placeholder 22"/>
          <p:cNvSpPr txBox="1">
            <a:spLocks/>
          </p:cNvSpPr>
          <p:nvPr userDrawn="1"/>
        </p:nvSpPr>
        <p:spPr>
          <a:xfrm>
            <a:off x="1035632" y="8636014"/>
            <a:ext cx="10273148" cy="385233"/>
          </a:xfrm>
          <a:prstGeom prst="rect">
            <a:avLst/>
          </a:prstGeom>
        </p:spPr>
        <p:txBody>
          <a:bodyPr vert="horz" lIns="30955" tIns="15478" rIns="30955" bIns="1547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3095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71" b="1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71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271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r>
              <a:rPr lang="en-US" sz="271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AU" sz="271" b="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27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© 2017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2648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tle_final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128" y="1422403"/>
            <a:ext cx="11490958" cy="6874932"/>
          </a:xfrm>
          <a:prstGeom prst="rect">
            <a:avLst/>
          </a:prstGeom>
        </p:spPr>
      </p:pic>
      <p:sp>
        <p:nvSpPr>
          <p:cNvPr id="20" name="Footer Placeholder 22">
            <a:extLst>
              <a:ext uri="{FF2B5EF4-FFF2-40B4-BE49-F238E27FC236}">
                <a16:creationId xmlns:a16="http://schemas.microsoft.com/office/drawing/2014/main" id="{99AAF162-5E06-41D8-B6F6-D5FC56CB8435}"/>
              </a:ext>
            </a:extLst>
          </p:cNvPr>
          <p:cNvSpPr txBox="1">
            <a:spLocks/>
          </p:cNvSpPr>
          <p:nvPr userDrawn="1"/>
        </p:nvSpPr>
        <p:spPr>
          <a:xfrm>
            <a:off x="2" y="8665714"/>
            <a:ext cx="11887200" cy="385233"/>
          </a:xfrm>
          <a:prstGeom prst="rect">
            <a:avLst/>
          </a:prstGeom>
        </p:spPr>
        <p:txBody>
          <a:bodyPr vert="horz" lIns="37919" tIns="18959" rIns="37919" bIns="1895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ctr" defTabSz="379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9" b="1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49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CSG </a:t>
            </a:r>
            <a:r>
              <a:rPr lang="en-AU" sz="249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CONFIDENTIAL AND PROPRIETARY INFORMATION  </a:t>
            </a:r>
            <a:r>
              <a:rPr lang="en-AU" sz="249" kern="600">
                <a:solidFill>
                  <a:schemeClr val="tx2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|</a:t>
            </a:r>
            <a:r>
              <a:rPr lang="en-AU" sz="249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49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AU" sz="249" b="0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COPYRIGHT</a:t>
            </a:r>
            <a:r>
              <a:rPr lang="en-AU" sz="249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© 2017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588188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Exercise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3900549" y="8490619"/>
            <a:ext cx="5397592" cy="1306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9">
                <a:solidFill>
                  <a:schemeClr val="bg1"/>
                </a:solidFill>
                <a:latin typeface="+mn-lt"/>
                <a:cs typeface="+mn-cs"/>
              </a:rPr>
              <a:t>© 2016 Scaled Agile, Inc. All Rights Reserved.</a:t>
            </a:r>
          </a:p>
        </p:txBody>
      </p:sp>
      <p:pic>
        <p:nvPicPr>
          <p:cNvPr id="17" name="Picture 16" descr="postit_wid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56" y="1624302"/>
            <a:ext cx="11398990" cy="748561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11293067" y="8771479"/>
            <a:ext cx="91" cy="573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373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47772" y="2767129"/>
            <a:ext cx="9784249" cy="5277245"/>
          </a:xfrm>
        </p:spPr>
        <p:txBody>
          <a:bodyPr/>
          <a:lstStyle>
            <a:lvl1pPr>
              <a:spcAft>
                <a:spcPts val="187"/>
              </a:spcAft>
              <a:buClr>
                <a:schemeClr val="accent5"/>
              </a:buClr>
              <a:defRPr sz="62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accent5"/>
              </a:buClr>
              <a:defRPr sz="56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56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Rectangle 19"/>
          <p:cNvSpPr/>
          <p:nvPr userDrawn="1"/>
        </p:nvSpPr>
        <p:spPr bwMode="auto">
          <a:xfrm>
            <a:off x="565107" y="1648744"/>
            <a:ext cx="10613138" cy="484861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21000"/>
              </a:prstClr>
            </a:outerShdw>
          </a:effectLst>
        </p:spPr>
        <p:txBody>
          <a:bodyPr vert="horz" wrap="square" lIns="28439" tIns="28439" rIns="28439" bIns="28439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684" i="1"/>
          </a:p>
        </p:txBody>
      </p:sp>
      <p:sp>
        <p:nvSpPr>
          <p:cNvPr id="21" name="Oval 20"/>
          <p:cNvSpPr/>
          <p:nvPr userDrawn="1"/>
        </p:nvSpPr>
        <p:spPr bwMode="auto">
          <a:xfrm>
            <a:off x="1076138" y="1829219"/>
            <a:ext cx="146949" cy="15071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38100" dist="25400" dir="13500000">
              <a:srgbClr val="000000">
                <a:alpha val="20000"/>
              </a:srgbClr>
            </a:innerShdw>
          </a:effectLst>
        </p:spPr>
        <p:txBody>
          <a:bodyPr vert="horz" wrap="square" lIns="28439" tIns="28439" rIns="28439" bIns="28439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684" i="1"/>
          </a:p>
        </p:txBody>
      </p:sp>
      <p:sp>
        <p:nvSpPr>
          <p:cNvPr id="22" name="Oval 21"/>
          <p:cNvSpPr/>
          <p:nvPr userDrawn="1"/>
        </p:nvSpPr>
        <p:spPr bwMode="auto">
          <a:xfrm>
            <a:off x="5792079" y="1829219"/>
            <a:ext cx="146949" cy="15071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38100" dist="25400" dir="13500000">
              <a:srgbClr val="000000">
                <a:alpha val="20000"/>
              </a:srgbClr>
            </a:innerShdw>
          </a:effectLst>
        </p:spPr>
        <p:txBody>
          <a:bodyPr vert="horz" wrap="square" lIns="28439" tIns="28439" rIns="28439" bIns="28439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684" i="1"/>
          </a:p>
        </p:txBody>
      </p:sp>
      <p:sp>
        <p:nvSpPr>
          <p:cNvPr id="23" name="Oval 22"/>
          <p:cNvSpPr/>
          <p:nvPr userDrawn="1"/>
        </p:nvSpPr>
        <p:spPr bwMode="auto">
          <a:xfrm>
            <a:off x="10525595" y="1829219"/>
            <a:ext cx="146949" cy="15071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38100" dist="25400" dir="13500000">
              <a:srgbClr val="000000">
                <a:alpha val="20000"/>
              </a:srgbClr>
            </a:innerShdw>
          </a:effectLst>
        </p:spPr>
        <p:txBody>
          <a:bodyPr vert="horz" wrap="square" lIns="28439" tIns="28439" rIns="28439" bIns="28439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684" i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3FE2FC-5473-4B76-9CED-616FE9F0247E}"/>
              </a:ext>
            </a:extLst>
          </p:cNvPr>
          <p:cNvSpPr/>
          <p:nvPr userDrawn="1"/>
        </p:nvSpPr>
        <p:spPr>
          <a:xfrm>
            <a:off x="2473826" y="8660900"/>
            <a:ext cx="7068065" cy="3567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8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ADF4BF8-5C5B-4884-A843-E3E40A9B1B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9BEC7F-0E96-4CA9-9FB9-922B38400A0F}"/>
              </a:ext>
            </a:extLst>
          </p:cNvPr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172EB2B6-D890-45C2-B9EF-47CAA24CF5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7718" y="378965"/>
            <a:ext cx="9776211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16" name="Footer Placeholder 22">
            <a:extLst>
              <a:ext uri="{FF2B5EF4-FFF2-40B4-BE49-F238E27FC236}">
                <a16:creationId xmlns:a16="http://schemas.microsoft.com/office/drawing/2014/main" id="{3F62E5BE-CA31-4C70-86DC-381B38391F00}"/>
              </a:ext>
            </a:extLst>
          </p:cNvPr>
          <p:cNvSpPr txBox="1">
            <a:spLocks/>
          </p:cNvSpPr>
          <p:nvPr userDrawn="1"/>
        </p:nvSpPr>
        <p:spPr>
          <a:xfrm>
            <a:off x="2" y="8665714"/>
            <a:ext cx="11887200" cy="385233"/>
          </a:xfrm>
          <a:prstGeom prst="rect">
            <a:avLst/>
          </a:prstGeom>
        </p:spPr>
        <p:txBody>
          <a:bodyPr vert="horz" lIns="37919" tIns="18959" rIns="37919" bIns="1895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ctr" defTabSz="379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9" b="1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49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CSG </a:t>
            </a:r>
            <a:r>
              <a:rPr lang="en-AU" sz="249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CONFIDENTIAL AND PROPRIETARY INFORMATION  </a:t>
            </a:r>
            <a:r>
              <a:rPr lang="en-AU" sz="249" kern="600">
                <a:solidFill>
                  <a:schemeClr val="tx2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|</a:t>
            </a:r>
            <a:r>
              <a:rPr lang="en-AU" sz="249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49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AU" sz="249" b="0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COPYRIGHT</a:t>
            </a:r>
            <a:r>
              <a:rPr lang="en-AU" sz="249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© 2018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823167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White with Dark Red Bar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5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2"/>
                </a:solidFill>
              </a:defRPr>
            </a:lvl4pPr>
            <a:lvl5pPr marL="639838" indent="-71093">
              <a:buClr>
                <a:schemeClr val="accent5"/>
              </a:buClr>
              <a:defRPr>
                <a:solidFill>
                  <a:schemeClr val="tx2"/>
                </a:solidFill>
              </a:defRPr>
            </a:lvl5pPr>
            <a:lvl6pPr marL="817571" indent="-106640">
              <a:buClr>
                <a:schemeClr val="accent2"/>
              </a:buClr>
              <a:buFont typeface="Arial"/>
              <a:buChar char="•"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2299271" y="8636009"/>
            <a:ext cx="5397592" cy="130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9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© 2017 Scaled Agile, Inc. All Rights Reserved.</a:t>
            </a:r>
          </a:p>
        </p:txBody>
      </p:sp>
      <p:pic>
        <p:nvPicPr>
          <p:cNvPr id="29" name="Picture 28" descr="PPT-size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81" y="8660902"/>
            <a:ext cx="1763356" cy="2057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050A7D-B2D0-400A-A04E-2549E27D8C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3640CA-4E50-4B8C-A86C-F6C0D99A4D64}"/>
              </a:ext>
            </a:extLst>
          </p:cNvPr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5445C431-2320-4F9C-B387-203C345F02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7718" y="378965"/>
            <a:ext cx="9776211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</p:spTree>
    <p:extLst>
      <p:ext uri="{BB962C8B-B14F-4D97-AF65-F5344CB8AC3E}">
        <p14:creationId xmlns:p14="http://schemas.microsoft.com/office/powerpoint/2010/main" val="1732073591"/>
      </p:ext>
    </p:extLst>
  </p:cSld>
  <p:clrMapOvr>
    <a:masterClrMapping/>
  </p:clrMapOvr>
  <p:transition spd="slow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73" y="406402"/>
            <a:ext cx="1645892" cy="756356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10781036" y="405355"/>
            <a:ext cx="709932" cy="728133"/>
            <a:chOff x="838199" y="2743200"/>
            <a:chExt cx="1193801" cy="1193799"/>
          </a:xfrm>
          <a:solidFill>
            <a:srgbClr val="D3D3D3"/>
          </a:solidFill>
        </p:grpSpPr>
        <p:sp>
          <p:nvSpPr>
            <p:cNvPr id="5" name="Rounded Rectangle 4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"/>
            </a:p>
          </p:txBody>
        </p:sp>
        <p:sp>
          <p:nvSpPr>
            <p:cNvPr id="6" name="Rounded Rectangle 5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"/>
            </a:p>
          </p:txBody>
        </p:sp>
        <p:sp>
          <p:nvSpPr>
            <p:cNvPr id="7" name="Rounded Rectangle 6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"/>
            </a:p>
          </p:txBody>
        </p:sp>
        <p:sp>
          <p:nvSpPr>
            <p:cNvPr id="8" name="Rounded Rectangle 7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"/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"/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"/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99069" y="2218950"/>
            <a:ext cx="11689081" cy="26578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0"/>
          </a:p>
        </p:txBody>
      </p:sp>
      <p:sp>
        <p:nvSpPr>
          <p:cNvPr id="15" name="Rectangle 14"/>
          <p:cNvSpPr/>
          <p:nvPr userDrawn="1"/>
        </p:nvSpPr>
        <p:spPr>
          <a:xfrm>
            <a:off x="297182" y="2281771"/>
            <a:ext cx="11292840" cy="2493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0"/>
          </a:p>
        </p:txBody>
      </p:sp>
      <p:pic>
        <p:nvPicPr>
          <p:cNvPr id="17" name="picturebottom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6" y="2319663"/>
            <a:ext cx="9576619" cy="2455545"/>
          </a:xfrm>
          <a:prstGeom prst="rect">
            <a:avLst/>
          </a:prstGeom>
        </p:spPr>
      </p:pic>
      <p:sp>
        <p:nvSpPr>
          <p:cNvPr id="19" name="Footer Placeholder 22">
            <a:extLst>
              <a:ext uri="{FF2B5EF4-FFF2-40B4-BE49-F238E27FC236}">
                <a16:creationId xmlns:a16="http://schemas.microsoft.com/office/drawing/2014/main" id="{360E319C-A650-4C3D-9408-8861C9EA6E71}"/>
              </a:ext>
            </a:extLst>
          </p:cNvPr>
          <p:cNvSpPr txBox="1">
            <a:spLocks/>
          </p:cNvSpPr>
          <p:nvPr userDrawn="1"/>
        </p:nvSpPr>
        <p:spPr>
          <a:xfrm>
            <a:off x="2" y="8665714"/>
            <a:ext cx="11887200" cy="385233"/>
          </a:xfrm>
          <a:prstGeom prst="rect">
            <a:avLst/>
          </a:prstGeom>
        </p:spPr>
        <p:txBody>
          <a:bodyPr vert="horz" lIns="37919" tIns="18959" rIns="37919" bIns="1895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ctr" defTabSz="379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9" b="1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49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CSG </a:t>
            </a:r>
            <a:r>
              <a:rPr lang="en-AU" sz="249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CONFIDENTIAL AND PROPRIETARY INFORMATION  </a:t>
            </a:r>
            <a:r>
              <a:rPr lang="en-AU" sz="249" kern="600">
                <a:solidFill>
                  <a:schemeClr val="tx2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|</a:t>
            </a:r>
            <a:r>
              <a:rPr lang="en-AU" sz="249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49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AU" sz="249" b="0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COPYRIGHT</a:t>
            </a:r>
            <a:r>
              <a:rPr lang="en-AU" sz="249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© 2018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0674076"/>
      </p:ext>
    </p:extLst>
  </p:cSld>
  <p:clrMapOvr>
    <a:masterClrMapping/>
  </p:clrMapOvr>
  <p:transition spd="slow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Exercise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3900549" y="8490619"/>
            <a:ext cx="5397592" cy="1306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9">
                <a:solidFill>
                  <a:schemeClr val="bg1"/>
                </a:solidFill>
                <a:latin typeface="+mn-lt"/>
                <a:cs typeface="+mn-cs"/>
              </a:rPr>
              <a:t>© 2016 Scaled Agile, Inc. All Rights Reserved.</a:t>
            </a:r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 rot="16200000">
            <a:off x="4641651" y="1898440"/>
            <a:ext cx="9144006" cy="5347117"/>
          </a:xfrm>
          <a:prstGeom prst="round2SameRect">
            <a:avLst>
              <a:gd name="adj1" fmla="val 9863"/>
              <a:gd name="adj2" fmla="val 0"/>
            </a:avLst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28439" tIns="28439" rIns="28439" bIns="28439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684" i="1"/>
          </a:p>
        </p:txBody>
      </p:sp>
      <p:pic>
        <p:nvPicPr>
          <p:cNvPr id="14" name="Picture 13" descr="PPT_background_alternate_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7"/>
            <a:ext cx="11887200" cy="9144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auto">
          <a:xfrm>
            <a:off x="2" y="7"/>
            <a:ext cx="11887200" cy="9144000"/>
          </a:xfrm>
          <a:prstGeom prst="rect">
            <a:avLst/>
          </a:prstGeom>
          <a:solidFill>
            <a:schemeClr val="bg1">
              <a:alpha val="7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8439" tIns="28439" rIns="28439" bIns="28439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684" i="1">
              <a:solidFill>
                <a:srgbClr val="565656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1293067" y="8771479"/>
            <a:ext cx="91" cy="573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373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73" y="406402"/>
            <a:ext cx="1645892" cy="756356"/>
          </a:xfrm>
          <a:prstGeom prst="rect">
            <a:avLst/>
          </a:prstGeom>
        </p:spPr>
      </p:pic>
      <p:grpSp>
        <p:nvGrpSpPr>
          <p:cNvPr id="25" name="Group 24"/>
          <p:cNvGrpSpPr/>
          <p:nvPr userDrawn="1"/>
        </p:nvGrpSpPr>
        <p:grpSpPr>
          <a:xfrm>
            <a:off x="10781036" y="405355"/>
            <a:ext cx="709932" cy="728133"/>
            <a:chOff x="838199" y="2743200"/>
            <a:chExt cx="1193801" cy="1193799"/>
          </a:xfrm>
          <a:solidFill>
            <a:srgbClr val="D3D3D3"/>
          </a:solidFill>
        </p:grpSpPr>
        <p:sp>
          <p:nvSpPr>
            <p:cNvPr id="26" name="Rounded Rectangle 25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"/>
            </a:p>
          </p:txBody>
        </p:sp>
        <p:sp>
          <p:nvSpPr>
            <p:cNvPr id="27" name="Rounded Rectangle 26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"/>
            </a:p>
          </p:txBody>
        </p:sp>
        <p:sp>
          <p:nvSpPr>
            <p:cNvPr id="28" name="Rounded Rectangle 27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"/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"/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"/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"/>
            </a:p>
          </p:txBody>
        </p:sp>
      </p:grpSp>
      <p:sp>
        <p:nvSpPr>
          <p:cNvPr id="48" name="TextBox 47"/>
          <p:cNvSpPr txBox="1"/>
          <p:nvPr userDrawn="1"/>
        </p:nvSpPr>
        <p:spPr>
          <a:xfrm>
            <a:off x="2299271" y="8636009"/>
            <a:ext cx="5397592" cy="130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9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© 2017 Scaled Agile, Inc. All Rights Reserved.</a:t>
            </a:r>
          </a:p>
        </p:txBody>
      </p:sp>
      <p:pic>
        <p:nvPicPr>
          <p:cNvPr id="49" name="Picture 48" descr="PPT-sized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81" y="8660902"/>
            <a:ext cx="1763356" cy="205727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 userDrawn="1"/>
        </p:nvSpPr>
        <p:spPr>
          <a:xfrm>
            <a:off x="2" y="2993561"/>
            <a:ext cx="11887200" cy="315688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alpha val="0"/>
              </a:schemeClr>
            </a:solidFill>
            <a:miter lim="800000"/>
            <a:headEnd/>
            <a:tailEnd/>
          </a:ln>
        </p:spPr>
        <p:txBody>
          <a:bodyPr vert="horz" wrap="square" lIns="28439" tIns="14220" rIns="28439" bIns="142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None/>
              <a:defRPr lang="en-US" altLang="en-US" sz="4000" b="0" kern="1200" cap="non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243"/>
          </a:p>
        </p:txBody>
      </p:sp>
    </p:spTree>
    <p:extLst>
      <p:ext uri="{BB962C8B-B14F-4D97-AF65-F5344CB8AC3E}">
        <p14:creationId xmlns:p14="http://schemas.microsoft.com/office/powerpoint/2010/main" val="183011869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xercise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3900549" y="8490619"/>
            <a:ext cx="5397592" cy="1306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9">
                <a:solidFill>
                  <a:schemeClr val="bg1"/>
                </a:solidFill>
                <a:latin typeface="+mn-lt"/>
                <a:cs typeface="+mn-cs"/>
              </a:rPr>
              <a:t>© 2016 Scaled Agile, Inc. All Rights Reserved.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293067" y="8771479"/>
            <a:ext cx="91" cy="573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373">
              <a:solidFill>
                <a:schemeClr val="tx1"/>
              </a:solidFill>
            </a:endParaRPr>
          </a:p>
        </p:txBody>
      </p:sp>
      <p:pic>
        <p:nvPicPr>
          <p:cNvPr id="49" name="Picture 48" descr="PPT-size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81" y="8660902"/>
            <a:ext cx="1763356" cy="2057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ECB4B8-A371-4B88-9D95-8A28E7D153C2}"/>
              </a:ext>
            </a:extLst>
          </p:cNvPr>
          <p:cNvSpPr/>
          <p:nvPr userDrawn="1"/>
        </p:nvSpPr>
        <p:spPr>
          <a:xfrm>
            <a:off x="2527371" y="8660900"/>
            <a:ext cx="6896717" cy="3567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8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6A40A5-E81F-474D-9387-DC4933AF3A2A}"/>
              </a:ext>
            </a:extLst>
          </p:cNvPr>
          <p:cNvSpPr txBox="1"/>
          <p:nvPr userDrawn="1"/>
        </p:nvSpPr>
        <p:spPr>
          <a:xfrm>
            <a:off x="2299271" y="8636009"/>
            <a:ext cx="5397592" cy="130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9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© 2017 Scaled Agile, Inc. All Rights Reserved.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8D575F8-51BE-4380-9581-EFC2776DA8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B18D14B-B93C-4AF3-B84B-8529692B042E}"/>
              </a:ext>
            </a:extLst>
          </p:cNvPr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8F1666B-5DD4-4D20-B498-BF6E8F3116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7718" y="378965"/>
            <a:ext cx="9776211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</p:spTree>
    <p:extLst>
      <p:ext uri="{BB962C8B-B14F-4D97-AF65-F5344CB8AC3E}">
        <p14:creationId xmlns:p14="http://schemas.microsoft.com/office/powerpoint/2010/main" val="24620723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with Dark Red Bar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5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2"/>
                </a:solidFill>
              </a:defRPr>
            </a:lvl4pPr>
            <a:lvl5pPr marL="639838" indent="-71093">
              <a:buClr>
                <a:schemeClr val="accent5"/>
              </a:buClr>
              <a:defRPr>
                <a:solidFill>
                  <a:schemeClr val="tx2"/>
                </a:solidFill>
              </a:defRPr>
            </a:lvl5pPr>
            <a:lvl6pPr marL="817571" indent="-106640">
              <a:buClr>
                <a:schemeClr val="accent2"/>
              </a:buClr>
              <a:buFont typeface="Arial"/>
              <a:buChar char="•"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B78106-E3BA-4CC4-A5C4-7144B28E7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0512C0-5C84-481F-B968-08496399F68D}"/>
              </a:ext>
            </a:extLst>
          </p:cNvPr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0085631-0D4E-48FD-9614-40627592CC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7718" y="378965"/>
            <a:ext cx="9776211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26" name="Footer Placeholder 22">
            <a:extLst>
              <a:ext uri="{FF2B5EF4-FFF2-40B4-BE49-F238E27FC236}">
                <a16:creationId xmlns:a16="http://schemas.microsoft.com/office/drawing/2014/main" id="{4BDB0EAD-369A-4C79-A79B-FBF737DD121B}"/>
              </a:ext>
            </a:extLst>
          </p:cNvPr>
          <p:cNvSpPr txBox="1">
            <a:spLocks/>
          </p:cNvSpPr>
          <p:nvPr userDrawn="1"/>
        </p:nvSpPr>
        <p:spPr>
          <a:xfrm>
            <a:off x="2" y="8665714"/>
            <a:ext cx="11887200" cy="385233"/>
          </a:xfrm>
          <a:prstGeom prst="rect">
            <a:avLst/>
          </a:prstGeom>
        </p:spPr>
        <p:txBody>
          <a:bodyPr vert="horz" lIns="37919" tIns="18959" rIns="37919" bIns="1895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ctr" defTabSz="379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9" b="1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49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CSG </a:t>
            </a:r>
            <a:r>
              <a:rPr lang="en-AU" sz="249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CONFIDENTIAL AND PROPRIETARY INFORMATION  </a:t>
            </a:r>
            <a:r>
              <a:rPr lang="en-AU" sz="249" kern="600">
                <a:solidFill>
                  <a:schemeClr val="tx2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|</a:t>
            </a:r>
            <a:r>
              <a:rPr lang="en-AU" sz="249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49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AU" sz="249" b="0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COPYRIGHT</a:t>
            </a:r>
            <a:r>
              <a:rPr lang="en-AU" sz="249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© 2017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02897331"/>
      </p:ext>
    </p:extLst>
  </p:cSld>
  <p:clrMapOvr>
    <a:masterClrMapping/>
  </p:clrMapOvr>
  <p:transition spd="slow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with Dark Red Bar -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2">
            <a:extLst>
              <a:ext uri="{FF2B5EF4-FFF2-40B4-BE49-F238E27FC236}">
                <a16:creationId xmlns:a16="http://schemas.microsoft.com/office/drawing/2014/main" id="{699CBCDF-7973-48AD-8BE4-481CB31FE8A7}"/>
              </a:ext>
            </a:extLst>
          </p:cNvPr>
          <p:cNvSpPr txBox="1">
            <a:spLocks/>
          </p:cNvSpPr>
          <p:nvPr userDrawn="1"/>
        </p:nvSpPr>
        <p:spPr>
          <a:xfrm>
            <a:off x="2" y="8665714"/>
            <a:ext cx="11887200" cy="385233"/>
          </a:xfrm>
          <a:prstGeom prst="rect">
            <a:avLst/>
          </a:prstGeom>
        </p:spPr>
        <p:txBody>
          <a:bodyPr vert="horz" lIns="37919" tIns="18959" rIns="37919" bIns="1895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ctr" defTabSz="379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9" b="1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49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CSG </a:t>
            </a:r>
            <a:r>
              <a:rPr lang="en-AU" sz="249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CONFIDENTIAL AND PROPRIETARY INFORMATION  </a:t>
            </a:r>
            <a:r>
              <a:rPr lang="en-AU" sz="249" kern="600">
                <a:solidFill>
                  <a:schemeClr val="tx2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|</a:t>
            </a:r>
            <a:r>
              <a:rPr lang="en-AU" sz="249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49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AU" sz="249" b="0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COPYRIGHT</a:t>
            </a:r>
            <a:r>
              <a:rPr lang="en-AU" sz="249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© 2018 CSG SYSTEMS INTERNATIONAL, INC. AND/OR ITS AFFILIATES (“CSG INTERNATIONAL”). ALL RIGHTS RESERVED.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4D095E-E782-4472-9A2C-7E5FEF8B0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7F6A7FA-C01E-4805-BFAE-B2CD0FDCF7E3}"/>
              </a:ext>
            </a:extLst>
          </p:cNvPr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567F57F0-8669-4541-A7D2-403F7CCFB0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7718" y="378965"/>
            <a:ext cx="9776211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</p:spTree>
    <p:extLst>
      <p:ext uri="{BB962C8B-B14F-4D97-AF65-F5344CB8AC3E}">
        <p14:creationId xmlns:p14="http://schemas.microsoft.com/office/powerpoint/2010/main" val="3832731696"/>
      </p:ext>
    </p:extLst>
  </p:cSld>
  <p:clrMapOvr>
    <a:masterClrMapping/>
  </p:clrMapOvr>
  <p:transition spd="slow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ercise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3900549" y="8490619"/>
            <a:ext cx="5397592" cy="1306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9">
                <a:solidFill>
                  <a:schemeClr val="bg1"/>
                </a:solidFill>
                <a:latin typeface="+mn-lt"/>
                <a:cs typeface="+mn-cs"/>
              </a:rPr>
              <a:t>© 2016 Scaled Agile, Inc. All Rights Reserved.</a:t>
            </a:r>
          </a:p>
        </p:txBody>
      </p:sp>
      <p:pic>
        <p:nvPicPr>
          <p:cNvPr id="17" name="Picture 16" descr="postit_wid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56" y="1658396"/>
            <a:ext cx="11398990" cy="748561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11293067" y="8771479"/>
            <a:ext cx="91" cy="573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373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47772" y="2767129"/>
            <a:ext cx="9784249" cy="5277245"/>
          </a:xfrm>
        </p:spPr>
        <p:txBody>
          <a:bodyPr/>
          <a:lstStyle>
            <a:lvl1pPr>
              <a:spcAft>
                <a:spcPts val="187"/>
              </a:spcAft>
              <a:buClr>
                <a:schemeClr val="accent5"/>
              </a:buClr>
              <a:defRPr sz="62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accent5"/>
              </a:buClr>
              <a:defRPr sz="56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56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Rectangle 19"/>
          <p:cNvSpPr/>
          <p:nvPr userDrawn="1"/>
        </p:nvSpPr>
        <p:spPr bwMode="auto">
          <a:xfrm>
            <a:off x="565107" y="1648744"/>
            <a:ext cx="10613138" cy="484861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21000"/>
              </a:prstClr>
            </a:outerShdw>
          </a:effectLst>
        </p:spPr>
        <p:txBody>
          <a:bodyPr vert="horz" wrap="square" lIns="28439" tIns="28439" rIns="28439" bIns="28439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684" i="1"/>
          </a:p>
        </p:txBody>
      </p:sp>
      <p:sp>
        <p:nvSpPr>
          <p:cNvPr id="21" name="Oval 20"/>
          <p:cNvSpPr/>
          <p:nvPr userDrawn="1"/>
        </p:nvSpPr>
        <p:spPr bwMode="auto">
          <a:xfrm>
            <a:off x="1076138" y="1829219"/>
            <a:ext cx="146949" cy="15071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38100" dist="25400" dir="13500000">
              <a:srgbClr val="000000">
                <a:alpha val="20000"/>
              </a:srgbClr>
            </a:innerShdw>
          </a:effectLst>
        </p:spPr>
        <p:txBody>
          <a:bodyPr vert="horz" wrap="square" lIns="28439" tIns="28439" rIns="28439" bIns="28439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684" i="1"/>
          </a:p>
        </p:txBody>
      </p:sp>
      <p:sp>
        <p:nvSpPr>
          <p:cNvPr id="22" name="Oval 21"/>
          <p:cNvSpPr/>
          <p:nvPr userDrawn="1"/>
        </p:nvSpPr>
        <p:spPr bwMode="auto">
          <a:xfrm>
            <a:off x="5792079" y="1829219"/>
            <a:ext cx="146949" cy="15071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38100" dist="25400" dir="13500000">
              <a:srgbClr val="000000">
                <a:alpha val="20000"/>
              </a:srgbClr>
            </a:innerShdw>
          </a:effectLst>
        </p:spPr>
        <p:txBody>
          <a:bodyPr vert="horz" wrap="square" lIns="28439" tIns="28439" rIns="28439" bIns="28439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684" i="1"/>
          </a:p>
        </p:txBody>
      </p:sp>
      <p:sp>
        <p:nvSpPr>
          <p:cNvPr id="23" name="Oval 22"/>
          <p:cNvSpPr/>
          <p:nvPr userDrawn="1"/>
        </p:nvSpPr>
        <p:spPr bwMode="auto">
          <a:xfrm>
            <a:off x="10525595" y="1829219"/>
            <a:ext cx="146949" cy="15071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38100" dist="25400" dir="13500000">
              <a:srgbClr val="000000">
                <a:alpha val="20000"/>
              </a:srgbClr>
            </a:innerShdw>
          </a:effectLst>
        </p:spPr>
        <p:txBody>
          <a:bodyPr vert="horz" wrap="square" lIns="28439" tIns="28439" rIns="28439" bIns="28439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684" i="1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9954205" y="6791650"/>
            <a:ext cx="1092415" cy="1326706"/>
            <a:chOff x="7339461" y="2669265"/>
            <a:chExt cx="840320" cy="995029"/>
          </a:xfrm>
        </p:grpSpPr>
        <p:grpSp>
          <p:nvGrpSpPr>
            <p:cNvPr id="37" name="Group 36"/>
            <p:cNvGrpSpPr/>
            <p:nvPr/>
          </p:nvGrpSpPr>
          <p:grpSpPr>
            <a:xfrm>
              <a:off x="7339461" y="2669265"/>
              <a:ext cx="840320" cy="995029"/>
              <a:chOff x="5880568" y="3734518"/>
              <a:chExt cx="840320" cy="995029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5880568" y="3734518"/>
                <a:ext cx="822960" cy="440933"/>
                <a:chOff x="5882381" y="3725639"/>
                <a:chExt cx="822960" cy="440933"/>
              </a:xfrm>
            </p:grpSpPr>
            <p:sp>
              <p:nvSpPr>
                <p:cNvPr id="46" name="Oval 45"/>
                <p:cNvSpPr/>
                <p:nvPr/>
              </p:nvSpPr>
              <p:spPr bwMode="auto">
                <a:xfrm>
                  <a:off x="5882381" y="3725639"/>
                  <a:ext cx="822960" cy="305795"/>
                </a:xfrm>
                <a:prstGeom prst="ellipse">
                  <a:avLst/>
                </a:prstGeom>
                <a:solidFill>
                  <a:srgbClr val="465064"/>
                </a:solidFill>
                <a:ln w="2540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91440" rIns="91440" bIns="9144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 eaLnBrk="0" hangingPunct="0">
                    <a:spcBef>
                      <a:spcPct val="20000"/>
                    </a:spcBef>
                  </a:pPr>
                  <a:endParaRPr lang="en-US" sz="684" i="1" kern="1200"/>
                </a:p>
              </p:txBody>
            </p:sp>
            <p:sp>
              <p:nvSpPr>
                <p:cNvPr id="47" name="Oval 46"/>
                <p:cNvSpPr/>
                <p:nvPr/>
              </p:nvSpPr>
              <p:spPr bwMode="auto">
                <a:xfrm>
                  <a:off x="5976329" y="3860777"/>
                  <a:ext cx="640079" cy="30579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91440" rIns="91440" bIns="9144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 eaLnBrk="0" hangingPunct="0">
                    <a:spcBef>
                      <a:spcPct val="20000"/>
                    </a:spcBef>
                  </a:pPr>
                  <a:endParaRPr lang="en-US" sz="684" i="1" kern="1200"/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5928526" y="3933837"/>
                <a:ext cx="792362" cy="792362"/>
                <a:chOff x="5928526" y="3929929"/>
                <a:chExt cx="792362" cy="792362"/>
              </a:xfrm>
            </p:grpSpPr>
            <p:cxnSp>
              <p:nvCxnSpPr>
                <p:cNvPr id="44" name="Straight Connector 43"/>
                <p:cNvCxnSpPr/>
                <p:nvPr/>
              </p:nvCxnSpPr>
              <p:spPr bwMode="auto">
                <a:xfrm>
                  <a:off x="6317440" y="3929929"/>
                  <a:ext cx="14533" cy="79236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" name="Straight Connector 44"/>
                <p:cNvCxnSpPr/>
                <p:nvPr/>
              </p:nvCxnSpPr>
              <p:spPr bwMode="auto">
                <a:xfrm rot="16200000">
                  <a:off x="6317440" y="3928306"/>
                  <a:ext cx="14533" cy="79236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1" name="Group 40"/>
              <p:cNvGrpSpPr/>
              <p:nvPr/>
            </p:nvGrpSpPr>
            <p:grpSpPr>
              <a:xfrm rot="18900000">
                <a:off x="5926712" y="3937185"/>
                <a:ext cx="792362" cy="792362"/>
                <a:chOff x="5928526" y="3929929"/>
                <a:chExt cx="792362" cy="792362"/>
              </a:xfrm>
            </p:grpSpPr>
            <p:cxnSp>
              <p:nvCxnSpPr>
                <p:cNvPr id="42" name="Straight Connector 41"/>
                <p:cNvCxnSpPr/>
                <p:nvPr/>
              </p:nvCxnSpPr>
              <p:spPr bwMode="auto">
                <a:xfrm>
                  <a:off x="6317440" y="3929929"/>
                  <a:ext cx="14533" cy="79236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3" name="Straight Connector 42"/>
                <p:cNvCxnSpPr/>
                <p:nvPr/>
              </p:nvCxnSpPr>
              <p:spPr bwMode="auto">
                <a:xfrm rot="16200000">
                  <a:off x="6317440" y="3928306"/>
                  <a:ext cx="14533" cy="79236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" name="Oval 35"/>
            <p:cNvSpPr/>
            <p:nvPr/>
          </p:nvSpPr>
          <p:spPr bwMode="auto">
            <a:xfrm>
              <a:off x="7526573" y="2944078"/>
              <a:ext cx="457200" cy="609600"/>
            </a:xfrm>
            <a:prstGeom prst="ellipse">
              <a:avLst/>
            </a:prstGeom>
            <a:solidFill>
              <a:schemeClr val="accent2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1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lnSpc>
                  <a:spcPts val="404"/>
                </a:lnSpc>
              </a:pPr>
              <a:r>
                <a:rPr lang="en-US" sz="622" kern="1200">
                  <a:solidFill>
                    <a:schemeClr val="bg1"/>
                  </a:solidFill>
                  <a:latin typeface="Arial Black"/>
                  <a:cs typeface="Arial Black"/>
                </a:rPr>
                <a:t>5</a:t>
              </a:r>
            </a:p>
            <a:p>
              <a:pPr algn="ctr" eaLnBrk="0" hangingPunct="0">
                <a:lnSpc>
                  <a:spcPts val="404"/>
                </a:lnSpc>
              </a:pPr>
              <a:r>
                <a:rPr lang="en-US" sz="373" b="1" kern="1200">
                  <a:solidFill>
                    <a:schemeClr val="bg1"/>
                  </a:solidFill>
                  <a:cs typeface="Arial Black"/>
                </a:rPr>
                <a:t>min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92A7520-2132-44E5-B860-6AF4EFCF9EFE}"/>
              </a:ext>
            </a:extLst>
          </p:cNvPr>
          <p:cNvSpPr/>
          <p:nvPr userDrawn="1"/>
        </p:nvSpPr>
        <p:spPr>
          <a:xfrm>
            <a:off x="2484536" y="8660900"/>
            <a:ext cx="6960974" cy="3567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8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932A808-067A-4CC9-82E2-E7149A668C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CFAF9B-41FA-45AA-B4D4-8318DE6F345C}"/>
              </a:ext>
            </a:extLst>
          </p:cNvPr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43022771-FB18-481A-9F14-7CAC70984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7718" y="378965"/>
            <a:ext cx="9776211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28" name="Footer Placeholder 22">
            <a:extLst>
              <a:ext uri="{FF2B5EF4-FFF2-40B4-BE49-F238E27FC236}">
                <a16:creationId xmlns:a16="http://schemas.microsoft.com/office/drawing/2014/main" id="{242D37E0-E6A3-4AF6-8F96-DA4F8AAF6BF9}"/>
              </a:ext>
            </a:extLst>
          </p:cNvPr>
          <p:cNvSpPr txBox="1">
            <a:spLocks/>
          </p:cNvSpPr>
          <p:nvPr userDrawn="1"/>
        </p:nvSpPr>
        <p:spPr>
          <a:xfrm>
            <a:off x="2" y="8665714"/>
            <a:ext cx="11887200" cy="385233"/>
          </a:xfrm>
          <a:prstGeom prst="rect">
            <a:avLst/>
          </a:prstGeom>
        </p:spPr>
        <p:txBody>
          <a:bodyPr vert="horz" lIns="37919" tIns="18959" rIns="37919" bIns="1895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ctr" defTabSz="379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9" b="1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49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CSG </a:t>
            </a:r>
            <a:r>
              <a:rPr lang="en-AU" sz="249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CONFIDENTIAL AND PROPRIETARY INFORMATION  </a:t>
            </a:r>
            <a:r>
              <a:rPr lang="en-AU" sz="249" kern="600">
                <a:solidFill>
                  <a:schemeClr val="tx2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|</a:t>
            </a:r>
            <a:r>
              <a:rPr lang="en-AU" sz="249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49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AU" sz="249" b="0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COPYRIGHT</a:t>
            </a:r>
            <a:r>
              <a:rPr lang="en-AU" sz="249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© 2018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022592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xercise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3900549" y="8490619"/>
            <a:ext cx="5397592" cy="1306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9">
                <a:solidFill>
                  <a:schemeClr val="bg1"/>
                </a:solidFill>
                <a:latin typeface="+mn-lt"/>
                <a:cs typeface="+mn-cs"/>
              </a:rPr>
              <a:t>© 2016 Scaled Agile, Inc. All Rights Reserved.</a:t>
            </a:r>
          </a:p>
        </p:txBody>
      </p:sp>
      <p:pic>
        <p:nvPicPr>
          <p:cNvPr id="17" name="Picture 16" descr="postit_wid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56" y="2073447"/>
            <a:ext cx="11398990" cy="707055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11293067" y="8771479"/>
            <a:ext cx="91" cy="573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373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47772" y="3046178"/>
            <a:ext cx="9784249" cy="4998200"/>
          </a:xfrm>
        </p:spPr>
        <p:txBody>
          <a:bodyPr/>
          <a:lstStyle>
            <a:lvl1pPr>
              <a:spcAft>
                <a:spcPts val="187"/>
              </a:spcAft>
              <a:buClr>
                <a:schemeClr val="accent5"/>
              </a:buClr>
              <a:defRPr sz="62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accent5"/>
              </a:buClr>
              <a:defRPr sz="56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56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Rectangle 19"/>
          <p:cNvSpPr/>
          <p:nvPr userDrawn="1"/>
        </p:nvSpPr>
        <p:spPr bwMode="auto">
          <a:xfrm>
            <a:off x="565107" y="2073451"/>
            <a:ext cx="10613138" cy="484861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21000"/>
              </a:prstClr>
            </a:outerShdw>
          </a:effectLst>
        </p:spPr>
        <p:txBody>
          <a:bodyPr vert="horz" wrap="square" lIns="28439" tIns="28439" rIns="28439" bIns="28439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684" i="1"/>
          </a:p>
        </p:txBody>
      </p:sp>
      <p:sp>
        <p:nvSpPr>
          <p:cNvPr id="21" name="Oval 20"/>
          <p:cNvSpPr/>
          <p:nvPr userDrawn="1"/>
        </p:nvSpPr>
        <p:spPr bwMode="auto">
          <a:xfrm>
            <a:off x="1076138" y="2253924"/>
            <a:ext cx="146949" cy="15071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38100" dist="25400" dir="13500000">
              <a:srgbClr val="000000">
                <a:alpha val="20000"/>
              </a:srgbClr>
            </a:innerShdw>
          </a:effectLst>
        </p:spPr>
        <p:txBody>
          <a:bodyPr vert="horz" wrap="square" lIns="28439" tIns="28439" rIns="28439" bIns="28439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684" i="1"/>
          </a:p>
        </p:txBody>
      </p:sp>
      <p:sp>
        <p:nvSpPr>
          <p:cNvPr id="22" name="Oval 21"/>
          <p:cNvSpPr/>
          <p:nvPr userDrawn="1"/>
        </p:nvSpPr>
        <p:spPr bwMode="auto">
          <a:xfrm>
            <a:off x="5792079" y="2239289"/>
            <a:ext cx="146949" cy="15071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38100" dist="25400" dir="13500000">
              <a:srgbClr val="000000">
                <a:alpha val="20000"/>
              </a:srgbClr>
            </a:innerShdw>
          </a:effectLst>
        </p:spPr>
        <p:txBody>
          <a:bodyPr vert="horz" wrap="square" lIns="28439" tIns="28439" rIns="28439" bIns="28439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684" i="1"/>
          </a:p>
        </p:txBody>
      </p:sp>
      <p:sp>
        <p:nvSpPr>
          <p:cNvPr id="23" name="Oval 22"/>
          <p:cNvSpPr/>
          <p:nvPr userDrawn="1"/>
        </p:nvSpPr>
        <p:spPr bwMode="auto">
          <a:xfrm>
            <a:off x="10525595" y="2239289"/>
            <a:ext cx="146949" cy="15071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38100" dist="25400" dir="13500000">
              <a:srgbClr val="000000">
                <a:alpha val="20000"/>
              </a:srgbClr>
            </a:innerShdw>
          </a:effectLst>
        </p:spPr>
        <p:txBody>
          <a:bodyPr vert="horz" wrap="square" lIns="28439" tIns="28439" rIns="28439" bIns="28439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684" i="1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9954205" y="6791650"/>
            <a:ext cx="1092415" cy="1326706"/>
            <a:chOff x="7339461" y="2669265"/>
            <a:chExt cx="840320" cy="995029"/>
          </a:xfrm>
        </p:grpSpPr>
        <p:grpSp>
          <p:nvGrpSpPr>
            <p:cNvPr id="37" name="Group 36"/>
            <p:cNvGrpSpPr/>
            <p:nvPr/>
          </p:nvGrpSpPr>
          <p:grpSpPr>
            <a:xfrm>
              <a:off x="7339461" y="2669265"/>
              <a:ext cx="840320" cy="995029"/>
              <a:chOff x="5880568" y="3734518"/>
              <a:chExt cx="840320" cy="995029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5880568" y="3734518"/>
                <a:ext cx="822960" cy="440933"/>
                <a:chOff x="5882381" y="3725639"/>
                <a:chExt cx="822960" cy="440933"/>
              </a:xfrm>
            </p:grpSpPr>
            <p:sp>
              <p:nvSpPr>
                <p:cNvPr id="46" name="Oval 45"/>
                <p:cNvSpPr/>
                <p:nvPr/>
              </p:nvSpPr>
              <p:spPr bwMode="auto">
                <a:xfrm>
                  <a:off x="5882381" y="3725639"/>
                  <a:ext cx="822960" cy="305795"/>
                </a:xfrm>
                <a:prstGeom prst="ellipse">
                  <a:avLst/>
                </a:prstGeom>
                <a:solidFill>
                  <a:srgbClr val="465064"/>
                </a:solidFill>
                <a:ln w="2540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91440" rIns="91440" bIns="9144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 eaLnBrk="0" hangingPunct="0">
                    <a:spcBef>
                      <a:spcPct val="20000"/>
                    </a:spcBef>
                  </a:pPr>
                  <a:endParaRPr lang="en-US" sz="684" i="1" kern="1200"/>
                </a:p>
              </p:txBody>
            </p:sp>
            <p:sp>
              <p:nvSpPr>
                <p:cNvPr id="47" name="Oval 46"/>
                <p:cNvSpPr/>
                <p:nvPr/>
              </p:nvSpPr>
              <p:spPr bwMode="auto">
                <a:xfrm>
                  <a:off x="5976329" y="3860777"/>
                  <a:ext cx="640079" cy="30579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91440" rIns="91440" bIns="9144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 eaLnBrk="0" hangingPunct="0">
                    <a:spcBef>
                      <a:spcPct val="20000"/>
                    </a:spcBef>
                  </a:pPr>
                  <a:endParaRPr lang="en-US" sz="684" i="1" kern="1200"/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5928526" y="3933837"/>
                <a:ext cx="792362" cy="792362"/>
                <a:chOff x="5928526" y="3929929"/>
                <a:chExt cx="792362" cy="792362"/>
              </a:xfrm>
            </p:grpSpPr>
            <p:cxnSp>
              <p:nvCxnSpPr>
                <p:cNvPr id="44" name="Straight Connector 43"/>
                <p:cNvCxnSpPr/>
                <p:nvPr/>
              </p:nvCxnSpPr>
              <p:spPr bwMode="auto">
                <a:xfrm>
                  <a:off x="6317440" y="3929929"/>
                  <a:ext cx="14533" cy="79236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" name="Straight Connector 44"/>
                <p:cNvCxnSpPr/>
                <p:nvPr/>
              </p:nvCxnSpPr>
              <p:spPr bwMode="auto">
                <a:xfrm rot="16200000">
                  <a:off x="6317440" y="3928306"/>
                  <a:ext cx="14533" cy="79236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1" name="Group 40"/>
              <p:cNvGrpSpPr/>
              <p:nvPr/>
            </p:nvGrpSpPr>
            <p:grpSpPr>
              <a:xfrm rot="18900000">
                <a:off x="5926712" y="3937185"/>
                <a:ext cx="792362" cy="792362"/>
                <a:chOff x="5928526" y="3929929"/>
                <a:chExt cx="792362" cy="792362"/>
              </a:xfrm>
            </p:grpSpPr>
            <p:cxnSp>
              <p:nvCxnSpPr>
                <p:cNvPr id="42" name="Straight Connector 41"/>
                <p:cNvCxnSpPr/>
                <p:nvPr/>
              </p:nvCxnSpPr>
              <p:spPr bwMode="auto">
                <a:xfrm>
                  <a:off x="6317440" y="3929929"/>
                  <a:ext cx="14533" cy="79236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3" name="Straight Connector 42"/>
                <p:cNvCxnSpPr/>
                <p:nvPr/>
              </p:nvCxnSpPr>
              <p:spPr bwMode="auto">
                <a:xfrm rot="16200000">
                  <a:off x="6317440" y="3928306"/>
                  <a:ext cx="14533" cy="79236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" name="Oval 35"/>
            <p:cNvSpPr/>
            <p:nvPr/>
          </p:nvSpPr>
          <p:spPr bwMode="auto">
            <a:xfrm>
              <a:off x="7526573" y="2944078"/>
              <a:ext cx="457200" cy="609600"/>
            </a:xfrm>
            <a:prstGeom prst="ellipse">
              <a:avLst/>
            </a:prstGeom>
            <a:solidFill>
              <a:schemeClr val="accent2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1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lnSpc>
                  <a:spcPts val="404"/>
                </a:lnSpc>
              </a:pPr>
              <a:r>
                <a:rPr lang="en-US" sz="622" kern="1200">
                  <a:solidFill>
                    <a:schemeClr val="bg1"/>
                  </a:solidFill>
                  <a:latin typeface="Arial Black"/>
                  <a:cs typeface="Arial Black"/>
                </a:rPr>
                <a:t>5</a:t>
              </a:r>
            </a:p>
            <a:p>
              <a:pPr algn="ctr" eaLnBrk="0" hangingPunct="0">
                <a:lnSpc>
                  <a:spcPts val="404"/>
                </a:lnSpc>
              </a:pPr>
              <a:r>
                <a:rPr lang="en-US" sz="373" b="1" kern="1200">
                  <a:solidFill>
                    <a:schemeClr val="bg1"/>
                  </a:solidFill>
                  <a:cs typeface="Arial Black"/>
                </a:rPr>
                <a:t>min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92A7520-2132-44E5-B860-6AF4EFCF9EFE}"/>
              </a:ext>
            </a:extLst>
          </p:cNvPr>
          <p:cNvSpPr/>
          <p:nvPr userDrawn="1"/>
        </p:nvSpPr>
        <p:spPr>
          <a:xfrm>
            <a:off x="2484536" y="8660900"/>
            <a:ext cx="6960974" cy="3567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8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932A808-067A-4CC9-82E2-E7149A668C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607" y="5"/>
            <a:ext cx="849597" cy="834804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CFAF9B-41FA-45AA-B4D4-8318DE6F345C}"/>
              </a:ext>
            </a:extLst>
          </p:cNvPr>
          <p:cNvCxnSpPr/>
          <p:nvPr userDrawn="1"/>
        </p:nvCxnSpPr>
        <p:spPr>
          <a:xfrm flipH="1">
            <a:off x="665689" y="959102"/>
            <a:ext cx="451479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43022771-FB18-481A-9F14-7CAC709849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7718" y="378965"/>
            <a:ext cx="9776211" cy="32728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93" b="1" cap="none" baseline="0">
                <a:solidFill>
                  <a:schemeClr val="tx2"/>
                </a:solidFill>
                <a:latin typeface="Franklin Gothic Medium Cond" charset="0"/>
              </a:defRPr>
            </a:lvl1pPr>
            <a:lvl2pPr marL="189581" indent="0">
              <a:buNone/>
              <a:defRPr/>
            </a:lvl2pPr>
            <a:lvl3pPr marL="379163" indent="0">
              <a:buNone/>
              <a:defRPr/>
            </a:lvl3pPr>
            <a:lvl4pPr marL="568745" indent="0">
              <a:buNone/>
              <a:defRPr/>
            </a:lvl4pPr>
            <a:lvl5pPr marL="758327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28" name="Footer Placeholder 22">
            <a:extLst>
              <a:ext uri="{FF2B5EF4-FFF2-40B4-BE49-F238E27FC236}">
                <a16:creationId xmlns:a16="http://schemas.microsoft.com/office/drawing/2014/main" id="{1F1DAA10-DBFF-4D9C-A9A7-374F4D30A450}"/>
              </a:ext>
            </a:extLst>
          </p:cNvPr>
          <p:cNvSpPr txBox="1">
            <a:spLocks/>
          </p:cNvSpPr>
          <p:nvPr userDrawn="1"/>
        </p:nvSpPr>
        <p:spPr>
          <a:xfrm>
            <a:off x="2" y="8665714"/>
            <a:ext cx="11887200" cy="385233"/>
          </a:xfrm>
          <a:prstGeom prst="rect">
            <a:avLst/>
          </a:prstGeom>
        </p:spPr>
        <p:txBody>
          <a:bodyPr vert="horz" lIns="37919" tIns="18959" rIns="37919" bIns="1895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ctr" defTabSz="379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9" b="1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49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CSG </a:t>
            </a:r>
            <a:r>
              <a:rPr lang="en-AU" sz="249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CONFIDENTIAL AND PROPRIETARY INFORMATION  </a:t>
            </a:r>
            <a:r>
              <a:rPr lang="en-AU" sz="249" kern="600">
                <a:solidFill>
                  <a:schemeClr val="tx2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|</a:t>
            </a:r>
            <a:r>
              <a:rPr lang="en-AU" sz="249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49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AU" sz="249" b="0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COPYRIGHT</a:t>
            </a:r>
            <a:r>
              <a:rPr lang="en-AU" sz="249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© 2018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50657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58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56.xml"/><Relationship Id="rId37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55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Relationship Id="rId35" Type="http://schemas.openxmlformats.org/officeDocument/2006/relationships/slideLayout" Target="../slideLayouts/slideLayout59.xml"/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42" Type="http://schemas.openxmlformats.org/officeDocument/2006/relationships/slideLayout" Target="../slideLayouts/slideLayout102.xml"/><Relationship Id="rId47" Type="http://schemas.openxmlformats.org/officeDocument/2006/relationships/theme" Target="../theme/theme4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slideLayout" Target="../slideLayouts/slideLayout100.xml"/><Relationship Id="rId45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4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46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80.xml"/><Relationship Id="rId41" Type="http://schemas.openxmlformats.org/officeDocument/2006/relationships/slideLayout" Target="../slideLayouts/slideLayout10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81" y="366903"/>
            <a:ext cx="10698481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81" y="2133621"/>
            <a:ext cx="10698481" cy="6033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185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714" r:id="rId2"/>
    <p:sldLayoutId id="2147483691" r:id="rId3"/>
    <p:sldLayoutId id="2147483715" r:id="rId4"/>
    <p:sldLayoutId id="2147483692" r:id="rId5"/>
    <p:sldLayoutId id="2147483693" r:id="rId6"/>
    <p:sldLayoutId id="2147483694" r:id="rId7"/>
    <p:sldLayoutId id="2147483712" r:id="rId8"/>
    <p:sldLayoutId id="2147483713" r:id="rId9"/>
    <p:sldLayoutId id="2147483708" r:id="rId10"/>
    <p:sldLayoutId id="2147483695" r:id="rId11"/>
    <p:sldLayoutId id="2147483696" r:id="rId12"/>
    <p:sldLayoutId id="2147483709" r:id="rId13"/>
    <p:sldLayoutId id="2147483698" r:id="rId14"/>
    <p:sldLayoutId id="2147483699" r:id="rId15"/>
    <p:sldLayoutId id="2147483710" r:id="rId16"/>
    <p:sldLayoutId id="2147483701" r:id="rId17"/>
    <p:sldLayoutId id="2147483702" r:id="rId18"/>
    <p:sldLayoutId id="2147483711" r:id="rId19"/>
    <p:sldLayoutId id="2147483706" r:id="rId20"/>
    <p:sldLayoutId id="2147483707" r:id="rId21"/>
    <p:sldLayoutId id="2147483704" r:id="rId22"/>
    <p:sldLayoutId id="2147483705" r:id="rId23"/>
  </p:sldLayoutIdLst>
  <p:txStyles>
    <p:titleStyle>
      <a:lvl1pPr algn="ctr" defTabSz="232141" rtl="0" eaLnBrk="1" latinLnBrk="0" hangingPunct="1">
        <a:spcBef>
          <a:spcPct val="0"/>
        </a:spcBef>
        <a:buNone/>
        <a:defRPr sz="2234" kern="1200">
          <a:solidFill>
            <a:srgbClr val="3A3A3C"/>
          </a:solidFill>
          <a:latin typeface="+mj-lt"/>
          <a:ea typeface="+mj-ea"/>
          <a:cs typeface="+mj-cs"/>
        </a:defRPr>
      </a:lvl1pPr>
    </p:titleStyle>
    <p:bodyStyle>
      <a:lvl1pPr marL="174107" indent="-174107" algn="l" defTabSz="232141" rtl="0" eaLnBrk="1" latinLnBrk="0" hangingPunct="1">
        <a:spcBef>
          <a:spcPct val="20000"/>
        </a:spcBef>
        <a:buClr>
          <a:srgbClr val="E22123"/>
        </a:buClr>
        <a:buFont typeface="Wingdings" charset="2"/>
        <a:buChar char="§"/>
        <a:defRPr sz="1219" kern="1200">
          <a:solidFill>
            <a:schemeClr val="tx1"/>
          </a:solidFill>
          <a:latin typeface="+mn-lt"/>
          <a:ea typeface="+mn-ea"/>
          <a:cs typeface="+mn-cs"/>
        </a:defRPr>
      </a:lvl1pPr>
      <a:lvl2pPr marL="377229" indent="-145087" algn="l" defTabSz="232141" rtl="0" eaLnBrk="1" latinLnBrk="0" hangingPunct="1">
        <a:spcBef>
          <a:spcPct val="20000"/>
        </a:spcBef>
        <a:buClr>
          <a:srgbClr val="E22123"/>
        </a:buClr>
        <a:buFont typeface="Arial"/>
        <a:buChar char="•"/>
        <a:defRPr sz="1016" kern="1200">
          <a:solidFill>
            <a:schemeClr val="tx1"/>
          </a:solidFill>
          <a:latin typeface="+mn-lt"/>
          <a:ea typeface="+mn-ea"/>
          <a:cs typeface="+mn-cs"/>
        </a:defRPr>
      </a:lvl2pPr>
      <a:lvl3pPr marL="580351" indent="-116071" algn="l" defTabSz="232141" rtl="0" eaLnBrk="1" latinLnBrk="0" hangingPunct="1">
        <a:spcBef>
          <a:spcPct val="20000"/>
        </a:spcBef>
        <a:buClr>
          <a:srgbClr val="E22123"/>
        </a:buClr>
        <a:buFont typeface="Lucida Grande"/>
        <a:buChar char="-"/>
        <a:defRPr sz="915" kern="1200">
          <a:solidFill>
            <a:schemeClr val="tx1"/>
          </a:solidFill>
          <a:latin typeface="+mn-lt"/>
          <a:ea typeface="+mn-ea"/>
          <a:cs typeface="+mn-cs"/>
        </a:defRPr>
      </a:lvl3pPr>
      <a:lvl4pPr marL="812491" indent="-116071" algn="l" defTabSz="232141" rtl="0" eaLnBrk="1" latinLnBrk="0" hangingPunct="1">
        <a:spcBef>
          <a:spcPct val="20000"/>
        </a:spcBef>
        <a:buClr>
          <a:srgbClr val="E22123"/>
        </a:buClr>
        <a:buFont typeface="Lucida Grande"/>
        <a:buChar char="›"/>
        <a:defRPr sz="812" kern="1200">
          <a:solidFill>
            <a:schemeClr val="tx1"/>
          </a:solidFill>
          <a:latin typeface="+mn-lt"/>
          <a:ea typeface="+mn-ea"/>
          <a:cs typeface="+mn-cs"/>
        </a:defRPr>
      </a:lvl4pPr>
      <a:lvl5pPr marL="1044632" indent="-116071" algn="l" defTabSz="232141" rtl="0" eaLnBrk="1" latinLnBrk="0" hangingPunct="1">
        <a:spcBef>
          <a:spcPct val="20000"/>
        </a:spcBef>
        <a:buClr>
          <a:srgbClr val="E22123"/>
        </a:buClr>
        <a:buFont typeface="Courier New"/>
        <a:buChar char="o"/>
        <a:defRPr sz="812" kern="1200">
          <a:solidFill>
            <a:schemeClr val="tx1"/>
          </a:solidFill>
          <a:latin typeface="+mn-lt"/>
          <a:ea typeface="+mn-ea"/>
          <a:cs typeface="+mn-cs"/>
        </a:defRPr>
      </a:lvl5pPr>
      <a:lvl6pPr marL="1334809" indent="-174107" algn="l" defTabSz="232141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016" kern="1200">
          <a:solidFill>
            <a:schemeClr val="tx2"/>
          </a:solidFill>
          <a:latin typeface="+mn-lt"/>
          <a:ea typeface="+mn-ea"/>
          <a:cs typeface="+mn-cs"/>
        </a:defRPr>
      </a:lvl6pPr>
      <a:lvl7pPr marL="1508914" indent="-116071" algn="l" defTabSz="232141" rtl="0" eaLnBrk="1" latinLnBrk="0" hangingPunct="1">
        <a:spcBef>
          <a:spcPct val="20000"/>
        </a:spcBef>
        <a:buFont typeface="Arial"/>
        <a:buChar char="•"/>
        <a:defRPr sz="1016" kern="1200">
          <a:solidFill>
            <a:schemeClr val="tx1"/>
          </a:solidFill>
          <a:latin typeface="+mn-lt"/>
          <a:ea typeface="+mn-ea"/>
          <a:cs typeface="+mn-cs"/>
        </a:defRPr>
      </a:lvl7pPr>
      <a:lvl8pPr marL="1741055" indent="-116071" algn="l" defTabSz="232141" rtl="0" eaLnBrk="1" latinLnBrk="0" hangingPunct="1">
        <a:spcBef>
          <a:spcPct val="20000"/>
        </a:spcBef>
        <a:buFont typeface="Arial"/>
        <a:buChar char="•"/>
        <a:defRPr sz="1016" kern="1200">
          <a:solidFill>
            <a:schemeClr val="tx1"/>
          </a:solidFill>
          <a:latin typeface="+mn-lt"/>
          <a:ea typeface="+mn-ea"/>
          <a:cs typeface="+mn-cs"/>
        </a:defRPr>
      </a:lvl8pPr>
      <a:lvl9pPr marL="1973195" indent="-116071" algn="l" defTabSz="232141" rtl="0" eaLnBrk="1" latinLnBrk="0" hangingPunct="1">
        <a:spcBef>
          <a:spcPct val="20000"/>
        </a:spcBef>
        <a:buFont typeface="Arial"/>
        <a:buChar char="•"/>
        <a:defRPr sz="10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2141" rtl="0" eaLnBrk="1" latinLnBrk="0" hangingPunct="1">
        <a:defRPr sz="915" kern="1200">
          <a:solidFill>
            <a:schemeClr val="tx1"/>
          </a:solidFill>
          <a:latin typeface="+mn-lt"/>
          <a:ea typeface="+mn-ea"/>
          <a:cs typeface="+mn-cs"/>
        </a:defRPr>
      </a:lvl1pPr>
      <a:lvl2pPr marL="232141" algn="l" defTabSz="232141" rtl="0" eaLnBrk="1" latinLnBrk="0" hangingPunct="1">
        <a:defRPr sz="915" kern="1200">
          <a:solidFill>
            <a:schemeClr val="tx1"/>
          </a:solidFill>
          <a:latin typeface="+mn-lt"/>
          <a:ea typeface="+mn-ea"/>
          <a:cs typeface="+mn-cs"/>
        </a:defRPr>
      </a:lvl2pPr>
      <a:lvl3pPr marL="464282" algn="l" defTabSz="232141" rtl="0" eaLnBrk="1" latinLnBrk="0" hangingPunct="1">
        <a:defRPr sz="915" kern="1200">
          <a:solidFill>
            <a:schemeClr val="tx1"/>
          </a:solidFill>
          <a:latin typeface="+mn-lt"/>
          <a:ea typeface="+mn-ea"/>
          <a:cs typeface="+mn-cs"/>
        </a:defRPr>
      </a:lvl3pPr>
      <a:lvl4pPr marL="696421" algn="l" defTabSz="232141" rtl="0" eaLnBrk="1" latinLnBrk="0" hangingPunct="1">
        <a:defRPr sz="915" kern="1200">
          <a:solidFill>
            <a:schemeClr val="tx1"/>
          </a:solidFill>
          <a:latin typeface="+mn-lt"/>
          <a:ea typeface="+mn-ea"/>
          <a:cs typeface="+mn-cs"/>
        </a:defRPr>
      </a:lvl4pPr>
      <a:lvl5pPr marL="928562" algn="l" defTabSz="232141" rtl="0" eaLnBrk="1" latinLnBrk="0" hangingPunct="1">
        <a:defRPr sz="915" kern="1200">
          <a:solidFill>
            <a:schemeClr val="tx1"/>
          </a:solidFill>
          <a:latin typeface="+mn-lt"/>
          <a:ea typeface="+mn-ea"/>
          <a:cs typeface="+mn-cs"/>
        </a:defRPr>
      </a:lvl5pPr>
      <a:lvl6pPr marL="1160703" algn="l" defTabSz="232141" rtl="0" eaLnBrk="1" latinLnBrk="0" hangingPunct="1">
        <a:defRPr sz="915" kern="1200">
          <a:solidFill>
            <a:schemeClr val="tx1"/>
          </a:solidFill>
          <a:latin typeface="+mn-lt"/>
          <a:ea typeface="+mn-ea"/>
          <a:cs typeface="+mn-cs"/>
        </a:defRPr>
      </a:lvl6pPr>
      <a:lvl7pPr marL="1392844" algn="l" defTabSz="232141" rtl="0" eaLnBrk="1" latinLnBrk="0" hangingPunct="1">
        <a:defRPr sz="915" kern="1200">
          <a:solidFill>
            <a:schemeClr val="tx1"/>
          </a:solidFill>
          <a:latin typeface="+mn-lt"/>
          <a:ea typeface="+mn-ea"/>
          <a:cs typeface="+mn-cs"/>
        </a:defRPr>
      </a:lvl7pPr>
      <a:lvl8pPr marL="1624984" algn="l" defTabSz="232141" rtl="0" eaLnBrk="1" latinLnBrk="0" hangingPunct="1">
        <a:defRPr sz="915" kern="1200">
          <a:solidFill>
            <a:schemeClr val="tx1"/>
          </a:solidFill>
          <a:latin typeface="+mn-lt"/>
          <a:ea typeface="+mn-ea"/>
          <a:cs typeface="+mn-cs"/>
        </a:defRPr>
      </a:lvl8pPr>
      <a:lvl9pPr marL="1857124" algn="l" defTabSz="232141" rtl="0" eaLnBrk="1" latinLnBrk="0" hangingPunct="1">
        <a:defRPr sz="9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11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xStyles>
    <p:titleStyle>
      <a:lvl1pPr algn="l" defTabSz="464282" rtl="0" eaLnBrk="1" latinLnBrk="0" hangingPunct="1">
        <a:lnSpc>
          <a:spcPct val="90000"/>
        </a:lnSpc>
        <a:spcBef>
          <a:spcPct val="0"/>
        </a:spcBef>
        <a:buNone/>
        <a:defRPr sz="22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6071" indent="-116071" algn="l" defTabSz="464282" rtl="0" eaLnBrk="1" latinLnBrk="0" hangingPunct="1">
        <a:lnSpc>
          <a:spcPct val="90000"/>
        </a:lnSpc>
        <a:spcBef>
          <a:spcPts val="508"/>
        </a:spcBef>
        <a:buFont typeface="Arial" panose="020B0604020202020204" pitchFamily="34" charset="0"/>
        <a:buChar char="•"/>
        <a:defRPr sz="1422" kern="1200">
          <a:solidFill>
            <a:schemeClr val="tx1"/>
          </a:solidFill>
          <a:latin typeface="+mn-lt"/>
          <a:ea typeface="+mn-ea"/>
          <a:cs typeface="+mn-cs"/>
        </a:defRPr>
      </a:lvl1pPr>
      <a:lvl2pPr marL="348211" indent="-116071" algn="l" defTabSz="464282" rtl="0" eaLnBrk="1" latinLnBrk="0" hangingPunct="1">
        <a:lnSpc>
          <a:spcPct val="90000"/>
        </a:lnSpc>
        <a:spcBef>
          <a:spcPts val="254"/>
        </a:spcBef>
        <a:buFont typeface="Arial" panose="020B0604020202020204" pitchFamily="34" charset="0"/>
        <a:buChar char="•"/>
        <a:defRPr sz="1219" kern="1200">
          <a:solidFill>
            <a:schemeClr val="tx1"/>
          </a:solidFill>
          <a:latin typeface="+mn-lt"/>
          <a:ea typeface="+mn-ea"/>
          <a:cs typeface="+mn-cs"/>
        </a:defRPr>
      </a:lvl2pPr>
      <a:lvl3pPr marL="580351" indent="-116071" algn="l" defTabSz="464282" rtl="0" eaLnBrk="1" latinLnBrk="0" hangingPunct="1">
        <a:lnSpc>
          <a:spcPct val="90000"/>
        </a:lnSpc>
        <a:spcBef>
          <a:spcPts val="254"/>
        </a:spcBef>
        <a:buFont typeface="Arial" panose="020B0604020202020204" pitchFamily="34" charset="0"/>
        <a:buChar char="•"/>
        <a:defRPr sz="1016" kern="1200">
          <a:solidFill>
            <a:schemeClr val="tx1"/>
          </a:solidFill>
          <a:latin typeface="+mn-lt"/>
          <a:ea typeface="+mn-ea"/>
          <a:cs typeface="+mn-cs"/>
        </a:defRPr>
      </a:lvl3pPr>
      <a:lvl4pPr marL="812491" indent="-116071" algn="l" defTabSz="464282" rtl="0" eaLnBrk="1" latinLnBrk="0" hangingPunct="1">
        <a:lnSpc>
          <a:spcPct val="90000"/>
        </a:lnSpc>
        <a:spcBef>
          <a:spcPts val="254"/>
        </a:spcBef>
        <a:buFont typeface="Arial" panose="020B0604020202020204" pitchFamily="34" charset="0"/>
        <a:buChar char="•"/>
        <a:defRPr sz="915" kern="1200">
          <a:solidFill>
            <a:schemeClr val="tx1"/>
          </a:solidFill>
          <a:latin typeface="+mn-lt"/>
          <a:ea typeface="+mn-ea"/>
          <a:cs typeface="+mn-cs"/>
        </a:defRPr>
      </a:lvl4pPr>
      <a:lvl5pPr marL="1044632" indent="-116071" algn="l" defTabSz="464282" rtl="0" eaLnBrk="1" latinLnBrk="0" hangingPunct="1">
        <a:lnSpc>
          <a:spcPct val="90000"/>
        </a:lnSpc>
        <a:spcBef>
          <a:spcPts val="254"/>
        </a:spcBef>
        <a:buFont typeface="Arial" panose="020B0604020202020204" pitchFamily="34" charset="0"/>
        <a:buChar char="•"/>
        <a:defRPr sz="915" kern="1200">
          <a:solidFill>
            <a:schemeClr val="tx1"/>
          </a:solidFill>
          <a:latin typeface="+mn-lt"/>
          <a:ea typeface="+mn-ea"/>
          <a:cs typeface="+mn-cs"/>
        </a:defRPr>
      </a:lvl5pPr>
      <a:lvl6pPr marL="1276774" indent="-116071" algn="l" defTabSz="464282" rtl="0" eaLnBrk="1" latinLnBrk="0" hangingPunct="1">
        <a:lnSpc>
          <a:spcPct val="90000"/>
        </a:lnSpc>
        <a:spcBef>
          <a:spcPts val="254"/>
        </a:spcBef>
        <a:buFont typeface="Arial" panose="020B0604020202020204" pitchFamily="34" charset="0"/>
        <a:buChar char="•"/>
        <a:defRPr sz="915" kern="1200">
          <a:solidFill>
            <a:schemeClr val="tx1"/>
          </a:solidFill>
          <a:latin typeface="+mn-lt"/>
          <a:ea typeface="+mn-ea"/>
          <a:cs typeface="+mn-cs"/>
        </a:defRPr>
      </a:lvl6pPr>
      <a:lvl7pPr marL="1508914" indent="-116071" algn="l" defTabSz="464282" rtl="0" eaLnBrk="1" latinLnBrk="0" hangingPunct="1">
        <a:lnSpc>
          <a:spcPct val="90000"/>
        </a:lnSpc>
        <a:spcBef>
          <a:spcPts val="254"/>
        </a:spcBef>
        <a:buFont typeface="Arial" panose="020B0604020202020204" pitchFamily="34" charset="0"/>
        <a:buChar char="•"/>
        <a:defRPr sz="915" kern="1200">
          <a:solidFill>
            <a:schemeClr val="tx1"/>
          </a:solidFill>
          <a:latin typeface="+mn-lt"/>
          <a:ea typeface="+mn-ea"/>
          <a:cs typeface="+mn-cs"/>
        </a:defRPr>
      </a:lvl7pPr>
      <a:lvl8pPr marL="1741055" indent="-116071" algn="l" defTabSz="464282" rtl="0" eaLnBrk="1" latinLnBrk="0" hangingPunct="1">
        <a:lnSpc>
          <a:spcPct val="90000"/>
        </a:lnSpc>
        <a:spcBef>
          <a:spcPts val="254"/>
        </a:spcBef>
        <a:buFont typeface="Arial" panose="020B0604020202020204" pitchFamily="34" charset="0"/>
        <a:buChar char="•"/>
        <a:defRPr sz="915" kern="1200">
          <a:solidFill>
            <a:schemeClr val="tx1"/>
          </a:solidFill>
          <a:latin typeface="+mn-lt"/>
          <a:ea typeface="+mn-ea"/>
          <a:cs typeface="+mn-cs"/>
        </a:defRPr>
      </a:lvl8pPr>
      <a:lvl9pPr marL="1973195" indent="-116071" algn="l" defTabSz="464282" rtl="0" eaLnBrk="1" latinLnBrk="0" hangingPunct="1">
        <a:lnSpc>
          <a:spcPct val="90000"/>
        </a:lnSpc>
        <a:spcBef>
          <a:spcPts val="254"/>
        </a:spcBef>
        <a:buFont typeface="Arial" panose="020B0604020202020204" pitchFamily="34" charset="0"/>
        <a:buChar char="•"/>
        <a:defRPr sz="9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4282" rtl="0" eaLnBrk="1" latinLnBrk="0" hangingPunct="1">
        <a:defRPr sz="915" kern="1200">
          <a:solidFill>
            <a:schemeClr val="tx1"/>
          </a:solidFill>
          <a:latin typeface="+mn-lt"/>
          <a:ea typeface="+mn-ea"/>
          <a:cs typeface="+mn-cs"/>
        </a:defRPr>
      </a:lvl1pPr>
      <a:lvl2pPr marL="232141" algn="l" defTabSz="464282" rtl="0" eaLnBrk="1" latinLnBrk="0" hangingPunct="1">
        <a:defRPr sz="915" kern="1200">
          <a:solidFill>
            <a:schemeClr val="tx1"/>
          </a:solidFill>
          <a:latin typeface="+mn-lt"/>
          <a:ea typeface="+mn-ea"/>
          <a:cs typeface="+mn-cs"/>
        </a:defRPr>
      </a:lvl2pPr>
      <a:lvl3pPr marL="464282" algn="l" defTabSz="464282" rtl="0" eaLnBrk="1" latinLnBrk="0" hangingPunct="1">
        <a:defRPr sz="915" kern="1200">
          <a:solidFill>
            <a:schemeClr val="tx1"/>
          </a:solidFill>
          <a:latin typeface="+mn-lt"/>
          <a:ea typeface="+mn-ea"/>
          <a:cs typeface="+mn-cs"/>
        </a:defRPr>
      </a:lvl3pPr>
      <a:lvl4pPr marL="696421" algn="l" defTabSz="464282" rtl="0" eaLnBrk="1" latinLnBrk="0" hangingPunct="1">
        <a:defRPr sz="915" kern="1200">
          <a:solidFill>
            <a:schemeClr val="tx1"/>
          </a:solidFill>
          <a:latin typeface="+mn-lt"/>
          <a:ea typeface="+mn-ea"/>
          <a:cs typeface="+mn-cs"/>
        </a:defRPr>
      </a:lvl4pPr>
      <a:lvl5pPr marL="928562" algn="l" defTabSz="464282" rtl="0" eaLnBrk="1" latinLnBrk="0" hangingPunct="1">
        <a:defRPr sz="915" kern="1200">
          <a:solidFill>
            <a:schemeClr val="tx1"/>
          </a:solidFill>
          <a:latin typeface="+mn-lt"/>
          <a:ea typeface="+mn-ea"/>
          <a:cs typeface="+mn-cs"/>
        </a:defRPr>
      </a:lvl5pPr>
      <a:lvl6pPr marL="1160703" algn="l" defTabSz="464282" rtl="0" eaLnBrk="1" latinLnBrk="0" hangingPunct="1">
        <a:defRPr sz="915" kern="1200">
          <a:solidFill>
            <a:schemeClr val="tx1"/>
          </a:solidFill>
          <a:latin typeface="+mn-lt"/>
          <a:ea typeface="+mn-ea"/>
          <a:cs typeface="+mn-cs"/>
        </a:defRPr>
      </a:lvl6pPr>
      <a:lvl7pPr marL="1392844" algn="l" defTabSz="464282" rtl="0" eaLnBrk="1" latinLnBrk="0" hangingPunct="1">
        <a:defRPr sz="915" kern="1200">
          <a:solidFill>
            <a:schemeClr val="tx1"/>
          </a:solidFill>
          <a:latin typeface="+mn-lt"/>
          <a:ea typeface="+mn-ea"/>
          <a:cs typeface="+mn-cs"/>
        </a:defRPr>
      </a:lvl7pPr>
      <a:lvl8pPr marL="1624984" algn="l" defTabSz="464282" rtl="0" eaLnBrk="1" latinLnBrk="0" hangingPunct="1">
        <a:defRPr sz="915" kern="1200">
          <a:solidFill>
            <a:schemeClr val="tx1"/>
          </a:solidFill>
          <a:latin typeface="+mn-lt"/>
          <a:ea typeface="+mn-ea"/>
          <a:cs typeface="+mn-cs"/>
        </a:defRPr>
      </a:lvl8pPr>
      <a:lvl9pPr marL="1857124" algn="l" defTabSz="464282" rtl="0" eaLnBrk="1" latinLnBrk="0" hangingPunct="1">
        <a:defRPr sz="9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7" y="366893"/>
            <a:ext cx="10698479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7" y="2133610"/>
            <a:ext cx="10698479" cy="6033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22"/>
          <p:cNvSpPr txBox="1">
            <a:spLocks/>
          </p:cNvSpPr>
          <p:nvPr/>
        </p:nvSpPr>
        <p:spPr>
          <a:xfrm>
            <a:off x="2" y="8665714"/>
            <a:ext cx="11887200" cy="385233"/>
          </a:xfrm>
          <a:prstGeom prst="rect">
            <a:avLst/>
          </a:prstGeom>
        </p:spPr>
        <p:txBody>
          <a:bodyPr vert="horz" lIns="37919" tIns="18959" rIns="37919" bIns="1895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ctr" defTabSz="3791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9" b="1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49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CSG </a:t>
            </a:r>
            <a:r>
              <a:rPr lang="en-AU" sz="249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CONFIDENTIAL AND PROPRIETARY INFORMATION  </a:t>
            </a:r>
            <a:r>
              <a:rPr lang="en-AU" sz="249" kern="600">
                <a:solidFill>
                  <a:schemeClr val="tx2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|</a:t>
            </a:r>
            <a:r>
              <a:rPr lang="en-AU" sz="249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49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AU" sz="249" b="0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COPYRIGHT</a:t>
            </a:r>
            <a:r>
              <a:rPr lang="en-AU" sz="249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© 2019 CSG SYSTEMS INTERNATIONAL, INC. AND/OR ITS AFFILIATES (“CSG INTERNATIONAL”). ALL RIGHTS RESERVED.</a:t>
            </a:r>
          </a:p>
        </p:txBody>
      </p:sp>
      <p:sp>
        <p:nvSpPr>
          <p:cNvPr id="5" name="Footer Placeholder 22"/>
          <p:cNvSpPr txBox="1">
            <a:spLocks/>
          </p:cNvSpPr>
          <p:nvPr userDrawn="1"/>
        </p:nvSpPr>
        <p:spPr>
          <a:xfrm>
            <a:off x="11017842" y="8665714"/>
            <a:ext cx="416939" cy="385233"/>
          </a:xfrm>
          <a:prstGeom prst="rect">
            <a:avLst/>
          </a:prstGeom>
        </p:spPr>
        <p:txBody>
          <a:bodyPr vert="horz" lIns="37919" tIns="18959" rIns="37919" bIns="1895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4794" marR="0" indent="-94794" algn="r" defTabSz="3791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AU" sz="291" kern="1200">
              <a:solidFill>
                <a:srgbClr val="FF0000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394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  <p:sldLayoutId id="2147483744" r:id="rId25"/>
    <p:sldLayoutId id="2147483745" r:id="rId26"/>
    <p:sldLayoutId id="2147483746" r:id="rId27"/>
    <p:sldLayoutId id="2147483747" r:id="rId28"/>
    <p:sldLayoutId id="2147483748" r:id="rId29"/>
    <p:sldLayoutId id="2147483749" r:id="rId30"/>
    <p:sldLayoutId id="2147483750" r:id="rId31"/>
    <p:sldLayoutId id="2147483751" r:id="rId32"/>
    <p:sldLayoutId id="2147483752" r:id="rId33"/>
    <p:sldLayoutId id="2147483753" r:id="rId34"/>
    <p:sldLayoutId id="2147483754" r:id="rId35"/>
    <p:sldLayoutId id="2147483755" r:id="rId36"/>
  </p:sldLayoutIdLst>
  <p:hf sldNum="0" hdr="0" ftr="0"/>
  <p:txStyles>
    <p:titleStyle>
      <a:lvl1pPr algn="ctr" defTabSz="284367" rtl="0" eaLnBrk="1" latinLnBrk="0" hangingPunct="1">
        <a:spcBef>
          <a:spcPct val="0"/>
        </a:spcBef>
        <a:buNone/>
        <a:defRPr sz="2738" b="1" kern="1200">
          <a:solidFill>
            <a:schemeClr val="accent1"/>
          </a:solidFill>
          <a:latin typeface="Franklin Gothic Medium Cond" charset="0"/>
          <a:ea typeface="Franklin Gothic Medium Cond" charset="0"/>
          <a:cs typeface="Franklin Gothic Medium Cond" charset="0"/>
        </a:defRPr>
      </a:lvl1pPr>
    </p:titleStyle>
    <p:bodyStyle>
      <a:lvl1pPr marL="213276" indent="-213276" algn="l" defTabSz="284367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93" kern="1200">
          <a:solidFill>
            <a:schemeClr val="bg2">
              <a:lumMod val="10000"/>
            </a:schemeClr>
          </a:solidFill>
          <a:latin typeface="Verdana" charset="0"/>
          <a:ea typeface="Verdana" charset="0"/>
          <a:cs typeface="Verdana" charset="0"/>
        </a:defRPr>
      </a:lvl1pPr>
      <a:lvl2pPr marL="462097" indent="-177729" algn="l" defTabSz="284367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1244" kern="1200">
          <a:solidFill>
            <a:schemeClr val="bg2">
              <a:lumMod val="10000"/>
            </a:schemeClr>
          </a:solidFill>
          <a:latin typeface="Verdana" charset="0"/>
          <a:ea typeface="Verdana" charset="0"/>
          <a:cs typeface="Verdana" charset="0"/>
        </a:defRPr>
      </a:lvl2pPr>
      <a:lvl3pPr marL="710919" indent="-142184" algn="l" defTabSz="284367" rtl="0" eaLnBrk="1" latinLnBrk="0" hangingPunct="1">
        <a:spcBef>
          <a:spcPct val="20000"/>
        </a:spcBef>
        <a:buClr>
          <a:schemeClr val="tx2"/>
        </a:buClr>
        <a:buFont typeface="Lucida Grande"/>
        <a:buChar char="-"/>
        <a:defRPr sz="1120" kern="1200">
          <a:solidFill>
            <a:schemeClr val="bg2">
              <a:lumMod val="10000"/>
            </a:schemeClr>
          </a:solidFill>
          <a:latin typeface="Verdana" charset="0"/>
          <a:ea typeface="Verdana" charset="0"/>
          <a:cs typeface="Verdana" charset="0"/>
        </a:defRPr>
      </a:lvl3pPr>
      <a:lvl4pPr marL="995285" indent="-142184" algn="l" defTabSz="284367" rtl="0" eaLnBrk="1" latinLnBrk="0" hangingPunct="1">
        <a:spcBef>
          <a:spcPct val="20000"/>
        </a:spcBef>
        <a:buClr>
          <a:schemeClr val="tx2"/>
        </a:buClr>
        <a:buFont typeface="Lucida Grande"/>
        <a:buChar char="›"/>
        <a:defRPr sz="995" kern="1200">
          <a:solidFill>
            <a:schemeClr val="bg2">
              <a:lumMod val="10000"/>
            </a:schemeClr>
          </a:solidFill>
          <a:latin typeface="Verdana" charset="0"/>
          <a:ea typeface="Verdana" charset="0"/>
          <a:cs typeface="Verdana" charset="0"/>
        </a:defRPr>
      </a:lvl4pPr>
      <a:lvl5pPr marL="1279653" indent="-142184" algn="l" defTabSz="284367" rtl="0" eaLnBrk="1" latinLnBrk="0" hangingPunct="1">
        <a:spcBef>
          <a:spcPct val="20000"/>
        </a:spcBef>
        <a:buClr>
          <a:schemeClr val="tx2"/>
        </a:buClr>
        <a:buFont typeface="Courier New"/>
        <a:buChar char="o"/>
        <a:defRPr sz="995" kern="1200">
          <a:solidFill>
            <a:schemeClr val="bg2">
              <a:lumMod val="10000"/>
            </a:schemeClr>
          </a:solidFill>
          <a:latin typeface="Verdana" charset="0"/>
          <a:ea typeface="Verdana" charset="0"/>
          <a:cs typeface="Verdana" charset="0"/>
        </a:defRPr>
      </a:lvl5pPr>
      <a:lvl6pPr marL="1635111" indent="-213276" algn="l" defTabSz="284367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244" kern="1200">
          <a:solidFill>
            <a:schemeClr val="tx2"/>
          </a:solidFill>
          <a:latin typeface="+mn-lt"/>
          <a:ea typeface="+mn-ea"/>
          <a:cs typeface="+mn-cs"/>
        </a:defRPr>
      </a:lvl6pPr>
      <a:lvl7pPr marL="1848387" indent="-142184" algn="l" defTabSz="284367" rtl="0" eaLnBrk="1" latinLnBrk="0" hangingPunct="1">
        <a:spcBef>
          <a:spcPct val="20000"/>
        </a:spcBef>
        <a:buFont typeface="Arial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7pPr>
      <a:lvl8pPr marL="2132754" indent="-142184" algn="l" defTabSz="284367" rtl="0" eaLnBrk="1" latinLnBrk="0" hangingPunct="1">
        <a:spcBef>
          <a:spcPct val="20000"/>
        </a:spcBef>
        <a:buFont typeface="Arial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8pPr>
      <a:lvl9pPr marL="2417122" indent="-142184" algn="l" defTabSz="284367" rtl="0" eaLnBrk="1" latinLnBrk="0" hangingPunct="1">
        <a:spcBef>
          <a:spcPct val="20000"/>
        </a:spcBef>
        <a:buFont typeface="Arial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4367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1pPr>
      <a:lvl2pPr marL="284367" algn="l" defTabSz="284367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2pPr>
      <a:lvl3pPr marL="568734" algn="l" defTabSz="284367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3pPr>
      <a:lvl4pPr marL="853102" algn="l" defTabSz="284367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4pPr>
      <a:lvl5pPr marL="1137469" algn="l" defTabSz="284367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5pPr>
      <a:lvl6pPr marL="1421836" algn="l" defTabSz="284367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6pPr>
      <a:lvl7pPr marL="1706203" algn="l" defTabSz="284367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7pPr>
      <a:lvl8pPr marL="1990571" algn="l" defTabSz="284367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8pPr>
      <a:lvl9pPr marL="2274937" algn="l" defTabSz="284367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7" y="366893"/>
            <a:ext cx="10698479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7" y="2133610"/>
            <a:ext cx="10698479" cy="6033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22"/>
          <p:cNvSpPr txBox="1">
            <a:spLocks/>
          </p:cNvSpPr>
          <p:nvPr/>
        </p:nvSpPr>
        <p:spPr>
          <a:xfrm>
            <a:off x="2" y="8665714"/>
            <a:ext cx="11887200" cy="385233"/>
          </a:xfrm>
          <a:prstGeom prst="rect">
            <a:avLst/>
          </a:prstGeom>
        </p:spPr>
        <p:txBody>
          <a:bodyPr vert="horz" lIns="37919" tIns="18959" rIns="37919" bIns="1895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ctr" defTabSz="379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9" b="1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49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CSG </a:t>
            </a:r>
            <a:r>
              <a:rPr lang="en-AU" sz="249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CONFIDENTIAL AND PROPRIETARY INFORMATION  </a:t>
            </a:r>
            <a:r>
              <a:rPr lang="en-AU" sz="249" kern="600">
                <a:solidFill>
                  <a:schemeClr val="tx2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|</a:t>
            </a:r>
            <a:r>
              <a:rPr lang="en-AU" sz="249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49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AU" sz="249" b="0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COPYRIGHT</a:t>
            </a:r>
            <a:r>
              <a:rPr lang="en-AU" sz="249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© 2018 CSG SYSTEMS INTERNATIONAL, INC. AND/OR ITS AFFILIATES (“CSG INTERNATIONAL”). ALL RIGHTS RESERVED.</a:t>
            </a:r>
          </a:p>
        </p:txBody>
      </p:sp>
      <p:sp>
        <p:nvSpPr>
          <p:cNvPr id="5" name="Footer Placeholder 22"/>
          <p:cNvSpPr txBox="1">
            <a:spLocks/>
          </p:cNvSpPr>
          <p:nvPr userDrawn="1"/>
        </p:nvSpPr>
        <p:spPr>
          <a:xfrm>
            <a:off x="11017842" y="8665714"/>
            <a:ext cx="416939" cy="385233"/>
          </a:xfrm>
          <a:prstGeom prst="rect">
            <a:avLst/>
          </a:prstGeom>
        </p:spPr>
        <p:txBody>
          <a:bodyPr vert="horz" lIns="37919" tIns="18959" rIns="37919" bIns="1895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4791" marR="0" indent="-94791" algn="r" defTabSz="379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AU" sz="291" kern="1200">
              <a:solidFill>
                <a:srgbClr val="FF0000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90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  <p:sldLayoutId id="2147483778" r:id="rId22"/>
    <p:sldLayoutId id="2147483779" r:id="rId23"/>
    <p:sldLayoutId id="2147483780" r:id="rId24"/>
    <p:sldLayoutId id="2147483781" r:id="rId25"/>
    <p:sldLayoutId id="2147483782" r:id="rId26"/>
    <p:sldLayoutId id="2147483783" r:id="rId27"/>
    <p:sldLayoutId id="2147483784" r:id="rId28"/>
    <p:sldLayoutId id="2147483785" r:id="rId29"/>
    <p:sldLayoutId id="2147483786" r:id="rId30"/>
    <p:sldLayoutId id="2147483787" r:id="rId31"/>
    <p:sldLayoutId id="2147483788" r:id="rId32"/>
    <p:sldLayoutId id="2147483789" r:id="rId33"/>
    <p:sldLayoutId id="2147483790" r:id="rId34"/>
    <p:sldLayoutId id="2147483791" r:id="rId35"/>
    <p:sldLayoutId id="2147483792" r:id="rId36"/>
    <p:sldLayoutId id="2147483794" r:id="rId37"/>
    <p:sldLayoutId id="2147483795" r:id="rId38"/>
    <p:sldLayoutId id="2147483796" r:id="rId39"/>
    <p:sldLayoutId id="2147483797" r:id="rId40"/>
    <p:sldLayoutId id="2147483798" r:id="rId41"/>
    <p:sldLayoutId id="2147483799" r:id="rId42"/>
    <p:sldLayoutId id="2147483800" r:id="rId43"/>
    <p:sldLayoutId id="2147483801" r:id="rId44"/>
    <p:sldLayoutId id="2147483802" r:id="rId45"/>
    <p:sldLayoutId id="2147483803" r:id="rId46"/>
  </p:sldLayoutIdLst>
  <p:hf sldNum="0" hdr="0" ftr="0"/>
  <p:txStyles>
    <p:titleStyle>
      <a:lvl1pPr algn="ctr" defTabSz="284358" rtl="0" eaLnBrk="1" latinLnBrk="0" hangingPunct="1">
        <a:spcBef>
          <a:spcPct val="0"/>
        </a:spcBef>
        <a:buNone/>
        <a:defRPr sz="2737" b="1" kern="1200">
          <a:solidFill>
            <a:schemeClr val="accent1"/>
          </a:solidFill>
          <a:latin typeface="Franklin Gothic Medium Cond" charset="0"/>
          <a:ea typeface="Franklin Gothic Medium Cond" charset="0"/>
          <a:cs typeface="Franklin Gothic Medium Cond" charset="0"/>
        </a:defRPr>
      </a:lvl1pPr>
    </p:titleStyle>
    <p:bodyStyle>
      <a:lvl1pPr marL="213269" indent="-213269" algn="l" defTabSz="284358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93" kern="1200">
          <a:solidFill>
            <a:schemeClr val="bg2">
              <a:lumMod val="10000"/>
            </a:schemeClr>
          </a:solidFill>
          <a:latin typeface="Verdana" charset="0"/>
          <a:ea typeface="Verdana" charset="0"/>
          <a:cs typeface="Verdana" charset="0"/>
        </a:defRPr>
      </a:lvl1pPr>
      <a:lvl2pPr marL="462082" indent="-177724" algn="l" defTabSz="284358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1244" kern="1200">
          <a:solidFill>
            <a:schemeClr val="bg2">
              <a:lumMod val="10000"/>
            </a:schemeClr>
          </a:solidFill>
          <a:latin typeface="Verdana" charset="0"/>
          <a:ea typeface="Verdana" charset="0"/>
          <a:cs typeface="Verdana" charset="0"/>
        </a:defRPr>
      </a:lvl2pPr>
      <a:lvl3pPr marL="710896" indent="-142179" algn="l" defTabSz="284358" rtl="0" eaLnBrk="1" latinLnBrk="0" hangingPunct="1">
        <a:spcBef>
          <a:spcPct val="20000"/>
        </a:spcBef>
        <a:buClr>
          <a:schemeClr val="tx2"/>
        </a:buClr>
        <a:buFont typeface="Lucida Grande"/>
        <a:buChar char="-"/>
        <a:defRPr sz="1120" kern="1200">
          <a:solidFill>
            <a:schemeClr val="bg2">
              <a:lumMod val="10000"/>
            </a:schemeClr>
          </a:solidFill>
          <a:latin typeface="Verdana" charset="0"/>
          <a:ea typeface="Verdana" charset="0"/>
          <a:cs typeface="Verdana" charset="0"/>
        </a:defRPr>
      </a:lvl3pPr>
      <a:lvl4pPr marL="995255" indent="-142179" algn="l" defTabSz="284358" rtl="0" eaLnBrk="1" latinLnBrk="0" hangingPunct="1">
        <a:spcBef>
          <a:spcPct val="20000"/>
        </a:spcBef>
        <a:buClr>
          <a:schemeClr val="tx2"/>
        </a:buClr>
        <a:buFont typeface="Lucida Grande"/>
        <a:buChar char="›"/>
        <a:defRPr sz="996" kern="1200">
          <a:solidFill>
            <a:schemeClr val="bg2">
              <a:lumMod val="10000"/>
            </a:schemeClr>
          </a:solidFill>
          <a:latin typeface="Verdana" charset="0"/>
          <a:ea typeface="Verdana" charset="0"/>
          <a:cs typeface="Verdana" charset="0"/>
        </a:defRPr>
      </a:lvl4pPr>
      <a:lvl5pPr marL="1279613" indent="-142179" algn="l" defTabSz="284358" rtl="0" eaLnBrk="1" latinLnBrk="0" hangingPunct="1">
        <a:spcBef>
          <a:spcPct val="20000"/>
        </a:spcBef>
        <a:buClr>
          <a:schemeClr val="tx2"/>
        </a:buClr>
        <a:buFont typeface="Courier New"/>
        <a:buChar char="o"/>
        <a:defRPr sz="996" kern="1200">
          <a:solidFill>
            <a:schemeClr val="bg2">
              <a:lumMod val="10000"/>
            </a:schemeClr>
          </a:solidFill>
          <a:latin typeface="Verdana" charset="0"/>
          <a:ea typeface="Verdana" charset="0"/>
          <a:cs typeface="Verdana" charset="0"/>
        </a:defRPr>
      </a:lvl5pPr>
      <a:lvl6pPr marL="1635061" indent="-213269" algn="l" defTabSz="284358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244" kern="1200">
          <a:solidFill>
            <a:schemeClr val="tx2"/>
          </a:solidFill>
          <a:latin typeface="+mn-lt"/>
          <a:ea typeface="+mn-ea"/>
          <a:cs typeface="+mn-cs"/>
        </a:defRPr>
      </a:lvl6pPr>
      <a:lvl7pPr marL="1848330" indent="-142179" algn="l" defTabSz="284358" rtl="0" eaLnBrk="1" latinLnBrk="0" hangingPunct="1">
        <a:spcBef>
          <a:spcPct val="20000"/>
        </a:spcBef>
        <a:buFont typeface="Arial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7pPr>
      <a:lvl8pPr marL="2132688" indent="-142179" algn="l" defTabSz="284358" rtl="0" eaLnBrk="1" latinLnBrk="0" hangingPunct="1">
        <a:spcBef>
          <a:spcPct val="20000"/>
        </a:spcBef>
        <a:buFont typeface="Arial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8pPr>
      <a:lvl9pPr marL="2417046" indent="-142179" algn="l" defTabSz="284358" rtl="0" eaLnBrk="1" latinLnBrk="0" hangingPunct="1">
        <a:spcBef>
          <a:spcPct val="20000"/>
        </a:spcBef>
        <a:buFont typeface="Arial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4358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1pPr>
      <a:lvl2pPr marL="284358" algn="l" defTabSz="284358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2pPr>
      <a:lvl3pPr marL="568717" algn="l" defTabSz="284358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3pPr>
      <a:lvl4pPr marL="853075" algn="l" defTabSz="284358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4pPr>
      <a:lvl5pPr marL="1137433" algn="l" defTabSz="284358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5pPr>
      <a:lvl6pPr marL="1421792" algn="l" defTabSz="284358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6pPr>
      <a:lvl7pPr marL="1706150" algn="l" defTabSz="284358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7pPr>
      <a:lvl8pPr marL="1990510" algn="l" defTabSz="284358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8pPr>
      <a:lvl9pPr marL="2274867" algn="l" defTabSz="284358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7245" y="486836"/>
            <a:ext cx="1025271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7245" y="2434167"/>
            <a:ext cx="1025271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7245" y="8475136"/>
            <a:ext cx="267462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7635" y="8475136"/>
            <a:ext cx="401193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95335" y="8475136"/>
            <a:ext cx="267462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10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defTabSz="1188720" rtl="0" eaLnBrk="1" latinLnBrk="0" hangingPunct="1">
        <a:lnSpc>
          <a:spcPct val="90000"/>
        </a:lnSpc>
        <a:spcBef>
          <a:spcPct val="0"/>
        </a:spcBef>
        <a:buNone/>
        <a:defRPr sz="57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80" indent="-297180" algn="l" defTabSz="118872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297180" algn="l" defTabSz="118872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485900" indent="-297180" algn="l" defTabSz="118872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80260" indent="-297180" algn="l" defTabSz="118872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674620" indent="-297180" algn="l" defTabSz="118872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8980" indent="-297180" algn="l" defTabSz="118872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3340" indent="-297180" algn="l" defTabSz="118872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7700" indent="-297180" algn="l" defTabSz="118872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52060" indent="-297180" algn="l" defTabSz="118872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720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algn="l" defTabSz="1188720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720" algn="l" defTabSz="1188720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3080" algn="l" defTabSz="1188720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7440" algn="l" defTabSz="1188720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71800" algn="l" defTabSz="1188720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algn="l" defTabSz="1188720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60520" algn="l" defTabSz="1188720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4880" algn="l" defTabSz="1188720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8.xml"/><Relationship Id="rId6" Type="http://schemas.microsoft.com/office/2007/relationships/hdphoto" Target="../media/hdphoto1.wdp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8.xml"/><Relationship Id="rId5" Type="http://schemas.microsoft.com/office/2007/relationships/hdphoto" Target="../media/hdphoto1.wdp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8.xml"/><Relationship Id="rId5" Type="http://schemas.microsoft.com/office/2007/relationships/hdphoto" Target="../media/hdphoto1.wdp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8.xml"/><Relationship Id="rId6" Type="http://schemas.microsoft.com/office/2007/relationships/hdphoto" Target="../media/hdphoto1.wdp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8.xml"/><Relationship Id="rId6" Type="http://schemas.microsoft.com/office/2007/relationships/hdphoto" Target="../media/hdphoto1.wdp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8.xml"/><Relationship Id="rId5" Type="http://schemas.microsoft.com/office/2007/relationships/hdphoto" Target="../media/hdphoto1.wdp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7.xml"/><Relationship Id="rId5" Type="http://schemas.openxmlformats.org/officeDocument/2006/relationships/image" Target="../media/image6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7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7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7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7.xml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7.xml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rrow Start">
            <a:extLst>
              <a:ext uri="{FF2B5EF4-FFF2-40B4-BE49-F238E27FC236}">
                <a16:creationId xmlns:a16="http://schemas.microsoft.com/office/drawing/2014/main" id="{EB931CA7-955B-45A4-B095-32A34A5C3D56}"/>
              </a:ext>
            </a:extLst>
          </p:cNvPr>
          <p:cNvSpPr/>
          <p:nvPr/>
        </p:nvSpPr>
        <p:spPr>
          <a:xfrm rot="10800000">
            <a:off x="4275758" y="4333201"/>
            <a:ext cx="734773" cy="150961"/>
          </a:xfrm>
          <a:prstGeom prst="leftArrow">
            <a:avLst/>
          </a:prstGeom>
          <a:solidFill>
            <a:srgbClr val="82C240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2" name="Feature 1/3">
            <a:extLst>
              <a:ext uri="{FF2B5EF4-FFF2-40B4-BE49-F238E27FC236}">
                <a16:creationId xmlns:a16="http://schemas.microsoft.com/office/drawing/2014/main" id="{9E76E130-F291-4627-87BE-348B57ADE305}"/>
              </a:ext>
            </a:extLst>
          </p:cNvPr>
          <p:cNvSpPr>
            <a:spLocks noChangeAspect="1"/>
          </p:cNvSpPr>
          <p:nvPr/>
        </p:nvSpPr>
        <p:spPr>
          <a:xfrm>
            <a:off x="4091377" y="3593847"/>
            <a:ext cx="235412" cy="237057"/>
          </a:xfrm>
          <a:prstGeom prst="ellipse">
            <a:avLst/>
          </a:pr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18678">
              <a:defRPr/>
            </a:pPr>
            <a:r>
              <a:rPr lang="en-GB" sz="349" kern="0">
                <a:solidFill>
                  <a:srgbClr val="FFFFFF"/>
                </a:solidFill>
                <a:latin typeface="Verdana"/>
              </a:rPr>
              <a:t>Program</a:t>
            </a:r>
          </a:p>
          <a:p>
            <a:pPr algn="ctr" defTabSz="318678">
              <a:defRPr/>
            </a:pPr>
            <a:r>
              <a:rPr lang="en-GB" sz="349" kern="0">
                <a:solidFill>
                  <a:srgbClr val="FFFFFF"/>
                </a:solidFill>
                <a:latin typeface="Verdana"/>
              </a:rPr>
              <a:t>Epic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323355E8-F59C-4485-A777-B49B98596614}"/>
              </a:ext>
            </a:extLst>
          </p:cNvPr>
          <p:cNvGrpSpPr>
            <a:grpSpLocks noChangeAspect="1"/>
          </p:cNvGrpSpPr>
          <p:nvPr/>
        </p:nvGrpSpPr>
        <p:grpSpPr>
          <a:xfrm rot="2221527">
            <a:off x="5045616" y="3801441"/>
            <a:ext cx="356813" cy="416510"/>
            <a:chOff x="2324784" y="2078409"/>
            <a:chExt cx="784280" cy="915498"/>
          </a:xfrm>
        </p:grpSpPr>
        <p:sp>
          <p:nvSpPr>
            <p:cNvPr id="169" name="Feature 1/3">
              <a:extLst>
                <a:ext uri="{FF2B5EF4-FFF2-40B4-BE49-F238E27FC236}">
                  <a16:creationId xmlns:a16="http://schemas.microsoft.com/office/drawing/2014/main" id="{CDDDDEE2-B893-4129-83AC-D4311BDF49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4784" y="2078409"/>
              <a:ext cx="784280" cy="789760"/>
            </a:xfrm>
            <a:prstGeom prst="ellipse">
              <a:avLst/>
            </a:prstGeom>
            <a:solidFill>
              <a:srgbClr val="00A2C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18678">
                <a:defRPr/>
              </a:pPr>
              <a:endParaRPr lang="en-GB" sz="279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D42C0180-DD8D-47B0-B9AD-081DDF5A3041}"/>
                </a:ext>
              </a:extLst>
            </p:cNvPr>
            <p:cNvSpPr txBox="1"/>
            <p:nvPr/>
          </p:nvSpPr>
          <p:spPr>
            <a:xfrm>
              <a:off x="2365705" y="2176114"/>
              <a:ext cx="696024" cy="817793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algn="ctr" defTabSz="318678">
                <a:defRPr/>
              </a:pPr>
              <a:r>
                <a:rPr lang="en-US" sz="349" kern="0">
                  <a:solidFill>
                    <a:srgbClr val="FFFFFF"/>
                  </a:solidFill>
                  <a:latin typeface="Verdana"/>
                </a:rPr>
                <a:t>Program  Epic</a:t>
              </a:r>
            </a:p>
          </p:txBody>
        </p:sp>
      </p:grp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916D98C5-E4EB-4692-B28B-2ECE29ADD3F4}"/>
              </a:ext>
            </a:extLst>
          </p:cNvPr>
          <p:cNvSpPr/>
          <p:nvPr/>
        </p:nvSpPr>
        <p:spPr>
          <a:xfrm>
            <a:off x="5977220" y="5335523"/>
            <a:ext cx="414504" cy="200712"/>
          </a:xfrm>
          <a:custGeom>
            <a:avLst/>
            <a:gdLst/>
            <a:ahLst/>
            <a:cxnLst/>
            <a:rect l="l" t="t" r="r" b="b"/>
            <a:pathLst>
              <a:path w="1155813" h="497199">
                <a:moveTo>
                  <a:pt x="445599" y="3377"/>
                </a:moveTo>
                <a:cubicBezTo>
                  <a:pt x="702588" y="-19972"/>
                  <a:pt x="952047" y="78579"/>
                  <a:pt x="1112567" y="274159"/>
                </a:cubicBezTo>
                <a:lnTo>
                  <a:pt x="1121669" y="270705"/>
                </a:lnTo>
                <a:lnTo>
                  <a:pt x="1155813" y="301668"/>
                </a:lnTo>
                <a:cubicBezTo>
                  <a:pt x="841712" y="585407"/>
                  <a:pt x="222123" y="547005"/>
                  <a:pt x="53828" y="272592"/>
                </a:cubicBezTo>
                <a:lnTo>
                  <a:pt x="37833" y="238753"/>
                </a:lnTo>
                <a:lnTo>
                  <a:pt x="47693" y="242209"/>
                </a:lnTo>
                <a:lnTo>
                  <a:pt x="30845" y="223970"/>
                </a:lnTo>
                <a:lnTo>
                  <a:pt x="26410" y="214588"/>
                </a:lnTo>
                <a:lnTo>
                  <a:pt x="23511" y="216031"/>
                </a:lnTo>
                <a:lnTo>
                  <a:pt x="0" y="190579"/>
                </a:lnTo>
                <a:lnTo>
                  <a:pt x="3161" y="175097"/>
                </a:lnTo>
                <a:lnTo>
                  <a:pt x="64644" y="132933"/>
                </a:lnTo>
                <a:cubicBezTo>
                  <a:pt x="186728" y="57201"/>
                  <a:pt x="317105" y="15051"/>
                  <a:pt x="445599" y="337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62"/>
          </a:p>
        </p:txBody>
      </p:sp>
      <p:sp>
        <p:nvSpPr>
          <p:cNvPr id="105" name="Arrow: Curved Down 104">
            <a:extLst>
              <a:ext uri="{FF2B5EF4-FFF2-40B4-BE49-F238E27FC236}">
                <a16:creationId xmlns:a16="http://schemas.microsoft.com/office/drawing/2014/main" id="{B2FC1A79-EA71-4773-84C8-ED27E1406353}"/>
              </a:ext>
            </a:extLst>
          </p:cNvPr>
          <p:cNvSpPr/>
          <p:nvPr/>
        </p:nvSpPr>
        <p:spPr>
          <a:xfrm flipH="1">
            <a:off x="5567152" y="4019056"/>
            <a:ext cx="1822272" cy="425237"/>
          </a:xfrm>
          <a:prstGeom prst="curvedDownArrow">
            <a:avLst/>
          </a:pr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endParaRPr lang="en-IE" sz="62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BAD2246-3FD0-4E6B-A716-5C1ACC72D6C0}"/>
              </a:ext>
            </a:extLst>
          </p:cNvPr>
          <p:cNvSpPr txBox="1"/>
          <p:nvPr/>
        </p:nvSpPr>
        <p:spPr>
          <a:xfrm>
            <a:off x="6306803" y="4001247"/>
            <a:ext cx="515295" cy="134643"/>
          </a:xfrm>
          <a:prstGeom prst="rect">
            <a:avLst/>
          </a:prstGeom>
          <a:solidFill>
            <a:srgbClr val="FFFFFF"/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 defTabSz="379163">
              <a:defRPr/>
            </a:pPr>
            <a:r>
              <a:rPr lang="en-US" sz="488" kern="0" spc="84">
                <a:solidFill>
                  <a:srgbClr val="5F5F61"/>
                </a:solidFill>
                <a:latin typeface="Verdana"/>
              </a:rPr>
              <a:t>ITERATION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721D3F20-8B02-46B7-9F3C-7377B3D5FF21}"/>
              </a:ext>
            </a:extLst>
          </p:cNvPr>
          <p:cNvSpPr>
            <a:spLocks noChangeAspect="1"/>
          </p:cNvSpPr>
          <p:nvPr/>
        </p:nvSpPr>
        <p:spPr>
          <a:xfrm>
            <a:off x="6462583" y="4235833"/>
            <a:ext cx="394847" cy="125471"/>
          </a:xfrm>
          <a:prstGeom prst="roundRect">
            <a:avLst/>
          </a:pr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r>
              <a:rPr lang="en-US" sz="355" kern="0">
                <a:solidFill>
                  <a:srgbClr val="FFFFFF"/>
                </a:solidFill>
                <a:latin typeface="Verdana"/>
              </a:rPr>
              <a:t>Daily </a:t>
            </a:r>
          </a:p>
          <a:p>
            <a:pPr algn="ctr" defTabSz="379163">
              <a:defRPr/>
            </a:pPr>
            <a:r>
              <a:rPr lang="en-US" sz="355" kern="0">
                <a:solidFill>
                  <a:srgbClr val="FFFFFF"/>
                </a:solidFill>
                <a:latin typeface="Verdana"/>
              </a:rPr>
              <a:t>Stand-Up</a:t>
            </a:r>
            <a:endParaRPr lang="en-IE" sz="355" kern="0">
              <a:solidFill>
                <a:srgbClr val="FFFFFF"/>
              </a:solidFill>
              <a:latin typeface="Verdana"/>
            </a:endParaRPr>
          </a:p>
        </p:txBody>
      </p:sp>
      <p:grpSp>
        <p:nvGrpSpPr>
          <p:cNvPr id="108" name="PROGRAM BACKLOG FUNNEL OBJECTS">
            <a:extLst>
              <a:ext uri="{FF2B5EF4-FFF2-40B4-BE49-F238E27FC236}">
                <a16:creationId xmlns:a16="http://schemas.microsoft.com/office/drawing/2014/main" id="{1FE98FC1-9A06-4B82-AD88-34591EDE5F67}"/>
              </a:ext>
            </a:extLst>
          </p:cNvPr>
          <p:cNvGrpSpPr/>
          <p:nvPr/>
        </p:nvGrpSpPr>
        <p:grpSpPr>
          <a:xfrm>
            <a:off x="4858981" y="3873251"/>
            <a:ext cx="554096" cy="731583"/>
            <a:chOff x="2581975" y="1997549"/>
            <a:chExt cx="1133742" cy="1614640"/>
          </a:xfrm>
        </p:grpSpPr>
        <p:sp>
          <p:nvSpPr>
            <p:cNvPr id="109" name="Circle 4/4">
              <a:extLst>
                <a:ext uri="{FF2B5EF4-FFF2-40B4-BE49-F238E27FC236}">
                  <a16:creationId xmlns:a16="http://schemas.microsoft.com/office/drawing/2014/main" id="{4E64F016-CB88-4581-94E7-B72FAA2AA5F7}"/>
                </a:ext>
              </a:extLst>
            </p:cNvPr>
            <p:cNvSpPr/>
            <p:nvPr/>
          </p:nvSpPr>
          <p:spPr>
            <a:xfrm>
              <a:off x="3125467" y="3468189"/>
              <a:ext cx="144000" cy="144000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775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10" name="Circle 3/4">
              <a:extLst>
                <a:ext uri="{FF2B5EF4-FFF2-40B4-BE49-F238E27FC236}">
                  <a16:creationId xmlns:a16="http://schemas.microsoft.com/office/drawing/2014/main" id="{50A3E456-F468-4E4C-97E3-39750587A271}"/>
                </a:ext>
              </a:extLst>
            </p:cNvPr>
            <p:cNvSpPr/>
            <p:nvPr/>
          </p:nvSpPr>
          <p:spPr>
            <a:xfrm>
              <a:off x="3070608" y="3332764"/>
              <a:ext cx="144000" cy="144000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775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11" name="Circle 2/4">
              <a:extLst>
                <a:ext uri="{FF2B5EF4-FFF2-40B4-BE49-F238E27FC236}">
                  <a16:creationId xmlns:a16="http://schemas.microsoft.com/office/drawing/2014/main" id="{616C2B33-F0E3-4B47-A295-0ED275099E82}"/>
                </a:ext>
              </a:extLst>
            </p:cNvPr>
            <p:cNvSpPr/>
            <p:nvPr/>
          </p:nvSpPr>
          <p:spPr>
            <a:xfrm>
              <a:off x="3059334" y="3045207"/>
              <a:ext cx="144000" cy="144000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775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12" name="Circle 1/4">
              <a:extLst>
                <a:ext uri="{FF2B5EF4-FFF2-40B4-BE49-F238E27FC236}">
                  <a16:creationId xmlns:a16="http://schemas.microsoft.com/office/drawing/2014/main" id="{8C6D4982-858E-43E6-A844-8A39A0DB8759}"/>
                </a:ext>
              </a:extLst>
            </p:cNvPr>
            <p:cNvSpPr/>
            <p:nvPr/>
          </p:nvSpPr>
          <p:spPr>
            <a:xfrm>
              <a:off x="3175429" y="2798946"/>
              <a:ext cx="180000" cy="180000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775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13" name="Feature 3/3">
              <a:extLst>
                <a:ext uri="{FF2B5EF4-FFF2-40B4-BE49-F238E27FC236}">
                  <a16:creationId xmlns:a16="http://schemas.microsoft.com/office/drawing/2014/main" id="{9BECFBA0-DDCD-4376-9F11-4744FA4F4673}"/>
                </a:ext>
              </a:extLst>
            </p:cNvPr>
            <p:cNvSpPr/>
            <p:nvPr/>
          </p:nvSpPr>
          <p:spPr>
            <a:xfrm>
              <a:off x="3247023" y="2285975"/>
              <a:ext cx="360000" cy="360000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362" kern="0">
                  <a:solidFill>
                    <a:srgbClr val="FFFFFF"/>
                  </a:solidFill>
                  <a:latin typeface="Verdana"/>
                </a:rPr>
                <a:t>Feature</a:t>
              </a:r>
            </a:p>
          </p:txBody>
        </p:sp>
        <p:sp>
          <p:nvSpPr>
            <p:cNvPr id="114" name="Feature 2/3">
              <a:extLst>
                <a:ext uri="{FF2B5EF4-FFF2-40B4-BE49-F238E27FC236}">
                  <a16:creationId xmlns:a16="http://schemas.microsoft.com/office/drawing/2014/main" id="{16EBEFB5-22A4-4FC3-8E21-21ADFEDB2F1F}"/>
                </a:ext>
              </a:extLst>
            </p:cNvPr>
            <p:cNvSpPr/>
            <p:nvPr/>
          </p:nvSpPr>
          <p:spPr>
            <a:xfrm>
              <a:off x="2649139" y="2160746"/>
              <a:ext cx="360000" cy="360000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362" kern="0">
                  <a:solidFill>
                    <a:srgbClr val="FFFFFF"/>
                  </a:solidFill>
                  <a:latin typeface="Verdana"/>
                </a:rPr>
                <a:t>Feature</a:t>
              </a:r>
            </a:p>
          </p:txBody>
        </p:sp>
        <p:sp>
          <p:nvSpPr>
            <p:cNvPr id="115" name="Feature 1/3">
              <a:extLst>
                <a:ext uri="{FF2B5EF4-FFF2-40B4-BE49-F238E27FC236}">
                  <a16:creationId xmlns:a16="http://schemas.microsoft.com/office/drawing/2014/main" id="{0FA4D5FE-9184-43F1-8A48-61E74F63D90E}"/>
                </a:ext>
              </a:extLst>
            </p:cNvPr>
            <p:cNvSpPr/>
            <p:nvPr/>
          </p:nvSpPr>
          <p:spPr>
            <a:xfrm>
              <a:off x="2995297" y="1997549"/>
              <a:ext cx="360000" cy="360000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362" kern="0">
                  <a:solidFill>
                    <a:srgbClr val="FFFFFF"/>
                  </a:solidFill>
                  <a:latin typeface="Verdana"/>
                </a:rPr>
                <a:t>Feature</a:t>
              </a:r>
            </a:p>
          </p:txBody>
        </p:sp>
        <p:sp>
          <p:nvSpPr>
            <p:cNvPr id="116" name="Program Backlog Funnel">
              <a:extLst>
                <a:ext uri="{FF2B5EF4-FFF2-40B4-BE49-F238E27FC236}">
                  <a16:creationId xmlns:a16="http://schemas.microsoft.com/office/drawing/2014/main" id="{EDE57502-BF4A-46C9-B2B5-1ADB6ED3CB34}"/>
                </a:ext>
              </a:extLst>
            </p:cNvPr>
            <p:cNvSpPr/>
            <p:nvPr/>
          </p:nvSpPr>
          <p:spPr>
            <a:xfrm>
              <a:off x="2581975" y="2522128"/>
              <a:ext cx="1133742" cy="855589"/>
            </a:xfrm>
            <a:custGeom>
              <a:avLst/>
              <a:gdLst>
                <a:gd name="connsiteX0" fmla="*/ 577362 w 1764197"/>
                <a:gd name="connsiteY0" fmla="*/ 1035115 h 1440160"/>
                <a:gd name="connsiteX1" fmla="*/ 1186834 w 1764197"/>
                <a:gd name="connsiteY1" fmla="*/ 1035115 h 1440160"/>
                <a:gd name="connsiteX2" fmla="*/ 1110698 w 1764197"/>
                <a:gd name="connsiteY2" fmla="*/ 1440160 h 1440160"/>
                <a:gd name="connsiteX3" fmla="*/ 882098 w 1764197"/>
                <a:gd name="connsiteY3" fmla="*/ 1440160 h 1440160"/>
                <a:gd name="connsiteX4" fmla="*/ 653498 w 1764197"/>
                <a:gd name="connsiteY4" fmla="*/ 1440160 h 1440160"/>
                <a:gd name="connsiteX5" fmla="*/ 432346 w 1764197"/>
                <a:gd name="connsiteY5" fmla="*/ 742583 h 1440160"/>
                <a:gd name="connsiteX6" fmla="*/ 1331853 w 1764197"/>
                <a:gd name="connsiteY6" fmla="*/ 742583 h 1440160"/>
                <a:gd name="connsiteX7" fmla="*/ 1204773 w 1764197"/>
                <a:gd name="connsiteY7" fmla="*/ 939686 h 1440160"/>
                <a:gd name="connsiteX8" fmla="*/ 1200371 w 1764197"/>
                <a:gd name="connsiteY8" fmla="*/ 963107 h 1440160"/>
                <a:gd name="connsiteX9" fmla="*/ 563828 w 1764197"/>
                <a:gd name="connsiteY9" fmla="*/ 963107 h 1440160"/>
                <a:gd name="connsiteX10" fmla="*/ 559425 w 1764197"/>
                <a:gd name="connsiteY10" fmla="*/ 939686 h 1440160"/>
                <a:gd name="connsiteX11" fmla="*/ 243739 w 1764197"/>
                <a:gd name="connsiteY11" fmla="*/ 450050 h 1440160"/>
                <a:gd name="connsiteX12" fmla="*/ 1520460 w 1764197"/>
                <a:gd name="connsiteY12" fmla="*/ 450050 h 1440160"/>
                <a:gd name="connsiteX13" fmla="*/ 1378279 w 1764197"/>
                <a:gd name="connsiteY13" fmla="*/ 670575 h 1440160"/>
                <a:gd name="connsiteX14" fmla="*/ 385919 w 1764197"/>
                <a:gd name="connsiteY14" fmla="*/ 670575 h 1440160"/>
                <a:gd name="connsiteX15" fmla="*/ 90010 w 1764197"/>
                <a:gd name="connsiteY15" fmla="*/ 0 h 1440160"/>
                <a:gd name="connsiteX16" fmla="*/ 1674187 w 1764197"/>
                <a:gd name="connsiteY16" fmla="*/ 0 h 1440160"/>
                <a:gd name="connsiteX17" fmla="*/ 1757124 w 1764197"/>
                <a:gd name="connsiteY17" fmla="*/ 54974 h 1440160"/>
                <a:gd name="connsiteX18" fmla="*/ 1760563 w 1764197"/>
                <a:gd name="connsiteY18" fmla="*/ 72008 h 1440160"/>
                <a:gd name="connsiteX19" fmla="*/ 1764196 w 1764197"/>
                <a:gd name="connsiteY19" fmla="*/ 72008 h 1440160"/>
                <a:gd name="connsiteX20" fmla="*/ 1761429 w 1764197"/>
                <a:gd name="connsiteY20" fmla="*/ 76300 h 1440160"/>
                <a:gd name="connsiteX21" fmla="*/ 1764197 w 1764197"/>
                <a:gd name="connsiteY21" fmla="*/ 90010 h 1440160"/>
                <a:gd name="connsiteX22" fmla="*/ 1709223 w 1764197"/>
                <a:gd name="connsiteY22" fmla="*/ 172947 h 1440160"/>
                <a:gd name="connsiteX23" fmla="*/ 1697605 w 1764197"/>
                <a:gd name="connsiteY23" fmla="*/ 175292 h 1440160"/>
                <a:gd name="connsiteX24" fmla="*/ 1566885 w 1764197"/>
                <a:gd name="connsiteY24" fmla="*/ 378042 h 1440160"/>
                <a:gd name="connsiteX25" fmla="*/ 197312 w 1764197"/>
                <a:gd name="connsiteY25" fmla="*/ 378042 h 1440160"/>
                <a:gd name="connsiteX26" fmla="*/ 66591 w 1764197"/>
                <a:gd name="connsiteY26" fmla="*/ 175292 h 1440160"/>
                <a:gd name="connsiteX27" fmla="*/ 54974 w 1764197"/>
                <a:gd name="connsiteY27" fmla="*/ 172947 h 1440160"/>
                <a:gd name="connsiteX28" fmla="*/ 0 w 1764197"/>
                <a:gd name="connsiteY28" fmla="*/ 90010 h 1440160"/>
                <a:gd name="connsiteX29" fmla="*/ 2768 w 1764197"/>
                <a:gd name="connsiteY29" fmla="*/ 76301 h 1440160"/>
                <a:gd name="connsiteX30" fmla="*/ 0 w 1764197"/>
                <a:gd name="connsiteY30" fmla="*/ 72008 h 1440160"/>
                <a:gd name="connsiteX31" fmla="*/ 3635 w 1764197"/>
                <a:gd name="connsiteY31" fmla="*/ 72008 h 1440160"/>
                <a:gd name="connsiteX32" fmla="*/ 7074 w 1764197"/>
                <a:gd name="connsiteY32" fmla="*/ 54974 h 1440160"/>
                <a:gd name="connsiteX33" fmla="*/ 90010 w 1764197"/>
                <a:gd name="connsiteY33" fmla="*/ 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4197" h="1440160">
                  <a:moveTo>
                    <a:pt x="577362" y="1035115"/>
                  </a:moveTo>
                  <a:lnTo>
                    <a:pt x="1186834" y="1035115"/>
                  </a:lnTo>
                  <a:lnTo>
                    <a:pt x="1110698" y="1440160"/>
                  </a:lnTo>
                  <a:lnTo>
                    <a:pt x="882098" y="1440160"/>
                  </a:lnTo>
                  <a:lnTo>
                    <a:pt x="653498" y="1440160"/>
                  </a:lnTo>
                  <a:close/>
                  <a:moveTo>
                    <a:pt x="432346" y="742583"/>
                  </a:moveTo>
                  <a:lnTo>
                    <a:pt x="1331853" y="742583"/>
                  </a:lnTo>
                  <a:lnTo>
                    <a:pt x="1204773" y="939686"/>
                  </a:lnTo>
                  <a:lnTo>
                    <a:pt x="1200371" y="963107"/>
                  </a:lnTo>
                  <a:lnTo>
                    <a:pt x="563828" y="963107"/>
                  </a:lnTo>
                  <a:lnTo>
                    <a:pt x="559425" y="939686"/>
                  </a:lnTo>
                  <a:close/>
                  <a:moveTo>
                    <a:pt x="243739" y="450050"/>
                  </a:moveTo>
                  <a:lnTo>
                    <a:pt x="1520460" y="450050"/>
                  </a:lnTo>
                  <a:lnTo>
                    <a:pt x="1378279" y="670575"/>
                  </a:lnTo>
                  <a:lnTo>
                    <a:pt x="385919" y="670575"/>
                  </a:lnTo>
                  <a:close/>
                  <a:moveTo>
                    <a:pt x="90010" y="0"/>
                  </a:moveTo>
                  <a:lnTo>
                    <a:pt x="1674187" y="0"/>
                  </a:lnTo>
                  <a:cubicBezTo>
                    <a:pt x="1711470" y="0"/>
                    <a:pt x="1743459" y="22668"/>
                    <a:pt x="1757124" y="54974"/>
                  </a:cubicBezTo>
                  <a:lnTo>
                    <a:pt x="1760563" y="72008"/>
                  </a:lnTo>
                  <a:lnTo>
                    <a:pt x="1764196" y="72008"/>
                  </a:lnTo>
                  <a:lnTo>
                    <a:pt x="1761429" y="76300"/>
                  </a:lnTo>
                  <a:lnTo>
                    <a:pt x="1764197" y="90010"/>
                  </a:lnTo>
                  <a:cubicBezTo>
                    <a:pt x="1764197" y="127293"/>
                    <a:pt x="1741529" y="159282"/>
                    <a:pt x="1709223" y="172947"/>
                  </a:cubicBezTo>
                  <a:lnTo>
                    <a:pt x="1697605" y="175292"/>
                  </a:lnTo>
                  <a:lnTo>
                    <a:pt x="1566885" y="378042"/>
                  </a:lnTo>
                  <a:lnTo>
                    <a:pt x="197312" y="378042"/>
                  </a:lnTo>
                  <a:lnTo>
                    <a:pt x="66591" y="175292"/>
                  </a:lnTo>
                  <a:lnTo>
                    <a:pt x="54974" y="172947"/>
                  </a:lnTo>
                  <a:cubicBezTo>
                    <a:pt x="22668" y="159282"/>
                    <a:pt x="0" y="127293"/>
                    <a:pt x="0" y="90010"/>
                  </a:cubicBezTo>
                  <a:lnTo>
                    <a:pt x="2768" y="76301"/>
                  </a:lnTo>
                  <a:lnTo>
                    <a:pt x="0" y="72008"/>
                  </a:lnTo>
                  <a:lnTo>
                    <a:pt x="3635" y="72008"/>
                  </a:lnTo>
                  <a:lnTo>
                    <a:pt x="7074" y="54974"/>
                  </a:lnTo>
                  <a:cubicBezTo>
                    <a:pt x="20738" y="22668"/>
                    <a:pt x="52727" y="0"/>
                    <a:pt x="90010" y="0"/>
                  </a:cubicBezTo>
                  <a:close/>
                </a:path>
              </a:pathLst>
            </a:custGeom>
            <a:solidFill>
              <a:srgbClr val="FFFFFF">
                <a:lumMod val="50000"/>
                <a:alpha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257809" rtlCol="0" anchor="ctr"/>
            <a:lstStyle/>
            <a:p>
              <a:pPr algn="ctr" defTabSz="379163">
                <a:defRPr/>
              </a:pPr>
              <a:r>
                <a:rPr lang="en-GB" sz="414" kern="0">
                  <a:solidFill>
                    <a:srgbClr val="FFFFFF"/>
                  </a:solidFill>
                  <a:latin typeface="Verdana"/>
                </a:rPr>
                <a:t>Program Backlog</a:t>
              </a:r>
            </a:p>
            <a:p>
              <a:pPr algn="ctr" defTabSz="379163">
                <a:defRPr/>
              </a:pPr>
              <a:endParaRPr lang="en-GB" sz="414" kern="0">
                <a:solidFill>
                  <a:srgbClr val="FFFFFF"/>
                </a:solidFill>
                <a:latin typeface="Verdana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A33424B-F5DF-4AF1-BD5B-3439D154E599}"/>
              </a:ext>
            </a:extLst>
          </p:cNvPr>
          <p:cNvGrpSpPr/>
          <p:nvPr/>
        </p:nvGrpSpPr>
        <p:grpSpPr>
          <a:xfrm>
            <a:off x="5843583" y="4321038"/>
            <a:ext cx="363535" cy="436166"/>
            <a:chOff x="5491129" y="2497120"/>
            <a:chExt cx="1191366" cy="1505094"/>
          </a:xfrm>
        </p:grpSpPr>
        <p:sp>
          <p:nvSpPr>
            <p:cNvPr id="118" name="SPIKE">
              <a:extLst>
                <a:ext uri="{FF2B5EF4-FFF2-40B4-BE49-F238E27FC236}">
                  <a16:creationId xmlns:a16="http://schemas.microsoft.com/office/drawing/2014/main" id="{8DD43269-02CE-47AA-9C03-741F5D3D7018}"/>
                </a:ext>
              </a:extLst>
            </p:cNvPr>
            <p:cNvSpPr/>
            <p:nvPr/>
          </p:nvSpPr>
          <p:spPr>
            <a:xfrm>
              <a:off x="6084210" y="3091118"/>
              <a:ext cx="174830" cy="174830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2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19" name="Defect 2">
              <a:extLst>
                <a:ext uri="{FF2B5EF4-FFF2-40B4-BE49-F238E27FC236}">
                  <a16:creationId xmlns:a16="http://schemas.microsoft.com/office/drawing/2014/main" id="{180547F9-6939-4639-98DE-6D4003454B11}"/>
                </a:ext>
              </a:extLst>
            </p:cNvPr>
            <p:cNvSpPr/>
            <p:nvPr/>
          </p:nvSpPr>
          <p:spPr>
            <a:xfrm>
              <a:off x="6119812" y="3463373"/>
              <a:ext cx="139864" cy="139864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2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20" name="Defect">
              <a:extLst>
                <a:ext uri="{FF2B5EF4-FFF2-40B4-BE49-F238E27FC236}">
                  <a16:creationId xmlns:a16="http://schemas.microsoft.com/office/drawing/2014/main" id="{F661CB0E-5F14-4D0B-9E1C-45C99E277739}"/>
                </a:ext>
              </a:extLst>
            </p:cNvPr>
            <p:cNvSpPr/>
            <p:nvPr/>
          </p:nvSpPr>
          <p:spPr>
            <a:xfrm>
              <a:off x="6264726" y="2663447"/>
              <a:ext cx="417769" cy="439895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279" kern="0">
                  <a:solidFill>
                    <a:srgbClr val="FFFFFF"/>
                  </a:solidFill>
                  <a:latin typeface="Verdana"/>
                </a:rPr>
                <a:t>Defect</a:t>
              </a:r>
            </a:p>
          </p:txBody>
        </p:sp>
        <p:sp>
          <p:nvSpPr>
            <p:cNvPr id="121" name="SPIKE 2">
              <a:extLst>
                <a:ext uri="{FF2B5EF4-FFF2-40B4-BE49-F238E27FC236}">
                  <a16:creationId xmlns:a16="http://schemas.microsoft.com/office/drawing/2014/main" id="{E7A6DC6D-CB0D-49FE-8268-9ABA34C75685}"/>
                </a:ext>
              </a:extLst>
            </p:cNvPr>
            <p:cNvSpPr/>
            <p:nvPr/>
          </p:nvSpPr>
          <p:spPr>
            <a:xfrm>
              <a:off x="5935739" y="2497120"/>
              <a:ext cx="417769" cy="439895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279" kern="0">
                  <a:solidFill>
                    <a:srgbClr val="FFFFFF"/>
                  </a:solidFill>
                  <a:latin typeface="Verdana"/>
                </a:rPr>
                <a:t>SPIKE</a:t>
              </a:r>
            </a:p>
          </p:txBody>
        </p:sp>
        <p:sp>
          <p:nvSpPr>
            <p:cNvPr id="122" name="Story 6/3">
              <a:extLst>
                <a:ext uri="{FF2B5EF4-FFF2-40B4-BE49-F238E27FC236}">
                  <a16:creationId xmlns:a16="http://schemas.microsoft.com/office/drawing/2014/main" id="{DED48745-26C4-4898-A87B-911163996469}"/>
                </a:ext>
              </a:extLst>
            </p:cNvPr>
            <p:cNvSpPr/>
            <p:nvPr/>
          </p:nvSpPr>
          <p:spPr>
            <a:xfrm>
              <a:off x="6076365" y="3862350"/>
              <a:ext cx="139864" cy="13986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6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23" name="Story 5/3">
              <a:extLst>
                <a:ext uri="{FF2B5EF4-FFF2-40B4-BE49-F238E27FC236}">
                  <a16:creationId xmlns:a16="http://schemas.microsoft.com/office/drawing/2014/main" id="{24BA1A57-D0DF-4EFE-93C6-DF98574A4F61}"/>
                </a:ext>
              </a:extLst>
            </p:cNvPr>
            <p:cNvSpPr/>
            <p:nvPr/>
          </p:nvSpPr>
          <p:spPr>
            <a:xfrm>
              <a:off x="5937816" y="3821075"/>
              <a:ext cx="139864" cy="13986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6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24" name="Story 4/3">
              <a:extLst>
                <a:ext uri="{FF2B5EF4-FFF2-40B4-BE49-F238E27FC236}">
                  <a16:creationId xmlns:a16="http://schemas.microsoft.com/office/drawing/2014/main" id="{4693B6E9-702C-4005-9D73-987192AEE88A}"/>
                </a:ext>
              </a:extLst>
            </p:cNvPr>
            <p:cNvSpPr/>
            <p:nvPr/>
          </p:nvSpPr>
          <p:spPr>
            <a:xfrm>
              <a:off x="5914018" y="3323478"/>
              <a:ext cx="139864" cy="13986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6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25" name="Story 3/3">
              <a:extLst>
                <a:ext uri="{FF2B5EF4-FFF2-40B4-BE49-F238E27FC236}">
                  <a16:creationId xmlns:a16="http://schemas.microsoft.com/office/drawing/2014/main" id="{E8D51AB4-E635-4765-98F6-51428981338A}"/>
                </a:ext>
              </a:extLst>
            </p:cNvPr>
            <p:cNvSpPr/>
            <p:nvPr/>
          </p:nvSpPr>
          <p:spPr>
            <a:xfrm>
              <a:off x="5765995" y="3148649"/>
              <a:ext cx="174830" cy="174830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6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26" name="Story 2/3">
              <a:extLst>
                <a:ext uri="{FF2B5EF4-FFF2-40B4-BE49-F238E27FC236}">
                  <a16:creationId xmlns:a16="http://schemas.microsoft.com/office/drawing/2014/main" id="{F5630532-3398-4050-91E2-38616533D34C}"/>
                </a:ext>
              </a:extLst>
            </p:cNvPr>
            <p:cNvSpPr/>
            <p:nvPr/>
          </p:nvSpPr>
          <p:spPr>
            <a:xfrm>
              <a:off x="5595264" y="2659051"/>
              <a:ext cx="417769" cy="439896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279" kern="0">
                  <a:solidFill>
                    <a:srgbClr val="FFFFFF"/>
                  </a:solidFill>
                  <a:latin typeface="Verdana"/>
                </a:rPr>
                <a:t>Story</a:t>
              </a:r>
            </a:p>
          </p:txBody>
        </p:sp>
        <p:sp>
          <p:nvSpPr>
            <p:cNvPr id="127" name="Team Backlog Funnel">
              <a:extLst>
                <a:ext uri="{FF2B5EF4-FFF2-40B4-BE49-F238E27FC236}">
                  <a16:creationId xmlns:a16="http://schemas.microsoft.com/office/drawing/2014/main" id="{FFE337D0-8E25-4A33-A8F4-9C52CEE32781}"/>
                </a:ext>
              </a:extLst>
            </p:cNvPr>
            <p:cNvSpPr/>
            <p:nvPr/>
          </p:nvSpPr>
          <p:spPr>
            <a:xfrm>
              <a:off x="5491129" y="2938810"/>
              <a:ext cx="1166941" cy="909116"/>
            </a:xfrm>
            <a:custGeom>
              <a:avLst/>
              <a:gdLst>
                <a:gd name="connsiteX0" fmla="*/ 577362 w 1764197"/>
                <a:gd name="connsiteY0" fmla="*/ 1035115 h 1440160"/>
                <a:gd name="connsiteX1" fmla="*/ 1186834 w 1764197"/>
                <a:gd name="connsiteY1" fmla="*/ 1035115 h 1440160"/>
                <a:gd name="connsiteX2" fmla="*/ 1110698 w 1764197"/>
                <a:gd name="connsiteY2" fmla="*/ 1440160 h 1440160"/>
                <a:gd name="connsiteX3" fmla="*/ 882098 w 1764197"/>
                <a:gd name="connsiteY3" fmla="*/ 1440160 h 1440160"/>
                <a:gd name="connsiteX4" fmla="*/ 653498 w 1764197"/>
                <a:gd name="connsiteY4" fmla="*/ 1440160 h 1440160"/>
                <a:gd name="connsiteX5" fmla="*/ 432346 w 1764197"/>
                <a:gd name="connsiteY5" fmla="*/ 742583 h 1440160"/>
                <a:gd name="connsiteX6" fmla="*/ 1331853 w 1764197"/>
                <a:gd name="connsiteY6" fmla="*/ 742583 h 1440160"/>
                <a:gd name="connsiteX7" fmla="*/ 1204773 w 1764197"/>
                <a:gd name="connsiteY7" fmla="*/ 939686 h 1440160"/>
                <a:gd name="connsiteX8" fmla="*/ 1200371 w 1764197"/>
                <a:gd name="connsiteY8" fmla="*/ 963107 h 1440160"/>
                <a:gd name="connsiteX9" fmla="*/ 563828 w 1764197"/>
                <a:gd name="connsiteY9" fmla="*/ 963107 h 1440160"/>
                <a:gd name="connsiteX10" fmla="*/ 559425 w 1764197"/>
                <a:gd name="connsiteY10" fmla="*/ 939686 h 1440160"/>
                <a:gd name="connsiteX11" fmla="*/ 243739 w 1764197"/>
                <a:gd name="connsiteY11" fmla="*/ 450050 h 1440160"/>
                <a:gd name="connsiteX12" fmla="*/ 1520460 w 1764197"/>
                <a:gd name="connsiteY12" fmla="*/ 450050 h 1440160"/>
                <a:gd name="connsiteX13" fmla="*/ 1378279 w 1764197"/>
                <a:gd name="connsiteY13" fmla="*/ 670575 h 1440160"/>
                <a:gd name="connsiteX14" fmla="*/ 385919 w 1764197"/>
                <a:gd name="connsiteY14" fmla="*/ 670575 h 1440160"/>
                <a:gd name="connsiteX15" fmla="*/ 90010 w 1764197"/>
                <a:gd name="connsiteY15" fmla="*/ 0 h 1440160"/>
                <a:gd name="connsiteX16" fmla="*/ 1674187 w 1764197"/>
                <a:gd name="connsiteY16" fmla="*/ 0 h 1440160"/>
                <a:gd name="connsiteX17" fmla="*/ 1757124 w 1764197"/>
                <a:gd name="connsiteY17" fmla="*/ 54974 h 1440160"/>
                <a:gd name="connsiteX18" fmla="*/ 1760563 w 1764197"/>
                <a:gd name="connsiteY18" fmla="*/ 72008 h 1440160"/>
                <a:gd name="connsiteX19" fmla="*/ 1764196 w 1764197"/>
                <a:gd name="connsiteY19" fmla="*/ 72008 h 1440160"/>
                <a:gd name="connsiteX20" fmla="*/ 1761429 w 1764197"/>
                <a:gd name="connsiteY20" fmla="*/ 76300 h 1440160"/>
                <a:gd name="connsiteX21" fmla="*/ 1764197 w 1764197"/>
                <a:gd name="connsiteY21" fmla="*/ 90010 h 1440160"/>
                <a:gd name="connsiteX22" fmla="*/ 1709223 w 1764197"/>
                <a:gd name="connsiteY22" fmla="*/ 172947 h 1440160"/>
                <a:gd name="connsiteX23" fmla="*/ 1697605 w 1764197"/>
                <a:gd name="connsiteY23" fmla="*/ 175292 h 1440160"/>
                <a:gd name="connsiteX24" fmla="*/ 1566885 w 1764197"/>
                <a:gd name="connsiteY24" fmla="*/ 378042 h 1440160"/>
                <a:gd name="connsiteX25" fmla="*/ 197312 w 1764197"/>
                <a:gd name="connsiteY25" fmla="*/ 378042 h 1440160"/>
                <a:gd name="connsiteX26" fmla="*/ 66591 w 1764197"/>
                <a:gd name="connsiteY26" fmla="*/ 175292 h 1440160"/>
                <a:gd name="connsiteX27" fmla="*/ 54974 w 1764197"/>
                <a:gd name="connsiteY27" fmla="*/ 172947 h 1440160"/>
                <a:gd name="connsiteX28" fmla="*/ 0 w 1764197"/>
                <a:gd name="connsiteY28" fmla="*/ 90010 h 1440160"/>
                <a:gd name="connsiteX29" fmla="*/ 2768 w 1764197"/>
                <a:gd name="connsiteY29" fmla="*/ 76301 h 1440160"/>
                <a:gd name="connsiteX30" fmla="*/ 0 w 1764197"/>
                <a:gd name="connsiteY30" fmla="*/ 72008 h 1440160"/>
                <a:gd name="connsiteX31" fmla="*/ 3635 w 1764197"/>
                <a:gd name="connsiteY31" fmla="*/ 72008 h 1440160"/>
                <a:gd name="connsiteX32" fmla="*/ 7074 w 1764197"/>
                <a:gd name="connsiteY32" fmla="*/ 54974 h 1440160"/>
                <a:gd name="connsiteX33" fmla="*/ 90010 w 1764197"/>
                <a:gd name="connsiteY33" fmla="*/ 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4197" h="1440160">
                  <a:moveTo>
                    <a:pt x="577362" y="1035115"/>
                  </a:moveTo>
                  <a:lnTo>
                    <a:pt x="1186834" y="1035115"/>
                  </a:lnTo>
                  <a:lnTo>
                    <a:pt x="1110698" y="1440160"/>
                  </a:lnTo>
                  <a:lnTo>
                    <a:pt x="882098" y="1440160"/>
                  </a:lnTo>
                  <a:lnTo>
                    <a:pt x="653498" y="1440160"/>
                  </a:lnTo>
                  <a:close/>
                  <a:moveTo>
                    <a:pt x="432346" y="742583"/>
                  </a:moveTo>
                  <a:lnTo>
                    <a:pt x="1331853" y="742583"/>
                  </a:lnTo>
                  <a:lnTo>
                    <a:pt x="1204773" y="939686"/>
                  </a:lnTo>
                  <a:lnTo>
                    <a:pt x="1200371" y="963107"/>
                  </a:lnTo>
                  <a:lnTo>
                    <a:pt x="563828" y="963107"/>
                  </a:lnTo>
                  <a:lnTo>
                    <a:pt x="559425" y="939686"/>
                  </a:lnTo>
                  <a:close/>
                  <a:moveTo>
                    <a:pt x="243739" y="450050"/>
                  </a:moveTo>
                  <a:lnTo>
                    <a:pt x="1520460" y="450050"/>
                  </a:lnTo>
                  <a:lnTo>
                    <a:pt x="1378279" y="670575"/>
                  </a:lnTo>
                  <a:lnTo>
                    <a:pt x="385919" y="670575"/>
                  </a:lnTo>
                  <a:close/>
                  <a:moveTo>
                    <a:pt x="90010" y="0"/>
                  </a:moveTo>
                  <a:lnTo>
                    <a:pt x="1674187" y="0"/>
                  </a:lnTo>
                  <a:cubicBezTo>
                    <a:pt x="1711470" y="0"/>
                    <a:pt x="1743459" y="22668"/>
                    <a:pt x="1757124" y="54974"/>
                  </a:cubicBezTo>
                  <a:lnTo>
                    <a:pt x="1760563" y="72008"/>
                  </a:lnTo>
                  <a:lnTo>
                    <a:pt x="1764196" y="72008"/>
                  </a:lnTo>
                  <a:lnTo>
                    <a:pt x="1761429" y="76300"/>
                  </a:lnTo>
                  <a:lnTo>
                    <a:pt x="1764197" y="90010"/>
                  </a:lnTo>
                  <a:cubicBezTo>
                    <a:pt x="1764197" y="127293"/>
                    <a:pt x="1741529" y="159282"/>
                    <a:pt x="1709223" y="172947"/>
                  </a:cubicBezTo>
                  <a:lnTo>
                    <a:pt x="1697605" y="175292"/>
                  </a:lnTo>
                  <a:lnTo>
                    <a:pt x="1566885" y="378042"/>
                  </a:lnTo>
                  <a:lnTo>
                    <a:pt x="197312" y="378042"/>
                  </a:lnTo>
                  <a:lnTo>
                    <a:pt x="66591" y="175292"/>
                  </a:lnTo>
                  <a:lnTo>
                    <a:pt x="54974" y="172947"/>
                  </a:lnTo>
                  <a:cubicBezTo>
                    <a:pt x="22668" y="159282"/>
                    <a:pt x="0" y="127293"/>
                    <a:pt x="0" y="90010"/>
                  </a:cubicBezTo>
                  <a:lnTo>
                    <a:pt x="2768" y="76301"/>
                  </a:lnTo>
                  <a:lnTo>
                    <a:pt x="0" y="72008"/>
                  </a:lnTo>
                  <a:lnTo>
                    <a:pt x="3635" y="72008"/>
                  </a:lnTo>
                  <a:lnTo>
                    <a:pt x="7074" y="54974"/>
                  </a:lnTo>
                  <a:cubicBezTo>
                    <a:pt x="20738" y="22668"/>
                    <a:pt x="52727" y="0"/>
                    <a:pt x="90010" y="0"/>
                  </a:cubicBezTo>
                  <a:close/>
                </a:path>
              </a:pathLst>
            </a:custGeom>
            <a:solidFill>
              <a:srgbClr val="FFFFFF">
                <a:lumMod val="50000"/>
                <a:alpha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831" tIns="18416" rIns="36831" bIns="294640" rtlCol="0" anchor="ctr"/>
            <a:lstStyle/>
            <a:p>
              <a:pPr algn="ctr" defTabSz="379163">
                <a:defRPr/>
              </a:pPr>
              <a:endParaRPr lang="en-GB" sz="314" kern="0">
                <a:solidFill>
                  <a:srgbClr val="FFFFFF"/>
                </a:solidFill>
                <a:latin typeface="Verdana"/>
              </a:endParaRPr>
            </a:p>
            <a:p>
              <a:pPr algn="ctr" defTabSz="379163">
                <a:defRPr/>
              </a:pPr>
              <a:r>
                <a:rPr lang="en-GB" sz="314" kern="0">
                  <a:solidFill>
                    <a:srgbClr val="FFFFFF"/>
                  </a:solidFill>
                  <a:latin typeface="Verdana"/>
                </a:rPr>
                <a:t>Team Backlog</a:t>
              </a:r>
            </a:p>
          </p:txBody>
        </p:sp>
      </p:grpSp>
      <p:sp>
        <p:nvSpPr>
          <p:cNvPr id="128" name="Release Package">
            <a:extLst>
              <a:ext uri="{FF2B5EF4-FFF2-40B4-BE49-F238E27FC236}">
                <a16:creationId xmlns:a16="http://schemas.microsoft.com/office/drawing/2014/main" id="{BA708741-C31B-4B1B-9185-E72BBC37C880}"/>
              </a:ext>
            </a:extLst>
          </p:cNvPr>
          <p:cNvSpPr/>
          <p:nvPr/>
        </p:nvSpPr>
        <p:spPr>
          <a:xfrm>
            <a:off x="7561285" y="4282553"/>
            <a:ext cx="428071" cy="36250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r>
              <a:rPr lang="en-IE" sz="488" kern="0">
                <a:solidFill>
                  <a:srgbClr val="FFFFFF"/>
                </a:solidFill>
                <a:latin typeface="Verdana"/>
              </a:rPr>
              <a:t>Program Increment</a:t>
            </a:r>
          </a:p>
          <a:p>
            <a:pPr algn="ctr" defTabSz="379163">
              <a:defRPr/>
            </a:pPr>
            <a:r>
              <a:rPr lang="en-IE" sz="488" kern="0">
                <a:solidFill>
                  <a:srgbClr val="FFFFFF"/>
                </a:solidFill>
                <a:latin typeface="Verdana"/>
              </a:rPr>
              <a:t>Release Package</a:t>
            </a:r>
            <a:endParaRPr lang="en-GB" sz="488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29" name="Arrow End">
            <a:extLst>
              <a:ext uri="{FF2B5EF4-FFF2-40B4-BE49-F238E27FC236}">
                <a16:creationId xmlns:a16="http://schemas.microsoft.com/office/drawing/2014/main" id="{9CCD2BB7-BAFB-4EBC-BE65-069916C267A2}"/>
              </a:ext>
            </a:extLst>
          </p:cNvPr>
          <p:cNvSpPr/>
          <p:nvPr/>
        </p:nvSpPr>
        <p:spPr>
          <a:xfrm rot="5400000" flipH="1">
            <a:off x="6785667" y="3944605"/>
            <a:ext cx="213301" cy="164125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solidFill>
            <a:srgbClr val="00A2C4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130" name="Arrow Start">
            <a:extLst>
              <a:ext uri="{FF2B5EF4-FFF2-40B4-BE49-F238E27FC236}">
                <a16:creationId xmlns:a16="http://schemas.microsoft.com/office/drawing/2014/main" id="{082E5911-8FB8-46E0-B90E-E55B20566397}"/>
              </a:ext>
            </a:extLst>
          </p:cNvPr>
          <p:cNvSpPr/>
          <p:nvPr/>
        </p:nvSpPr>
        <p:spPr>
          <a:xfrm rot="13711603">
            <a:off x="6001886" y="4758616"/>
            <a:ext cx="75283" cy="8783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A2C4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31" name="Build Arrow">
            <a:extLst>
              <a:ext uri="{FF2B5EF4-FFF2-40B4-BE49-F238E27FC236}">
                <a16:creationId xmlns:a16="http://schemas.microsoft.com/office/drawing/2014/main" id="{AA031E7F-2219-4475-8708-73D56EECDAF0}"/>
              </a:ext>
            </a:extLst>
          </p:cNvPr>
          <p:cNvSpPr>
            <a:spLocks noChangeAspect="1"/>
          </p:cNvSpPr>
          <p:nvPr/>
        </p:nvSpPr>
        <p:spPr>
          <a:xfrm rot="1980000">
            <a:off x="6313535" y="4095733"/>
            <a:ext cx="757080" cy="777922"/>
          </a:xfrm>
          <a:prstGeom prst="leftCircularArrow">
            <a:avLst>
              <a:gd name="adj1" fmla="val 7236"/>
              <a:gd name="adj2" fmla="val 327528"/>
              <a:gd name="adj3" fmla="val 16527527"/>
              <a:gd name="adj4" fmla="val 0"/>
              <a:gd name="adj5" fmla="val 5932"/>
            </a:avLst>
          </a:prstGeom>
          <a:solidFill>
            <a:srgbClr val="00A2C4"/>
          </a:solidFill>
          <a:ln>
            <a:noFill/>
          </a:ln>
          <a:effectLst/>
        </p:spPr>
      </p:sp>
      <p:sp>
        <p:nvSpPr>
          <p:cNvPr id="132" name="BUILD Text">
            <a:extLst>
              <a:ext uri="{FF2B5EF4-FFF2-40B4-BE49-F238E27FC236}">
                <a16:creationId xmlns:a16="http://schemas.microsoft.com/office/drawing/2014/main" id="{4EA0AD0E-E2B3-4609-B97C-0D3C7445AEC7}"/>
              </a:ext>
            </a:extLst>
          </p:cNvPr>
          <p:cNvSpPr txBox="1">
            <a:spLocks noChangeAspect="1"/>
          </p:cNvSpPr>
          <p:nvPr/>
        </p:nvSpPr>
        <p:spPr>
          <a:xfrm rot="15746978">
            <a:off x="6838471" y="4379510"/>
            <a:ext cx="279804" cy="10539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defTabSz="379163"/>
            <a:r>
              <a:rPr lang="en-IE" sz="402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B U I L D</a:t>
            </a:r>
            <a:endParaRPr lang="en-GB" sz="402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3" name="Design Arrow">
            <a:extLst>
              <a:ext uri="{FF2B5EF4-FFF2-40B4-BE49-F238E27FC236}">
                <a16:creationId xmlns:a16="http://schemas.microsoft.com/office/drawing/2014/main" id="{EAC887CD-38BD-445B-89B1-7E70EB0B0A63}"/>
              </a:ext>
            </a:extLst>
          </p:cNvPr>
          <p:cNvSpPr>
            <a:spLocks noChangeAspect="1"/>
          </p:cNvSpPr>
          <p:nvPr/>
        </p:nvSpPr>
        <p:spPr>
          <a:xfrm rot="1980000">
            <a:off x="6295331" y="4125667"/>
            <a:ext cx="755393" cy="765374"/>
          </a:xfrm>
          <a:prstGeom prst="leftCircularArrow">
            <a:avLst>
              <a:gd name="adj1" fmla="val 7600"/>
              <a:gd name="adj2" fmla="val 327528"/>
              <a:gd name="adj3" fmla="val 327527"/>
              <a:gd name="adj4" fmla="val 3010745"/>
              <a:gd name="adj5" fmla="val 5932"/>
            </a:avLst>
          </a:prstGeom>
          <a:solidFill>
            <a:srgbClr val="00A2C4"/>
          </a:solidFill>
          <a:ln>
            <a:noFill/>
          </a:ln>
          <a:effectLst/>
        </p:spPr>
      </p:sp>
      <p:sp>
        <p:nvSpPr>
          <p:cNvPr id="134" name="DESIGN Text">
            <a:extLst>
              <a:ext uri="{FF2B5EF4-FFF2-40B4-BE49-F238E27FC236}">
                <a16:creationId xmlns:a16="http://schemas.microsoft.com/office/drawing/2014/main" id="{3D784B40-B06F-4D59-B36F-F6EEE5ED4FBF}"/>
              </a:ext>
            </a:extLst>
          </p:cNvPr>
          <p:cNvSpPr txBox="1">
            <a:spLocks noChangeAspect="1"/>
          </p:cNvSpPr>
          <p:nvPr/>
        </p:nvSpPr>
        <p:spPr>
          <a:xfrm rot="19996848">
            <a:off x="6648609" y="4740630"/>
            <a:ext cx="295332" cy="86481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defTabSz="379163"/>
            <a:r>
              <a:rPr lang="en-IE" sz="402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D E S I G N</a:t>
            </a:r>
            <a:endParaRPr lang="en-GB" sz="402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5" name="Deploy Arrow">
            <a:extLst>
              <a:ext uri="{FF2B5EF4-FFF2-40B4-BE49-F238E27FC236}">
                <a16:creationId xmlns:a16="http://schemas.microsoft.com/office/drawing/2014/main" id="{A2F4E805-EFB9-4E51-9C88-E36B95A54EBD}"/>
              </a:ext>
            </a:extLst>
          </p:cNvPr>
          <p:cNvSpPr>
            <a:spLocks noChangeAspect="1"/>
          </p:cNvSpPr>
          <p:nvPr/>
        </p:nvSpPr>
        <p:spPr>
          <a:xfrm rot="1980000">
            <a:off x="6253797" y="4106359"/>
            <a:ext cx="769978" cy="752828"/>
          </a:xfrm>
          <a:prstGeom prst="leftCircularArrow">
            <a:avLst>
              <a:gd name="adj1" fmla="val 7335"/>
              <a:gd name="adj2" fmla="val 327528"/>
              <a:gd name="adj3" fmla="val 5660091"/>
              <a:gd name="adj4" fmla="val 10800000"/>
              <a:gd name="adj5" fmla="val 5932"/>
            </a:avLst>
          </a:prstGeom>
          <a:solidFill>
            <a:srgbClr val="00A2C4"/>
          </a:solidFill>
          <a:ln>
            <a:noFill/>
          </a:ln>
          <a:effectLst/>
        </p:spPr>
      </p:sp>
      <p:sp>
        <p:nvSpPr>
          <p:cNvPr id="136" name="DEPLOY Text">
            <a:extLst>
              <a:ext uri="{FF2B5EF4-FFF2-40B4-BE49-F238E27FC236}">
                <a16:creationId xmlns:a16="http://schemas.microsoft.com/office/drawing/2014/main" id="{4609DC82-016D-4EA1-880F-FD1A3D84D21E}"/>
              </a:ext>
            </a:extLst>
          </p:cNvPr>
          <p:cNvSpPr txBox="1"/>
          <p:nvPr/>
        </p:nvSpPr>
        <p:spPr>
          <a:xfrm rot="4440000">
            <a:off x="6192957" y="4517520"/>
            <a:ext cx="332854" cy="989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defTabSz="379163"/>
            <a:r>
              <a:rPr lang="en-IE" sz="383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 E P L O Y</a:t>
            </a:r>
            <a:endParaRPr lang="en-GB" sz="383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7" name="Test Arrow">
            <a:extLst>
              <a:ext uri="{FF2B5EF4-FFF2-40B4-BE49-F238E27FC236}">
                <a16:creationId xmlns:a16="http://schemas.microsoft.com/office/drawing/2014/main" id="{38D55734-D5B7-4B87-B923-8198AABB1837}"/>
              </a:ext>
            </a:extLst>
          </p:cNvPr>
          <p:cNvSpPr>
            <a:spLocks noChangeAspect="1"/>
          </p:cNvSpPr>
          <p:nvPr/>
        </p:nvSpPr>
        <p:spPr>
          <a:xfrm rot="1980000">
            <a:off x="6273331" y="4074850"/>
            <a:ext cx="773177" cy="777922"/>
          </a:xfrm>
          <a:prstGeom prst="leftCircularArrow">
            <a:avLst>
              <a:gd name="adj1" fmla="val 7202"/>
              <a:gd name="adj2" fmla="val 327528"/>
              <a:gd name="adj3" fmla="val 11175780"/>
              <a:gd name="adj4" fmla="val 16200000"/>
              <a:gd name="adj5" fmla="val 5932"/>
            </a:avLst>
          </a:prstGeom>
          <a:solidFill>
            <a:srgbClr val="00A2C4"/>
          </a:solidFill>
          <a:ln>
            <a:noFill/>
          </a:ln>
          <a:effectLst/>
        </p:spPr>
        <p:txBody>
          <a:bodyPr vert="horz" wrap="square" anchor="t" anchorCtr="0">
            <a:normAutofit/>
          </a:bodyPr>
          <a:lstStyle/>
          <a:p>
            <a:pPr defTabSz="379163">
              <a:defRPr/>
            </a:pPr>
            <a:endParaRPr lang="en-GB" sz="775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38" name="TEST Text">
            <a:extLst>
              <a:ext uri="{FF2B5EF4-FFF2-40B4-BE49-F238E27FC236}">
                <a16:creationId xmlns:a16="http://schemas.microsoft.com/office/drawing/2014/main" id="{32878DA4-EBA3-4BBC-B1C2-73CC9311E79A}"/>
              </a:ext>
            </a:extLst>
          </p:cNvPr>
          <p:cNvSpPr txBox="1">
            <a:spLocks noChangeAspect="1"/>
          </p:cNvSpPr>
          <p:nvPr/>
        </p:nvSpPr>
        <p:spPr>
          <a:xfrm rot="20883654">
            <a:off x="6440158" y="4140516"/>
            <a:ext cx="319831" cy="95821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 defTabSz="379163"/>
            <a:r>
              <a:rPr lang="en-IE" sz="383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T E S T</a:t>
            </a:r>
            <a:endParaRPr lang="en-GB" sz="383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9" name="PREP Text">
            <a:extLst>
              <a:ext uri="{FF2B5EF4-FFF2-40B4-BE49-F238E27FC236}">
                <a16:creationId xmlns:a16="http://schemas.microsoft.com/office/drawing/2014/main" id="{13F81B1C-3D70-4884-BAC4-C9435422EF11}"/>
              </a:ext>
            </a:extLst>
          </p:cNvPr>
          <p:cNvSpPr txBox="1"/>
          <p:nvPr/>
        </p:nvSpPr>
        <p:spPr>
          <a:xfrm>
            <a:off x="6085501" y="4799090"/>
            <a:ext cx="335387" cy="21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9163"/>
            <a:r>
              <a:rPr lang="en-IE" sz="383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R E P</a:t>
            </a:r>
            <a:endParaRPr lang="en-GB" sz="383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0" name="Arrow Start">
            <a:extLst>
              <a:ext uri="{FF2B5EF4-FFF2-40B4-BE49-F238E27FC236}">
                <a16:creationId xmlns:a16="http://schemas.microsoft.com/office/drawing/2014/main" id="{21EC71A3-9F93-4BF0-9B38-EF55D4EA37D1}"/>
              </a:ext>
            </a:extLst>
          </p:cNvPr>
          <p:cNvSpPr/>
          <p:nvPr/>
        </p:nvSpPr>
        <p:spPr>
          <a:xfrm rot="10800000">
            <a:off x="5199306" y="4546524"/>
            <a:ext cx="734773" cy="150961"/>
          </a:xfrm>
          <a:prstGeom prst="leftArrow">
            <a:avLst/>
          </a:prstGeom>
          <a:solidFill>
            <a:srgbClr val="82C240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41" name="Arrow: Curved Down 140">
            <a:extLst>
              <a:ext uri="{FF2B5EF4-FFF2-40B4-BE49-F238E27FC236}">
                <a16:creationId xmlns:a16="http://schemas.microsoft.com/office/drawing/2014/main" id="{3C2F4714-E725-4CB3-8BC8-989217875E56}"/>
              </a:ext>
            </a:extLst>
          </p:cNvPr>
          <p:cNvSpPr/>
          <p:nvPr/>
        </p:nvSpPr>
        <p:spPr>
          <a:xfrm rot="10800000" flipH="1">
            <a:off x="5643982" y="4872120"/>
            <a:ext cx="1817526" cy="371330"/>
          </a:xfrm>
          <a:prstGeom prst="curvedDownArrow">
            <a:avLst/>
          </a:pr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endParaRPr lang="en-IE" sz="746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142" name="Release Package">
            <a:extLst>
              <a:ext uri="{FF2B5EF4-FFF2-40B4-BE49-F238E27FC236}">
                <a16:creationId xmlns:a16="http://schemas.microsoft.com/office/drawing/2014/main" id="{F257F4E4-0930-43A2-9F1D-0801A86DAC5B}"/>
              </a:ext>
            </a:extLst>
          </p:cNvPr>
          <p:cNvSpPr/>
          <p:nvPr/>
        </p:nvSpPr>
        <p:spPr>
          <a:xfrm>
            <a:off x="7209511" y="4470574"/>
            <a:ext cx="282384" cy="331605"/>
          </a:xfrm>
          <a:prstGeom prst="rect">
            <a:avLst/>
          </a:prstGeom>
          <a:solidFill>
            <a:srgbClr val="00A2C4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r>
              <a:rPr lang="en-IE" sz="383" kern="0">
                <a:solidFill>
                  <a:srgbClr val="FFFFFF"/>
                </a:solidFill>
                <a:latin typeface="Verdana"/>
              </a:rPr>
              <a:t>Demo</a:t>
            </a:r>
          </a:p>
          <a:p>
            <a:pPr algn="ctr" defTabSz="379163">
              <a:defRPr/>
            </a:pPr>
            <a:r>
              <a:rPr lang="en-IE" sz="383" kern="0">
                <a:solidFill>
                  <a:srgbClr val="FFFFFF"/>
                </a:solidFill>
                <a:latin typeface="Verdana"/>
              </a:rPr>
              <a:t>&amp;</a:t>
            </a:r>
          </a:p>
          <a:p>
            <a:pPr algn="ctr" defTabSz="379163">
              <a:defRPr/>
            </a:pPr>
            <a:r>
              <a:rPr lang="en-IE" sz="383" kern="0">
                <a:solidFill>
                  <a:srgbClr val="FFFFFF"/>
                </a:solidFill>
                <a:latin typeface="Verdana"/>
              </a:rPr>
              <a:t>Retro</a:t>
            </a:r>
            <a:endParaRPr lang="en-GB" sz="383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43" name="Release Package">
            <a:extLst>
              <a:ext uri="{FF2B5EF4-FFF2-40B4-BE49-F238E27FC236}">
                <a16:creationId xmlns:a16="http://schemas.microsoft.com/office/drawing/2014/main" id="{9DA02D46-67FF-41C0-B538-FEA786B71703}"/>
              </a:ext>
            </a:extLst>
          </p:cNvPr>
          <p:cNvSpPr/>
          <p:nvPr/>
        </p:nvSpPr>
        <p:spPr>
          <a:xfrm>
            <a:off x="5519342" y="4470566"/>
            <a:ext cx="298781" cy="331606"/>
          </a:xfrm>
          <a:prstGeom prst="rect">
            <a:avLst/>
          </a:prstGeom>
          <a:solidFill>
            <a:srgbClr val="00A2C4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r>
              <a:rPr lang="en-IE" sz="483" kern="0">
                <a:solidFill>
                  <a:srgbClr val="FFFFFF"/>
                </a:solidFill>
                <a:latin typeface="Verdana"/>
              </a:rPr>
              <a:t>Plan</a:t>
            </a:r>
            <a:endParaRPr lang="en-GB" sz="322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228BAA4F-97C2-4C6A-944C-28F61E5FFFBD}"/>
              </a:ext>
            </a:extLst>
          </p:cNvPr>
          <p:cNvSpPr>
            <a:spLocks noChangeAspect="1"/>
          </p:cNvSpPr>
          <p:nvPr/>
        </p:nvSpPr>
        <p:spPr>
          <a:xfrm>
            <a:off x="6464770" y="4561930"/>
            <a:ext cx="395582" cy="125471"/>
          </a:xfrm>
          <a:prstGeom prst="roundRect">
            <a:avLst/>
          </a:pr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r>
              <a:rPr lang="en-US" sz="355" kern="0">
                <a:solidFill>
                  <a:srgbClr val="FFFFFF"/>
                </a:solidFill>
                <a:latin typeface="Verdana"/>
              </a:rPr>
              <a:t>Mid Iteration Checkpoint</a:t>
            </a:r>
            <a:endParaRPr lang="en-IE" sz="355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46" name="Arrow: Curved Down 145">
            <a:extLst>
              <a:ext uri="{FF2B5EF4-FFF2-40B4-BE49-F238E27FC236}">
                <a16:creationId xmlns:a16="http://schemas.microsoft.com/office/drawing/2014/main" id="{2CC463EE-4799-4D00-AF44-9C8B69DC9134}"/>
              </a:ext>
            </a:extLst>
          </p:cNvPr>
          <p:cNvSpPr/>
          <p:nvPr/>
        </p:nvSpPr>
        <p:spPr>
          <a:xfrm flipH="1">
            <a:off x="4500528" y="3568118"/>
            <a:ext cx="3371834" cy="702089"/>
          </a:xfrm>
          <a:prstGeom prst="curvedDownArrow">
            <a:avLst>
              <a:gd name="adj1" fmla="val 25000"/>
              <a:gd name="adj2" fmla="val 45802"/>
              <a:gd name="adj3" fmla="val 25000"/>
            </a:avLst>
          </a:pr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endParaRPr lang="en-IE" sz="746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148" name="Release Package">
            <a:extLst>
              <a:ext uri="{FF2B5EF4-FFF2-40B4-BE49-F238E27FC236}">
                <a16:creationId xmlns:a16="http://schemas.microsoft.com/office/drawing/2014/main" id="{480FF63E-2549-47E7-BF62-28FDCFF9A4DF}"/>
              </a:ext>
            </a:extLst>
          </p:cNvPr>
          <p:cNvSpPr/>
          <p:nvPr/>
        </p:nvSpPr>
        <p:spPr>
          <a:xfrm>
            <a:off x="4524461" y="4282561"/>
            <a:ext cx="301442" cy="586634"/>
          </a:xfrm>
          <a:prstGeom prst="rect">
            <a:avLst/>
          </a:prstGeom>
          <a:solidFill>
            <a:srgbClr val="00A2C4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r>
              <a:rPr lang="en-IE" sz="483" kern="0">
                <a:solidFill>
                  <a:srgbClr val="FFFFFF"/>
                </a:solidFill>
                <a:latin typeface="Verdana"/>
              </a:rPr>
              <a:t>Plan</a:t>
            </a:r>
            <a:endParaRPr lang="en-GB" sz="322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50" name="Arrow: Curved Down 149">
            <a:extLst>
              <a:ext uri="{FF2B5EF4-FFF2-40B4-BE49-F238E27FC236}">
                <a16:creationId xmlns:a16="http://schemas.microsoft.com/office/drawing/2014/main" id="{F3793642-9E64-401E-8DB9-D510E7898A1F}"/>
              </a:ext>
            </a:extLst>
          </p:cNvPr>
          <p:cNvSpPr/>
          <p:nvPr/>
        </p:nvSpPr>
        <p:spPr>
          <a:xfrm rot="10800000" flipH="1">
            <a:off x="4575819" y="4671332"/>
            <a:ext cx="3371834" cy="776352"/>
          </a:xfrm>
          <a:custGeom>
            <a:avLst/>
            <a:gdLst>
              <a:gd name="connsiteX0" fmla="*/ 9267397 w 9674405"/>
              <a:gd name="connsiteY0" fmla="*/ 2227495 h 2227495"/>
              <a:gd name="connsiteX1" fmla="*/ 8813689 w 9674405"/>
              <a:gd name="connsiteY1" fmla="*/ 1908495 h 2227495"/>
              <a:gd name="connsiteX2" fmla="*/ 9014465 w 9674405"/>
              <a:gd name="connsiteY2" fmla="*/ 1908495 h 2227495"/>
              <a:gd name="connsiteX3" fmla="*/ 4530583 w 9674405"/>
              <a:gd name="connsiteY3" fmla="*/ -1 h 2227495"/>
              <a:gd name="connsiteX4" fmla="*/ 4943047 w 9674405"/>
              <a:gd name="connsiteY4" fmla="*/ 0 h 2227495"/>
              <a:gd name="connsiteX5" fmla="*/ 9426929 w 9674405"/>
              <a:gd name="connsiteY5" fmla="*/ 1908496 h 2227495"/>
              <a:gd name="connsiteX6" fmla="*/ 9627705 w 9674405"/>
              <a:gd name="connsiteY6" fmla="*/ 1908495 h 2227495"/>
              <a:gd name="connsiteX7" fmla="*/ 9267397 w 9674405"/>
              <a:gd name="connsiteY7" fmla="*/ 2227495 h 2227495"/>
              <a:gd name="connsiteX0" fmla="*/ 4736815 w 9674405"/>
              <a:gd name="connsiteY0" fmla="*/ 2309 h 2227495"/>
              <a:gd name="connsiteX1" fmla="*/ 412465 w 9674405"/>
              <a:gd name="connsiteY1" fmla="*/ 2227495 h 2227495"/>
              <a:gd name="connsiteX2" fmla="*/ 0 w 9674405"/>
              <a:gd name="connsiteY2" fmla="*/ 2227495 h 2227495"/>
              <a:gd name="connsiteX3" fmla="*/ 2677591 w 9674405"/>
              <a:gd name="connsiteY3" fmla="*/ 194826 h 2227495"/>
              <a:gd name="connsiteX4" fmla="*/ 4736815 w 9674405"/>
              <a:gd name="connsiteY4" fmla="*/ 2309 h 2227495"/>
              <a:gd name="connsiteX0" fmla="*/ 4736815 w 9674405"/>
              <a:gd name="connsiteY0" fmla="*/ 2309 h 2227495"/>
              <a:gd name="connsiteX1" fmla="*/ 412465 w 9674405"/>
              <a:gd name="connsiteY1" fmla="*/ 2227495 h 2227495"/>
              <a:gd name="connsiteX2" fmla="*/ 0 w 9674405"/>
              <a:gd name="connsiteY2" fmla="*/ 2227495 h 2227495"/>
              <a:gd name="connsiteX3" fmla="*/ 4530582 w 9674405"/>
              <a:gd name="connsiteY3" fmla="*/ 0 h 2227495"/>
              <a:gd name="connsiteX4" fmla="*/ 4943047 w 9674405"/>
              <a:gd name="connsiteY4" fmla="*/ 0 h 2227495"/>
              <a:gd name="connsiteX5" fmla="*/ 9426929 w 9674405"/>
              <a:gd name="connsiteY5" fmla="*/ 1908496 h 2227495"/>
              <a:gd name="connsiteX6" fmla="*/ 9627705 w 9674405"/>
              <a:gd name="connsiteY6" fmla="*/ 1908495 h 2227495"/>
              <a:gd name="connsiteX7" fmla="*/ 9267397 w 9674405"/>
              <a:gd name="connsiteY7" fmla="*/ 2227495 h 2227495"/>
              <a:gd name="connsiteX8" fmla="*/ 8813689 w 9674405"/>
              <a:gd name="connsiteY8" fmla="*/ 1908495 h 2227495"/>
              <a:gd name="connsiteX9" fmla="*/ 9014465 w 9674405"/>
              <a:gd name="connsiteY9" fmla="*/ 1908495 h 2227495"/>
              <a:gd name="connsiteX10" fmla="*/ 4530583 w 9674405"/>
              <a:gd name="connsiteY10" fmla="*/ -1 h 2227495"/>
              <a:gd name="connsiteX0" fmla="*/ 9267397 w 9627705"/>
              <a:gd name="connsiteY0" fmla="*/ 2227496 h 2227496"/>
              <a:gd name="connsiteX1" fmla="*/ 8813689 w 9627705"/>
              <a:gd name="connsiteY1" fmla="*/ 1908496 h 2227496"/>
              <a:gd name="connsiteX2" fmla="*/ 9014465 w 9627705"/>
              <a:gd name="connsiteY2" fmla="*/ 1908496 h 2227496"/>
              <a:gd name="connsiteX3" fmla="*/ 4530583 w 9627705"/>
              <a:gd name="connsiteY3" fmla="*/ 0 h 2227496"/>
              <a:gd name="connsiteX4" fmla="*/ 4943047 w 9627705"/>
              <a:gd name="connsiteY4" fmla="*/ 1 h 2227496"/>
              <a:gd name="connsiteX5" fmla="*/ 9426929 w 9627705"/>
              <a:gd name="connsiteY5" fmla="*/ 1908497 h 2227496"/>
              <a:gd name="connsiteX6" fmla="*/ 9627705 w 9627705"/>
              <a:gd name="connsiteY6" fmla="*/ 1908496 h 2227496"/>
              <a:gd name="connsiteX7" fmla="*/ 9267397 w 9627705"/>
              <a:gd name="connsiteY7" fmla="*/ 2227496 h 2227496"/>
              <a:gd name="connsiteX0" fmla="*/ 4736815 w 9627705"/>
              <a:gd name="connsiteY0" fmla="*/ 2310 h 2227496"/>
              <a:gd name="connsiteX1" fmla="*/ 412465 w 9627705"/>
              <a:gd name="connsiteY1" fmla="*/ 2227496 h 2227496"/>
              <a:gd name="connsiteX2" fmla="*/ 0 w 9627705"/>
              <a:gd name="connsiteY2" fmla="*/ 2227496 h 2227496"/>
              <a:gd name="connsiteX3" fmla="*/ 2677591 w 9627705"/>
              <a:gd name="connsiteY3" fmla="*/ 194827 h 2227496"/>
              <a:gd name="connsiteX4" fmla="*/ 4736815 w 9627705"/>
              <a:gd name="connsiteY4" fmla="*/ 2310 h 2227496"/>
              <a:gd name="connsiteX0" fmla="*/ 4736815 w 9627705"/>
              <a:gd name="connsiteY0" fmla="*/ 2310 h 2227496"/>
              <a:gd name="connsiteX1" fmla="*/ 412465 w 9627705"/>
              <a:gd name="connsiteY1" fmla="*/ 2227496 h 2227496"/>
              <a:gd name="connsiteX2" fmla="*/ 196482 w 9627705"/>
              <a:gd name="connsiteY2" fmla="*/ 1600263 h 2227496"/>
              <a:gd name="connsiteX3" fmla="*/ 4530582 w 9627705"/>
              <a:gd name="connsiteY3" fmla="*/ 1 h 2227496"/>
              <a:gd name="connsiteX4" fmla="*/ 4943047 w 9627705"/>
              <a:gd name="connsiteY4" fmla="*/ 1 h 2227496"/>
              <a:gd name="connsiteX5" fmla="*/ 9426929 w 9627705"/>
              <a:gd name="connsiteY5" fmla="*/ 1908497 h 2227496"/>
              <a:gd name="connsiteX6" fmla="*/ 9627705 w 9627705"/>
              <a:gd name="connsiteY6" fmla="*/ 1908496 h 2227496"/>
              <a:gd name="connsiteX7" fmla="*/ 9267397 w 9627705"/>
              <a:gd name="connsiteY7" fmla="*/ 2227496 h 2227496"/>
              <a:gd name="connsiteX8" fmla="*/ 8813689 w 9627705"/>
              <a:gd name="connsiteY8" fmla="*/ 1908496 h 2227496"/>
              <a:gd name="connsiteX9" fmla="*/ 9014465 w 9627705"/>
              <a:gd name="connsiteY9" fmla="*/ 1908496 h 2227496"/>
              <a:gd name="connsiteX10" fmla="*/ 4530583 w 9627705"/>
              <a:gd name="connsiteY10" fmla="*/ 0 h 2227496"/>
              <a:gd name="connsiteX0" fmla="*/ 9267397 w 9627705"/>
              <a:gd name="connsiteY0" fmla="*/ 2227496 h 2227496"/>
              <a:gd name="connsiteX1" fmla="*/ 8813689 w 9627705"/>
              <a:gd name="connsiteY1" fmla="*/ 1908496 h 2227496"/>
              <a:gd name="connsiteX2" fmla="*/ 9014465 w 9627705"/>
              <a:gd name="connsiteY2" fmla="*/ 1908496 h 2227496"/>
              <a:gd name="connsiteX3" fmla="*/ 4530583 w 9627705"/>
              <a:gd name="connsiteY3" fmla="*/ 0 h 2227496"/>
              <a:gd name="connsiteX4" fmla="*/ 4943047 w 9627705"/>
              <a:gd name="connsiteY4" fmla="*/ 1 h 2227496"/>
              <a:gd name="connsiteX5" fmla="*/ 9426929 w 9627705"/>
              <a:gd name="connsiteY5" fmla="*/ 1908497 h 2227496"/>
              <a:gd name="connsiteX6" fmla="*/ 9627705 w 9627705"/>
              <a:gd name="connsiteY6" fmla="*/ 1908496 h 2227496"/>
              <a:gd name="connsiteX7" fmla="*/ 9267397 w 9627705"/>
              <a:gd name="connsiteY7" fmla="*/ 2227496 h 2227496"/>
              <a:gd name="connsiteX0" fmla="*/ 4736815 w 9627705"/>
              <a:gd name="connsiteY0" fmla="*/ 2310 h 2227496"/>
              <a:gd name="connsiteX1" fmla="*/ 412465 w 9627705"/>
              <a:gd name="connsiteY1" fmla="*/ 2227496 h 2227496"/>
              <a:gd name="connsiteX2" fmla="*/ 0 w 9627705"/>
              <a:gd name="connsiteY2" fmla="*/ 2227496 h 2227496"/>
              <a:gd name="connsiteX3" fmla="*/ 2677591 w 9627705"/>
              <a:gd name="connsiteY3" fmla="*/ 194827 h 2227496"/>
              <a:gd name="connsiteX4" fmla="*/ 4736815 w 9627705"/>
              <a:gd name="connsiteY4" fmla="*/ 2310 h 2227496"/>
              <a:gd name="connsiteX0" fmla="*/ 4736815 w 9627705"/>
              <a:gd name="connsiteY0" fmla="*/ 2310 h 2227496"/>
              <a:gd name="connsiteX1" fmla="*/ 412465 w 9627705"/>
              <a:gd name="connsiteY1" fmla="*/ 2227496 h 2227496"/>
              <a:gd name="connsiteX2" fmla="*/ 196482 w 9627705"/>
              <a:gd name="connsiteY2" fmla="*/ 1600263 h 2227496"/>
              <a:gd name="connsiteX3" fmla="*/ 4530582 w 9627705"/>
              <a:gd name="connsiteY3" fmla="*/ 1 h 2227496"/>
              <a:gd name="connsiteX4" fmla="*/ 4943047 w 9627705"/>
              <a:gd name="connsiteY4" fmla="*/ 1 h 2227496"/>
              <a:gd name="connsiteX5" fmla="*/ 9426929 w 9627705"/>
              <a:gd name="connsiteY5" fmla="*/ 1908497 h 2227496"/>
              <a:gd name="connsiteX6" fmla="*/ 9627705 w 9627705"/>
              <a:gd name="connsiteY6" fmla="*/ 1908496 h 2227496"/>
              <a:gd name="connsiteX7" fmla="*/ 9267397 w 9627705"/>
              <a:gd name="connsiteY7" fmla="*/ 2227496 h 2227496"/>
              <a:gd name="connsiteX8" fmla="*/ 8813689 w 9627705"/>
              <a:gd name="connsiteY8" fmla="*/ 1908496 h 2227496"/>
              <a:gd name="connsiteX9" fmla="*/ 9014465 w 9627705"/>
              <a:gd name="connsiteY9" fmla="*/ 1908496 h 2227496"/>
              <a:gd name="connsiteX10" fmla="*/ 4530583 w 9627705"/>
              <a:gd name="connsiteY10" fmla="*/ 0 h 2227496"/>
              <a:gd name="connsiteX0" fmla="*/ 9267397 w 9627705"/>
              <a:gd name="connsiteY0" fmla="*/ 2227496 h 2227496"/>
              <a:gd name="connsiteX1" fmla="*/ 8813689 w 9627705"/>
              <a:gd name="connsiteY1" fmla="*/ 1908496 h 2227496"/>
              <a:gd name="connsiteX2" fmla="*/ 9014465 w 9627705"/>
              <a:gd name="connsiteY2" fmla="*/ 1908496 h 2227496"/>
              <a:gd name="connsiteX3" fmla="*/ 4530583 w 9627705"/>
              <a:gd name="connsiteY3" fmla="*/ 0 h 2227496"/>
              <a:gd name="connsiteX4" fmla="*/ 4943047 w 9627705"/>
              <a:gd name="connsiteY4" fmla="*/ 1 h 2227496"/>
              <a:gd name="connsiteX5" fmla="*/ 9426929 w 9627705"/>
              <a:gd name="connsiteY5" fmla="*/ 1908497 h 2227496"/>
              <a:gd name="connsiteX6" fmla="*/ 9627705 w 9627705"/>
              <a:gd name="connsiteY6" fmla="*/ 1908496 h 2227496"/>
              <a:gd name="connsiteX7" fmla="*/ 9267397 w 9627705"/>
              <a:gd name="connsiteY7" fmla="*/ 2227496 h 2227496"/>
              <a:gd name="connsiteX0" fmla="*/ 4736815 w 9627705"/>
              <a:gd name="connsiteY0" fmla="*/ 2310 h 2227496"/>
              <a:gd name="connsiteX1" fmla="*/ 412465 w 9627705"/>
              <a:gd name="connsiteY1" fmla="*/ 2227496 h 2227496"/>
              <a:gd name="connsiteX2" fmla="*/ 0 w 9627705"/>
              <a:gd name="connsiteY2" fmla="*/ 2227496 h 2227496"/>
              <a:gd name="connsiteX3" fmla="*/ 2677591 w 9627705"/>
              <a:gd name="connsiteY3" fmla="*/ 194827 h 2227496"/>
              <a:gd name="connsiteX4" fmla="*/ 4736815 w 9627705"/>
              <a:gd name="connsiteY4" fmla="*/ 2310 h 2227496"/>
              <a:gd name="connsiteX0" fmla="*/ 4736815 w 9627705"/>
              <a:gd name="connsiteY0" fmla="*/ 2310 h 2227496"/>
              <a:gd name="connsiteX1" fmla="*/ 624062 w 9627705"/>
              <a:gd name="connsiteY1" fmla="*/ 1592706 h 2227496"/>
              <a:gd name="connsiteX2" fmla="*/ 196482 w 9627705"/>
              <a:gd name="connsiteY2" fmla="*/ 1600263 h 2227496"/>
              <a:gd name="connsiteX3" fmla="*/ 4530582 w 9627705"/>
              <a:gd name="connsiteY3" fmla="*/ 1 h 2227496"/>
              <a:gd name="connsiteX4" fmla="*/ 4943047 w 9627705"/>
              <a:gd name="connsiteY4" fmla="*/ 1 h 2227496"/>
              <a:gd name="connsiteX5" fmla="*/ 9426929 w 9627705"/>
              <a:gd name="connsiteY5" fmla="*/ 1908497 h 2227496"/>
              <a:gd name="connsiteX6" fmla="*/ 9627705 w 9627705"/>
              <a:gd name="connsiteY6" fmla="*/ 1908496 h 2227496"/>
              <a:gd name="connsiteX7" fmla="*/ 9267397 w 9627705"/>
              <a:gd name="connsiteY7" fmla="*/ 2227496 h 2227496"/>
              <a:gd name="connsiteX8" fmla="*/ 8813689 w 9627705"/>
              <a:gd name="connsiteY8" fmla="*/ 1908496 h 2227496"/>
              <a:gd name="connsiteX9" fmla="*/ 9014465 w 9627705"/>
              <a:gd name="connsiteY9" fmla="*/ 1908496 h 2227496"/>
              <a:gd name="connsiteX10" fmla="*/ 4530583 w 9627705"/>
              <a:gd name="connsiteY10" fmla="*/ 0 h 2227496"/>
              <a:gd name="connsiteX0" fmla="*/ 9267397 w 9627705"/>
              <a:gd name="connsiteY0" fmla="*/ 2227496 h 2227496"/>
              <a:gd name="connsiteX1" fmla="*/ 8813689 w 9627705"/>
              <a:gd name="connsiteY1" fmla="*/ 1908496 h 2227496"/>
              <a:gd name="connsiteX2" fmla="*/ 9014465 w 9627705"/>
              <a:gd name="connsiteY2" fmla="*/ 1908496 h 2227496"/>
              <a:gd name="connsiteX3" fmla="*/ 4530583 w 9627705"/>
              <a:gd name="connsiteY3" fmla="*/ 0 h 2227496"/>
              <a:gd name="connsiteX4" fmla="*/ 4943047 w 9627705"/>
              <a:gd name="connsiteY4" fmla="*/ 1 h 2227496"/>
              <a:gd name="connsiteX5" fmla="*/ 9426929 w 9627705"/>
              <a:gd name="connsiteY5" fmla="*/ 1908497 h 2227496"/>
              <a:gd name="connsiteX6" fmla="*/ 9627705 w 9627705"/>
              <a:gd name="connsiteY6" fmla="*/ 1908496 h 2227496"/>
              <a:gd name="connsiteX7" fmla="*/ 9267397 w 9627705"/>
              <a:gd name="connsiteY7" fmla="*/ 2227496 h 2227496"/>
              <a:gd name="connsiteX0" fmla="*/ 4736815 w 9627705"/>
              <a:gd name="connsiteY0" fmla="*/ 2310 h 2227496"/>
              <a:gd name="connsiteX1" fmla="*/ 412465 w 9627705"/>
              <a:gd name="connsiteY1" fmla="*/ 2227496 h 2227496"/>
              <a:gd name="connsiteX2" fmla="*/ 0 w 9627705"/>
              <a:gd name="connsiteY2" fmla="*/ 2227496 h 2227496"/>
              <a:gd name="connsiteX3" fmla="*/ 2677591 w 9627705"/>
              <a:gd name="connsiteY3" fmla="*/ 194827 h 2227496"/>
              <a:gd name="connsiteX4" fmla="*/ 4736815 w 9627705"/>
              <a:gd name="connsiteY4" fmla="*/ 2310 h 2227496"/>
              <a:gd name="connsiteX0" fmla="*/ 4736815 w 9627705"/>
              <a:gd name="connsiteY0" fmla="*/ 2310 h 2227496"/>
              <a:gd name="connsiteX1" fmla="*/ 624062 w 9627705"/>
              <a:gd name="connsiteY1" fmla="*/ 1592706 h 2227496"/>
              <a:gd name="connsiteX2" fmla="*/ 196482 w 9627705"/>
              <a:gd name="connsiteY2" fmla="*/ 1600263 h 2227496"/>
              <a:gd name="connsiteX3" fmla="*/ 4530582 w 9627705"/>
              <a:gd name="connsiteY3" fmla="*/ 1 h 2227496"/>
              <a:gd name="connsiteX4" fmla="*/ 4943047 w 9627705"/>
              <a:gd name="connsiteY4" fmla="*/ 1 h 2227496"/>
              <a:gd name="connsiteX5" fmla="*/ 9426929 w 9627705"/>
              <a:gd name="connsiteY5" fmla="*/ 1908497 h 2227496"/>
              <a:gd name="connsiteX6" fmla="*/ 9627705 w 9627705"/>
              <a:gd name="connsiteY6" fmla="*/ 1908496 h 2227496"/>
              <a:gd name="connsiteX7" fmla="*/ 9267397 w 9627705"/>
              <a:gd name="connsiteY7" fmla="*/ 2227496 h 2227496"/>
              <a:gd name="connsiteX8" fmla="*/ 8813689 w 9627705"/>
              <a:gd name="connsiteY8" fmla="*/ 1908496 h 2227496"/>
              <a:gd name="connsiteX9" fmla="*/ 9014465 w 9627705"/>
              <a:gd name="connsiteY9" fmla="*/ 1908496 h 2227496"/>
              <a:gd name="connsiteX10" fmla="*/ 4530583 w 9627705"/>
              <a:gd name="connsiteY10" fmla="*/ 0 h 2227496"/>
              <a:gd name="connsiteX0" fmla="*/ 9267397 w 9627705"/>
              <a:gd name="connsiteY0" fmla="*/ 2227496 h 2227496"/>
              <a:gd name="connsiteX1" fmla="*/ 8813689 w 9627705"/>
              <a:gd name="connsiteY1" fmla="*/ 1908496 h 2227496"/>
              <a:gd name="connsiteX2" fmla="*/ 9014465 w 9627705"/>
              <a:gd name="connsiteY2" fmla="*/ 1908496 h 2227496"/>
              <a:gd name="connsiteX3" fmla="*/ 4530583 w 9627705"/>
              <a:gd name="connsiteY3" fmla="*/ 0 h 2227496"/>
              <a:gd name="connsiteX4" fmla="*/ 4943047 w 9627705"/>
              <a:gd name="connsiteY4" fmla="*/ 1 h 2227496"/>
              <a:gd name="connsiteX5" fmla="*/ 9426929 w 9627705"/>
              <a:gd name="connsiteY5" fmla="*/ 1908497 h 2227496"/>
              <a:gd name="connsiteX6" fmla="*/ 9627705 w 9627705"/>
              <a:gd name="connsiteY6" fmla="*/ 1908496 h 2227496"/>
              <a:gd name="connsiteX7" fmla="*/ 9267397 w 9627705"/>
              <a:gd name="connsiteY7" fmla="*/ 2227496 h 2227496"/>
              <a:gd name="connsiteX0" fmla="*/ 4736815 w 9627705"/>
              <a:gd name="connsiteY0" fmla="*/ 2310 h 2227496"/>
              <a:gd name="connsiteX1" fmla="*/ 631619 w 9627705"/>
              <a:gd name="connsiteY1" fmla="*/ 1577592 h 2227496"/>
              <a:gd name="connsiteX2" fmla="*/ 0 w 9627705"/>
              <a:gd name="connsiteY2" fmla="*/ 2227496 h 2227496"/>
              <a:gd name="connsiteX3" fmla="*/ 2677591 w 9627705"/>
              <a:gd name="connsiteY3" fmla="*/ 194827 h 2227496"/>
              <a:gd name="connsiteX4" fmla="*/ 4736815 w 9627705"/>
              <a:gd name="connsiteY4" fmla="*/ 2310 h 2227496"/>
              <a:gd name="connsiteX0" fmla="*/ 4736815 w 9627705"/>
              <a:gd name="connsiteY0" fmla="*/ 2310 h 2227496"/>
              <a:gd name="connsiteX1" fmla="*/ 624062 w 9627705"/>
              <a:gd name="connsiteY1" fmla="*/ 1592706 h 2227496"/>
              <a:gd name="connsiteX2" fmla="*/ 196482 w 9627705"/>
              <a:gd name="connsiteY2" fmla="*/ 1600263 h 2227496"/>
              <a:gd name="connsiteX3" fmla="*/ 4530582 w 9627705"/>
              <a:gd name="connsiteY3" fmla="*/ 1 h 2227496"/>
              <a:gd name="connsiteX4" fmla="*/ 4943047 w 9627705"/>
              <a:gd name="connsiteY4" fmla="*/ 1 h 2227496"/>
              <a:gd name="connsiteX5" fmla="*/ 9426929 w 9627705"/>
              <a:gd name="connsiteY5" fmla="*/ 1908497 h 2227496"/>
              <a:gd name="connsiteX6" fmla="*/ 9627705 w 9627705"/>
              <a:gd name="connsiteY6" fmla="*/ 1908496 h 2227496"/>
              <a:gd name="connsiteX7" fmla="*/ 9267397 w 9627705"/>
              <a:gd name="connsiteY7" fmla="*/ 2227496 h 2227496"/>
              <a:gd name="connsiteX8" fmla="*/ 8813689 w 9627705"/>
              <a:gd name="connsiteY8" fmla="*/ 1908496 h 2227496"/>
              <a:gd name="connsiteX9" fmla="*/ 9014465 w 9627705"/>
              <a:gd name="connsiteY9" fmla="*/ 1908496 h 2227496"/>
              <a:gd name="connsiteX10" fmla="*/ 4530583 w 9627705"/>
              <a:gd name="connsiteY10" fmla="*/ 0 h 2227496"/>
              <a:gd name="connsiteX0" fmla="*/ 9267397 w 9627705"/>
              <a:gd name="connsiteY0" fmla="*/ 2227496 h 2227496"/>
              <a:gd name="connsiteX1" fmla="*/ 8813689 w 9627705"/>
              <a:gd name="connsiteY1" fmla="*/ 1908496 h 2227496"/>
              <a:gd name="connsiteX2" fmla="*/ 9014465 w 9627705"/>
              <a:gd name="connsiteY2" fmla="*/ 1908496 h 2227496"/>
              <a:gd name="connsiteX3" fmla="*/ 4530583 w 9627705"/>
              <a:gd name="connsiteY3" fmla="*/ 0 h 2227496"/>
              <a:gd name="connsiteX4" fmla="*/ 4943047 w 9627705"/>
              <a:gd name="connsiteY4" fmla="*/ 1 h 2227496"/>
              <a:gd name="connsiteX5" fmla="*/ 9426929 w 9627705"/>
              <a:gd name="connsiteY5" fmla="*/ 1908497 h 2227496"/>
              <a:gd name="connsiteX6" fmla="*/ 9627705 w 9627705"/>
              <a:gd name="connsiteY6" fmla="*/ 1908496 h 2227496"/>
              <a:gd name="connsiteX7" fmla="*/ 9267397 w 9627705"/>
              <a:gd name="connsiteY7" fmla="*/ 2227496 h 2227496"/>
              <a:gd name="connsiteX0" fmla="*/ 4736815 w 9627705"/>
              <a:gd name="connsiteY0" fmla="*/ 2310 h 2227496"/>
              <a:gd name="connsiteX1" fmla="*/ 631619 w 9627705"/>
              <a:gd name="connsiteY1" fmla="*/ 1577592 h 2227496"/>
              <a:gd name="connsiteX2" fmla="*/ 0 w 9627705"/>
              <a:gd name="connsiteY2" fmla="*/ 2227496 h 2227496"/>
              <a:gd name="connsiteX3" fmla="*/ 2677591 w 9627705"/>
              <a:gd name="connsiteY3" fmla="*/ 194827 h 2227496"/>
              <a:gd name="connsiteX4" fmla="*/ 4736815 w 9627705"/>
              <a:gd name="connsiteY4" fmla="*/ 2310 h 2227496"/>
              <a:gd name="connsiteX0" fmla="*/ 4736815 w 9627705"/>
              <a:gd name="connsiteY0" fmla="*/ 2310 h 2227496"/>
              <a:gd name="connsiteX1" fmla="*/ 624062 w 9627705"/>
              <a:gd name="connsiteY1" fmla="*/ 1592706 h 2227496"/>
              <a:gd name="connsiteX2" fmla="*/ 196482 w 9627705"/>
              <a:gd name="connsiteY2" fmla="*/ 1600263 h 2227496"/>
              <a:gd name="connsiteX3" fmla="*/ 4530582 w 9627705"/>
              <a:gd name="connsiteY3" fmla="*/ 1 h 2227496"/>
              <a:gd name="connsiteX4" fmla="*/ 4943047 w 9627705"/>
              <a:gd name="connsiteY4" fmla="*/ 1 h 2227496"/>
              <a:gd name="connsiteX5" fmla="*/ 9426929 w 9627705"/>
              <a:gd name="connsiteY5" fmla="*/ 1908497 h 2227496"/>
              <a:gd name="connsiteX6" fmla="*/ 9627705 w 9627705"/>
              <a:gd name="connsiteY6" fmla="*/ 1908496 h 2227496"/>
              <a:gd name="connsiteX7" fmla="*/ 9267397 w 9627705"/>
              <a:gd name="connsiteY7" fmla="*/ 2227496 h 2227496"/>
              <a:gd name="connsiteX8" fmla="*/ 8813689 w 9627705"/>
              <a:gd name="connsiteY8" fmla="*/ 1908496 h 2227496"/>
              <a:gd name="connsiteX9" fmla="*/ 9014465 w 9627705"/>
              <a:gd name="connsiteY9" fmla="*/ 1908496 h 2227496"/>
              <a:gd name="connsiteX10" fmla="*/ 4530583 w 9627705"/>
              <a:gd name="connsiteY10" fmla="*/ 0 h 2227496"/>
              <a:gd name="connsiteX0" fmla="*/ 9070915 w 9431223"/>
              <a:gd name="connsiteY0" fmla="*/ 2227496 h 2227496"/>
              <a:gd name="connsiteX1" fmla="*/ 8617207 w 9431223"/>
              <a:gd name="connsiteY1" fmla="*/ 1908496 h 2227496"/>
              <a:gd name="connsiteX2" fmla="*/ 8817983 w 9431223"/>
              <a:gd name="connsiteY2" fmla="*/ 1908496 h 2227496"/>
              <a:gd name="connsiteX3" fmla="*/ 4334101 w 9431223"/>
              <a:gd name="connsiteY3" fmla="*/ 0 h 2227496"/>
              <a:gd name="connsiteX4" fmla="*/ 4746565 w 9431223"/>
              <a:gd name="connsiteY4" fmla="*/ 1 h 2227496"/>
              <a:gd name="connsiteX5" fmla="*/ 9230447 w 9431223"/>
              <a:gd name="connsiteY5" fmla="*/ 1908497 h 2227496"/>
              <a:gd name="connsiteX6" fmla="*/ 9431223 w 9431223"/>
              <a:gd name="connsiteY6" fmla="*/ 1908496 h 2227496"/>
              <a:gd name="connsiteX7" fmla="*/ 9070915 w 9431223"/>
              <a:gd name="connsiteY7" fmla="*/ 2227496 h 2227496"/>
              <a:gd name="connsiteX0" fmla="*/ 4540333 w 9431223"/>
              <a:gd name="connsiteY0" fmla="*/ 2310 h 2227496"/>
              <a:gd name="connsiteX1" fmla="*/ 435137 w 9431223"/>
              <a:gd name="connsiteY1" fmla="*/ 1577592 h 2227496"/>
              <a:gd name="connsiteX2" fmla="*/ 0 w 9431223"/>
              <a:gd name="connsiteY2" fmla="*/ 1585149 h 2227496"/>
              <a:gd name="connsiteX3" fmla="*/ 2481109 w 9431223"/>
              <a:gd name="connsiteY3" fmla="*/ 194827 h 2227496"/>
              <a:gd name="connsiteX4" fmla="*/ 4540333 w 9431223"/>
              <a:gd name="connsiteY4" fmla="*/ 2310 h 2227496"/>
              <a:gd name="connsiteX0" fmla="*/ 4540333 w 9431223"/>
              <a:gd name="connsiteY0" fmla="*/ 2310 h 2227496"/>
              <a:gd name="connsiteX1" fmla="*/ 427580 w 9431223"/>
              <a:gd name="connsiteY1" fmla="*/ 1592706 h 2227496"/>
              <a:gd name="connsiteX2" fmla="*/ 0 w 9431223"/>
              <a:gd name="connsiteY2" fmla="*/ 1600263 h 2227496"/>
              <a:gd name="connsiteX3" fmla="*/ 4334100 w 9431223"/>
              <a:gd name="connsiteY3" fmla="*/ 1 h 2227496"/>
              <a:gd name="connsiteX4" fmla="*/ 4746565 w 9431223"/>
              <a:gd name="connsiteY4" fmla="*/ 1 h 2227496"/>
              <a:gd name="connsiteX5" fmla="*/ 9230447 w 9431223"/>
              <a:gd name="connsiteY5" fmla="*/ 1908497 h 2227496"/>
              <a:gd name="connsiteX6" fmla="*/ 9431223 w 9431223"/>
              <a:gd name="connsiteY6" fmla="*/ 1908496 h 2227496"/>
              <a:gd name="connsiteX7" fmla="*/ 9070915 w 9431223"/>
              <a:gd name="connsiteY7" fmla="*/ 2227496 h 2227496"/>
              <a:gd name="connsiteX8" fmla="*/ 8617207 w 9431223"/>
              <a:gd name="connsiteY8" fmla="*/ 1908496 h 2227496"/>
              <a:gd name="connsiteX9" fmla="*/ 8817983 w 9431223"/>
              <a:gd name="connsiteY9" fmla="*/ 1908496 h 2227496"/>
              <a:gd name="connsiteX10" fmla="*/ 4334101 w 9431223"/>
              <a:gd name="connsiteY10" fmla="*/ 0 h 2227496"/>
              <a:gd name="connsiteX0" fmla="*/ 9070915 w 9431223"/>
              <a:gd name="connsiteY0" fmla="*/ 2227496 h 2227496"/>
              <a:gd name="connsiteX1" fmla="*/ 8617207 w 9431223"/>
              <a:gd name="connsiteY1" fmla="*/ 1908496 h 2227496"/>
              <a:gd name="connsiteX2" fmla="*/ 8817983 w 9431223"/>
              <a:gd name="connsiteY2" fmla="*/ 1908496 h 2227496"/>
              <a:gd name="connsiteX3" fmla="*/ 4334101 w 9431223"/>
              <a:gd name="connsiteY3" fmla="*/ 0 h 2227496"/>
              <a:gd name="connsiteX4" fmla="*/ 4746565 w 9431223"/>
              <a:gd name="connsiteY4" fmla="*/ 1 h 2227496"/>
              <a:gd name="connsiteX5" fmla="*/ 9230447 w 9431223"/>
              <a:gd name="connsiteY5" fmla="*/ 1908497 h 2227496"/>
              <a:gd name="connsiteX6" fmla="*/ 9431223 w 9431223"/>
              <a:gd name="connsiteY6" fmla="*/ 1908496 h 2227496"/>
              <a:gd name="connsiteX7" fmla="*/ 9070915 w 9431223"/>
              <a:gd name="connsiteY7" fmla="*/ 2227496 h 2227496"/>
              <a:gd name="connsiteX0" fmla="*/ 4540333 w 9431223"/>
              <a:gd name="connsiteY0" fmla="*/ 2310 h 2227496"/>
              <a:gd name="connsiteX1" fmla="*/ 435137 w 9431223"/>
              <a:gd name="connsiteY1" fmla="*/ 1577592 h 2227496"/>
              <a:gd name="connsiteX2" fmla="*/ 0 w 9431223"/>
              <a:gd name="connsiteY2" fmla="*/ 1585149 h 2227496"/>
              <a:gd name="connsiteX3" fmla="*/ 2481109 w 9431223"/>
              <a:gd name="connsiteY3" fmla="*/ 194827 h 2227496"/>
              <a:gd name="connsiteX4" fmla="*/ 4540333 w 9431223"/>
              <a:gd name="connsiteY4" fmla="*/ 2310 h 2227496"/>
              <a:gd name="connsiteX0" fmla="*/ 4540333 w 9431223"/>
              <a:gd name="connsiteY0" fmla="*/ 2310 h 2227496"/>
              <a:gd name="connsiteX1" fmla="*/ 427580 w 9431223"/>
              <a:gd name="connsiteY1" fmla="*/ 1592706 h 2227496"/>
              <a:gd name="connsiteX2" fmla="*/ 0 w 9431223"/>
              <a:gd name="connsiteY2" fmla="*/ 1600263 h 2227496"/>
              <a:gd name="connsiteX3" fmla="*/ 4334100 w 9431223"/>
              <a:gd name="connsiteY3" fmla="*/ 1 h 2227496"/>
              <a:gd name="connsiteX4" fmla="*/ 4746565 w 9431223"/>
              <a:gd name="connsiteY4" fmla="*/ 1 h 2227496"/>
              <a:gd name="connsiteX5" fmla="*/ 9230447 w 9431223"/>
              <a:gd name="connsiteY5" fmla="*/ 1908497 h 2227496"/>
              <a:gd name="connsiteX6" fmla="*/ 9431223 w 9431223"/>
              <a:gd name="connsiteY6" fmla="*/ 1908496 h 2227496"/>
              <a:gd name="connsiteX7" fmla="*/ 9070915 w 9431223"/>
              <a:gd name="connsiteY7" fmla="*/ 2227496 h 2227496"/>
              <a:gd name="connsiteX8" fmla="*/ 8617207 w 9431223"/>
              <a:gd name="connsiteY8" fmla="*/ 1908496 h 2227496"/>
              <a:gd name="connsiteX9" fmla="*/ 8817983 w 9431223"/>
              <a:gd name="connsiteY9" fmla="*/ 1908496 h 2227496"/>
              <a:gd name="connsiteX10" fmla="*/ 4334101 w 9431223"/>
              <a:gd name="connsiteY10" fmla="*/ 0 h 222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31223" h="2227496" stroke="0" extrusionOk="0">
                <a:moveTo>
                  <a:pt x="9070915" y="2227496"/>
                </a:moveTo>
                <a:lnTo>
                  <a:pt x="8617207" y="1908496"/>
                </a:lnTo>
                <a:lnTo>
                  <a:pt x="8817983" y="1908496"/>
                </a:lnTo>
                <a:cubicBezTo>
                  <a:pt x="8495541" y="812921"/>
                  <a:pt x="6585638" y="0"/>
                  <a:pt x="4334101" y="0"/>
                </a:cubicBezTo>
                <a:lnTo>
                  <a:pt x="4746565" y="1"/>
                </a:lnTo>
                <a:cubicBezTo>
                  <a:pt x="6998103" y="1"/>
                  <a:pt x="8908005" y="812922"/>
                  <a:pt x="9230447" y="1908497"/>
                </a:cubicBezTo>
                <a:lnTo>
                  <a:pt x="9431223" y="1908496"/>
                </a:lnTo>
                <a:lnTo>
                  <a:pt x="9070915" y="2227496"/>
                </a:lnTo>
                <a:close/>
              </a:path>
              <a:path w="9431223" h="2227496" fill="darkenLess" stroke="0" extrusionOk="0">
                <a:moveTo>
                  <a:pt x="4540333" y="2310"/>
                </a:moveTo>
                <a:cubicBezTo>
                  <a:pt x="2120864" y="56515"/>
                  <a:pt x="722304" y="983812"/>
                  <a:pt x="435137" y="1577592"/>
                </a:cubicBezTo>
                <a:lnTo>
                  <a:pt x="0" y="1585149"/>
                </a:lnTo>
                <a:cubicBezTo>
                  <a:pt x="226711" y="1243943"/>
                  <a:pt x="851963" y="553824"/>
                  <a:pt x="2481109" y="194827"/>
                </a:cubicBezTo>
                <a:cubicBezTo>
                  <a:pt x="3127471" y="52395"/>
                  <a:pt x="3832753" y="-13542"/>
                  <a:pt x="4540333" y="2310"/>
                </a:cubicBezTo>
                <a:close/>
              </a:path>
              <a:path w="9431223" h="2227496" fill="none" extrusionOk="0">
                <a:moveTo>
                  <a:pt x="4540333" y="2310"/>
                </a:moveTo>
                <a:cubicBezTo>
                  <a:pt x="2120864" y="56515"/>
                  <a:pt x="714747" y="1006483"/>
                  <a:pt x="427580" y="1592706"/>
                </a:cubicBezTo>
                <a:cubicBezTo>
                  <a:pt x="290092" y="1592706"/>
                  <a:pt x="137488" y="1600263"/>
                  <a:pt x="0" y="1600263"/>
                </a:cubicBezTo>
                <a:cubicBezTo>
                  <a:pt x="294724" y="951942"/>
                  <a:pt x="1831929" y="1"/>
                  <a:pt x="4334100" y="1"/>
                </a:cubicBezTo>
                <a:lnTo>
                  <a:pt x="4746565" y="1"/>
                </a:lnTo>
                <a:cubicBezTo>
                  <a:pt x="6998103" y="1"/>
                  <a:pt x="8908005" y="812922"/>
                  <a:pt x="9230447" y="1908497"/>
                </a:cubicBezTo>
                <a:lnTo>
                  <a:pt x="9431223" y="1908496"/>
                </a:lnTo>
                <a:lnTo>
                  <a:pt x="9070915" y="2227496"/>
                </a:lnTo>
                <a:lnTo>
                  <a:pt x="8617207" y="1908496"/>
                </a:lnTo>
                <a:lnTo>
                  <a:pt x="8817983" y="1908496"/>
                </a:lnTo>
                <a:cubicBezTo>
                  <a:pt x="8495541" y="812921"/>
                  <a:pt x="6585638" y="0"/>
                  <a:pt x="4334101" y="0"/>
                </a:cubicBezTo>
              </a:path>
            </a:pathLst>
          </a:cu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endParaRPr lang="en-IE" sz="746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151" name="Deploy Arrow">
            <a:extLst>
              <a:ext uri="{FF2B5EF4-FFF2-40B4-BE49-F238E27FC236}">
                <a16:creationId xmlns:a16="http://schemas.microsoft.com/office/drawing/2014/main" id="{92004F84-008E-4CF2-ABDD-92BE593073B1}"/>
              </a:ext>
            </a:extLst>
          </p:cNvPr>
          <p:cNvSpPr>
            <a:spLocks noChangeAspect="1"/>
          </p:cNvSpPr>
          <p:nvPr/>
        </p:nvSpPr>
        <p:spPr>
          <a:xfrm rot="8303755">
            <a:off x="5986870" y="5200182"/>
            <a:ext cx="363347" cy="400301"/>
          </a:xfrm>
          <a:custGeom>
            <a:avLst/>
            <a:gdLst>
              <a:gd name="connsiteX0" fmla="*/ 84340 w 2209207"/>
              <a:gd name="connsiteY0" fmla="*/ 1008941 h 2160000"/>
              <a:gd name="connsiteX1" fmla="*/ 242394 w 2209207"/>
              <a:gd name="connsiteY1" fmla="*/ 1019949 h 2160000"/>
              <a:gd name="connsiteX2" fmla="*/ 1033567 w 2209207"/>
              <a:gd name="connsiteY2" fmla="*/ 1916978 h 2160000"/>
              <a:gd name="connsiteX3" fmla="*/ 1031970 w 2209207"/>
              <a:gd name="connsiteY3" fmla="*/ 1835610 h 2160000"/>
              <a:gd name="connsiteX4" fmla="*/ 1122631 w 2209207"/>
              <a:gd name="connsiteY4" fmla="*/ 1998869 h 2160000"/>
              <a:gd name="connsiteX5" fmla="*/ 1038285 w 2209207"/>
              <a:gd name="connsiteY5" fmla="*/ 2157475 h 2160000"/>
              <a:gd name="connsiteX6" fmla="*/ 1036688 w 2209207"/>
              <a:gd name="connsiteY6" fmla="*/ 2076052 h 2160000"/>
              <a:gd name="connsiteX7" fmla="*/ 341489 w 2209207"/>
              <a:gd name="connsiteY7" fmla="*/ 1744715 h 2160000"/>
              <a:gd name="connsiteX8" fmla="*/ 84341 w 2209207"/>
              <a:gd name="connsiteY8" fmla="*/ 1008941 h 2160000"/>
              <a:gd name="connsiteX9" fmla="*/ 84340 w 2209207"/>
              <a:gd name="connsiteY9" fmla="*/ 1008941 h 2160000"/>
              <a:gd name="connsiteX0" fmla="*/ 2597 w 1040888"/>
              <a:gd name="connsiteY0" fmla="*/ 0 h 1148534"/>
              <a:gd name="connsiteX1" fmla="*/ 161331 w 1040888"/>
              <a:gd name="connsiteY1" fmla="*/ 112675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0 h 1148534"/>
              <a:gd name="connsiteX1" fmla="*/ 161331 w 1040888"/>
              <a:gd name="connsiteY1" fmla="*/ 112675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0 h 1148534"/>
              <a:gd name="connsiteX1" fmla="*/ 176385 w 1040888"/>
              <a:gd name="connsiteY1" fmla="*/ 95723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0 h 1148534"/>
              <a:gd name="connsiteX1" fmla="*/ 176385 w 1040888"/>
              <a:gd name="connsiteY1" fmla="*/ 95723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0888" h="1148534">
                <a:moveTo>
                  <a:pt x="2597" y="0"/>
                </a:moveTo>
                <a:cubicBezTo>
                  <a:pt x="55282" y="3669"/>
                  <a:pt x="123700" y="92054"/>
                  <a:pt x="176385" y="95723"/>
                </a:cubicBezTo>
                <a:cubicBezTo>
                  <a:pt x="160679" y="500248"/>
                  <a:pt x="479629" y="870209"/>
                  <a:pt x="951824" y="908037"/>
                </a:cubicBezTo>
                <a:cubicBezTo>
                  <a:pt x="951292" y="880914"/>
                  <a:pt x="950759" y="853792"/>
                  <a:pt x="950227" y="826669"/>
                </a:cubicBezTo>
                <a:lnTo>
                  <a:pt x="1040888" y="989928"/>
                </a:lnTo>
                <a:lnTo>
                  <a:pt x="956542" y="1148534"/>
                </a:lnTo>
                <a:cubicBezTo>
                  <a:pt x="956010" y="1121393"/>
                  <a:pt x="955477" y="1094252"/>
                  <a:pt x="954945" y="1067111"/>
                </a:cubicBezTo>
                <a:cubicBezTo>
                  <a:pt x="687700" y="1049755"/>
                  <a:pt x="438091" y="930790"/>
                  <a:pt x="259746" y="735774"/>
                </a:cubicBezTo>
                <a:cubicBezTo>
                  <a:pt x="75680" y="534503"/>
                  <a:pt x="-17079" y="269094"/>
                  <a:pt x="2598" y="0"/>
                </a:cubicBezTo>
                <a:lnTo>
                  <a:pt x="2597" y="0"/>
                </a:lnTo>
                <a:close/>
              </a:path>
            </a:pathLst>
          </a:custGeom>
          <a:solidFill>
            <a:srgbClr val="00A2C4"/>
          </a:solidFill>
          <a:ln>
            <a:noFill/>
          </a:ln>
          <a:effectLst/>
        </p:spPr>
      </p:sp>
      <p:sp>
        <p:nvSpPr>
          <p:cNvPr id="152" name="Deploy Arrow">
            <a:extLst>
              <a:ext uri="{FF2B5EF4-FFF2-40B4-BE49-F238E27FC236}">
                <a16:creationId xmlns:a16="http://schemas.microsoft.com/office/drawing/2014/main" id="{D88519ED-CD50-432A-9BE2-E4F8BA6F52D6}"/>
              </a:ext>
            </a:extLst>
          </p:cNvPr>
          <p:cNvSpPr>
            <a:spLocks noChangeAspect="1"/>
          </p:cNvSpPr>
          <p:nvPr/>
        </p:nvSpPr>
        <p:spPr>
          <a:xfrm rot="18799620">
            <a:off x="6012395" y="5255128"/>
            <a:ext cx="345775" cy="436262"/>
          </a:xfrm>
          <a:custGeom>
            <a:avLst/>
            <a:gdLst>
              <a:gd name="connsiteX0" fmla="*/ 84340 w 2209207"/>
              <a:gd name="connsiteY0" fmla="*/ 1008941 h 2160000"/>
              <a:gd name="connsiteX1" fmla="*/ 242394 w 2209207"/>
              <a:gd name="connsiteY1" fmla="*/ 1019949 h 2160000"/>
              <a:gd name="connsiteX2" fmla="*/ 1033567 w 2209207"/>
              <a:gd name="connsiteY2" fmla="*/ 1916978 h 2160000"/>
              <a:gd name="connsiteX3" fmla="*/ 1031970 w 2209207"/>
              <a:gd name="connsiteY3" fmla="*/ 1835610 h 2160000"/>
              <a:gd name="connsiteX4" fmla="*/ 1122631 w 2209207"/>
              <a:gd name="connsiteY4" fmla="*/ 1998869 h 2160000"/>
              <a:gd name="connsiteX5" fmla="*/ 1038285 w 2209207"/>
              <a:gd name="connsiteY5" fmla="*/ 2157475 h 2160000"/>
              <a:gd name="connsiteX6" fmla="*/ 1036688 w 2209207"/>
              <a:gd name="connsiteY6" fmla="*/ 2076052 h 2160000"/>
              <a:gd name="connsiteX7" fmla="*/ 341489 w 2209207"/>
              <a:gd name="connsiteY7" fmla="*/ 1744715 h 2160000"/>
              <a:gd name="connsiteX8" fmla="*/ 84341 w 2209207"/>
              <a:gd name="connsiteY8" fmla="*/ 1008941 h 2160000"/>
              <a:gd name="connsiteX9" fmla="*/ 84340 w 2209207"/>
              <a:gd name="connsiteY9" fmla="*/ 1008941 h 2160000"/>
              <a:gd name="connsiteX0" fmla="*/ 2597 w 1040888"/>
              <a:gd name="connsiteY0" fmla="*/ 0 h 1148534"/>
              <a:gd name="connsiteX1" fmla="*/ 161331 w 1040888"/>
              <a:gd name="connsiteY1" fmla="*/ 112675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0 h 1148534"/>
              <a:gd name="connsiteX1" fmla="*/ 161331 w 1040888"/>
              <a:gd name="connsiteY1" fmla="*/ 112675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0 h 1148534"/>
              <a:gd name="connsiteX1" fmla="*/ 176385 w 1040888"/>
              <a:gd name="connsiteY1" fmla="*/ 95723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0 h 1148534"/>
              <a:gd name="connsiteX1" fmla="*/ 176385 w 1040888"/>
              <a:gd name="connsiteY1" fmla="*/ 95723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31467 h 1180001"/>
              <a:gd name="connsiteX1" fmla="*/ 222860 w 1040888"/>
              <a:gd name="connsiteY1" fmla="*/ 246 h 1180001"/>
              <a:gd name="connsiteX2" fmla="*/ 951824 w 1040888"/>
              <a:gd name="connsiteY2" fmla="*/ 939504 h 1180001"/>
              <a:gd name="connsiteX3" fmla="*/ 950227 w 1040888"/>
              <a:gd name="connsiteY3" fmla="*/ 858136 h 1180001"/>
              <a:gd name="connsiteX4" fmla="*/ 1040888 w 1040888"/>
              <a:gd name="connsiteY4" fmla="*/ 1021395 h 1180001"/>
              <a:gd name="connsiteX5" fmla="*/ 956542 w 1040888"/>
              <a:gd name="connsiteY5" fmla="*/ 1180001 h 1180001"/>
              <a:gd name="connsiteX6" fmla="*/ 954945 w 1040888"/>
              <a:gd name="connsiteY6" fmla="*/ 1098578 h 1180001"/>
              <a:gd name="connsiteX7" fmla="*/ 259746 w 1040888"/>
              <a:gd name="connsiteY7" fmla="*/ 767241 h 1180001"/>
              <a:gd name="connsiteX8" fmla="*/ 2598 w 1040888"/>
              <a:gd name="connsiteY8" fmla="*/ 31467 h 1180001"/>
              <a:gd name="connsiteX9" fmla="*/ 2597 w 1040888"/>
              <a:gd name="connsiteY9" fmla="*/ 31467 h 1180001"/>
              <a:gd name="connsiteX0" fmla="*/ 2597 w 1040888"/>
              <a:gd name="connsiteY0" fmla="*/ 31467 h 1180001"/>
              <a:gd name="connsiteX1" fmla="*/ 222860 w 1040888"/>
              <a:gd name="connsiteY1" fmla="*/ 246 h 1180001"/>
              <a:gd name="connsiteX2" fmla="*/ 951824 w 1040888"/>
              <a:gd name="connsiteY2" fmla="*/ 939504 h 1180001"/>
              <a:gd name="connsiteX3" fmla="*/ 950227 w 1040888"/>
              <a:gd name="connsiteY3" fmla="*/ 858136 h 1180001"/>
              <a:gd name="connsiteX4" fmla="*/ 1040888 w 1040888"/>
              <a:gd name="connsiteY4" fmla="*/ 1021395 h 1180001"/>
              <a:gd name="connsiteX5" fmla="*/ 956542 w 1040888"/>
              <a:gd name="connsiteY5" fmla="*/ 1180001 h 1180001"/>
              <a:gd name="connsiteX6" fmla="*/ 954945 w 1040888"/>
              <a:gd name="connsiteY6" fmla="*/ 1098578 h 1180001"/>
              <a:gd name="connsiteX7" fmla="*/ 259746 w 1040888"/>
              <a:gd name="connsiteY7" fmla="*/ 767241 h 1180001"/>
              <a:gd name="connsiteX8" fmla="*/ 2598 w 1040888"/>
              <a:gd name="connsiteY8" fmla="*/ 31467 h 1180001"/>
              <a:gd name="connsiteX9" fmla="*/ 2597 w 1040888"/>
              <a:gd name="connsiteY9" fmla="*/ 31467 h 1180001"/>
              <a:gd name="connsiteX0" fmla="*/ 33516 w 1040888"/>
              <a:gd name="connsiteY0" fmla="*/ 0 h 1291971"/>
              <a:gd name="connsiteX1" fmla="*/ 222860 w 1040888"/>
              <a:gd name="connsiteY1" fmla="*/ 112216 h 1291971"/>
              <a:gd name="connsiteX2" fmla="*/ 951824 w 1040888"/>
              <a:gd name="connsiteY2" fmla="*/ 1051474 h 1291971"/>
              <a:gd name="connsiteX3" fmla="*/ 950227 w 1040888"/>
              <a:gd name="connsiteY3" fmla="*/ 970106 h 1291971"/>
              <a:gd name="connsiteX4" fmla="*/ 1040888 w 1040888"/>
              <a:gd name="connsiteY4" fmla="*/ 1133365 h 1291971"/>
              <a:gd name="connsiteX5" fmla="*/ 956542 w 1040888"/>
              <a:gd name="connsiteY5" fmla="*/ 1291971 h 1291971"/>
              <a:gd name="connsiteX6" fmla="*/ 954945 w 1040888"/>
              <a:gd name="connsiteY6" fmla="*/ 1210548 h 1291971"/>
              <a:gd name="connsiteX7" fmla="*/ 259746 w 1040888"/>
              <a:gd name="connsiteY7" fmla="*/ 879211 h 1291971"/>
              <a:gd name="connsiteX8" fmla="*/ 2598 w 1040888"/>
              <a:gd name="connsiteY8" fmla="*/ 143437 h 1291971"/>
              <a:gd name="connsiteX9" fmla="*/ 33516 w 1040888"/>
              <a:gd name="connsiteY9" fmla="*/ 0 h 1291971"/>
              <a:gd name="connsiteX0" fmla="*/ 51880 w 1040888"/>
              <a:gd name="connsiteY0" fmla="*/ 0 h 1371623"/>
              <a:gd name="connsiteX1" fmla="*/ 222860 w 1040888"/>
              <a:gd name="connsiteY1" fmla="*/ 191868 h 1371623"/>
              <a:gd name="connsiteX2" fmla="*/ 951824 w 1040888"/>
              <a:gd name="connsiteY2" fmla="*/ 1131126 h 1371623"/>
              <a:gd name="connsiteX3" fmla="*/ 950227 w 1040888"/>
              <a:gd name="connsiteY3" fmla="*/ 1049758 h 1371623"/>
              <a:gd name="connsiteX4" fmla="*/ 1040888 w 1040888"/>
              <a:gd name="connsiteY4" fmla="*/ 1213017 h 1371623"/>
              <a:gd name="connsiteX5" fmla="*/ 956542 w 1040888"/>
              <a:gd name="connsiteY5" fmla="*/ 1371623 h 1371623"/>
              <a:gd name="connsiteX6" fmla="*/ 954945 w 1040888"/>
              <a:gd name="connsiteY6" fmla="*/ 1290200 h 1371623"/>
              <a:gd name="connsiteX7" fmla="*/ 259746 w 1040888"/>
              <a:gd name="connsiteY7" fmla="*/ 958863 h 1371623"/>
              <a:gd name="connsiteX8" fmla="*/ 2598 w 1040888"/>
              <a:gd name="connsiteY8" fmla="*/ 223089 h 1371623"/>
              <a:gd name="connsiteX9" fmla="*/ 51880 w 1040888"/>
              <a:gd name="connsiteY9" fmla="*/ 0 h 1371623"/>
              <a:gd name="connsiteX0" fmla="*/ 40885 w 1040888"/>
              <a:gd name="connsiteY0" fmla="*/ 0 h 1361253"/>
              <a:gd name="connsiteX1" fmla="*/ 222860 w 1040888"/>
              <a:gd name="connsiteY1" fmla="*/ 181498 h 1361253"/>
              <a:gd name="connsiteX2" fmla="*/ 951824 w 1040888"/>
              <a:gd name="connsiteY2" fmla="*/ 1120756 h 1361253"/>
              <a:gd name="connsiteX3" fmla="*/ 950227 w 1040888"/>
              <a:gd name="connsiteY3" fmla="*/ 1039388 h 1361253"/>
              <a:gd name="connsiteX4" fmla="*/ 1040888 w 1040888"/>
              <a:gd name="connsiteY4" fmla="*/ 1202647 h 1361253"/>
              <a:gd name="connsiteX5" fmla="*/ 956542 w 1040888"/>
              <a:gd name="connsiteY5" fmla="*/ 1361253 h 1361253"/>
              <a:gd name="connsiteX6" fmla="*/ 954945 w 1040888"/>
              <a:gd name="connsiteY6" fmla="*/ 1279830 h 1361253"/>
              <a:gd name="connsiteX7" fmla="*/ 259746 w 1040888"/>
              <a:gd name="connsiteY7" fmla="*/ 948493 h 1361253"/>
              <a:gd name="connsiteX8" fmla="*/ 2598 w 1040888"/>
              <a:gd name="connsiteY8" fmla="*/ 212719 h 1361253"/>
              <a:gd name="connsiteX9" fmla="*/ 40885 w 1040888"/>
              <a:gd name="connsiteY9" fmla="*/ 0 h 1361253"/>
              <a:gd name="connsiteX0" fmla="*/ 40885 w 1040888"/>
              <a:gd name="connsiteY0" fmla="*/ 0 h 1361253"/>
              <a:gd name="connsiteX1" fmla="*/ 205216 w 1040888"/>
              <a:gd name="connsiteY1" fmla="*/ 196072 h 1361253"/>
              <a:gd name="connsiteX2" fmla="*/ 951824 w 1040888"/>
              <a:gd name="connsiteY2" fmla="*/ 1120756 h 1361253"/>
              <a:gd name="connsiteX3" fmla="*/ 950227 w 1040888"/>
              <a:gd name="connsiteY3" fmla="*/ 1039388 h 1361253"/>
              <a:gd name="connsiteX4" fmla="*/ 1040888 w 1040888"/>
              <a:gd name="connsiteY4" fmla="*/ 1202647 h 1361253"/>
              <a:gd name="connsiteX5" fmla="*/ 956542 w 1040888"/>
              <a:gd name="connsiteY5" fmla="*/ 1361253 h 1361253"/>
              <a:gd name="connsiteX6" fmla="*/ 954945 w 1040888"/>
              <a:gd name="connsiteY6" fmla="*/ 1279830 h 1361253"/>
              <a:gd name="connsiteX7" fmla="*/ 259746 w 1040888"/>
              <a:gd name="connsiteY7" fmla="*/ 948493 h 1361253"/>
              <a:gd name="connsiteX8" fmla="*/ 2598 w 1040888"/>
              <a:gd name="connsiteY8" fmla="*/ 212719 h 1361253"/>
              <a:gd name="connsiteX9" fmla="*/ 40885 w 1040888"/>
              <a:gd name="connsiteY9" fmla="*/ 0 h 1361253"/>
              <a:gd name="connsiteX0" fmla="*/ 47967 w 1040888"/>
              <a:gd name="connsiteY0" fmla="*/ 0 h 1313285"/>
              <a:gd name="connsiteX1" fmla="*/ 205216 w 1040888"/>
              <a:gd name="connsiteY1" fmla="*/ 148104 h 1313285"/>
              <a:gd name="connsiteX2" fmla="*/ 951824 w 1040888"/>
              <a:gd name="connsiteY2" fmla="*/ 1072788 h 1313285"/>
              <a:gd name="connsiteX3" fmla="*/ 950227 w 1040888"/>
              <a:gd name="connsiteY3" fmla="*/ 991420 h 1313285"/>
              <a:gd name="connsiteX4" fmla="*/ 1040888 w 1040888"/>
              <a:gd name="connsiteY4" fmla="*/ 1154679 h 1313285"/>
              <a:gd name="connsiteX5" fmla="*/ 956542 w 1040888"/>
              <a:gd name="connsiteY5" fmla="*/ 1313285 h 1313285"/>
              <a:gd name="connsiteX6" fmla="*/ 954945 w 1040888"/>
              <a:gd name="connsiteY6" fmla="*/ 1231862 h 1313285"/>
              <a:gd name="connsiteX7" fmla="*/ 259746 w 1040888"/>
              <a:gd name="connsiteY7" fmla="*/ 900525 h 1313285"/>
              <a:gd name="connsiteX8" fmla="*/ 2598 w 1040888"/>
              <a:gd name="connsiteY8" fmla="*/ 164751 h 1313285"/>
              <a:gd name="connsiteX9" fmla="*/ 47967 w 1040888"/>
              <a:gd name="connsiteY9" fmla="*/ 0 h 131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0888" h="1313285">
                <a:moveTo>
                  <a:pt x="47967" y="0"/>
                </a:moveTo>
                <a:cubicBezTo>
                  <a:pt x="100652" y="3669"/>
                  <a:pt x="152531" y="144435"/>
                  <a:pt x="205216" y="148104"/>
                </a:cubicBezTo>
                <a:cubicBezTo>
                  <a:pt x="36951" y="467984"/>
                  <a:pt x="479629" y="1034960"/>
                  <a:pt x="951824" y="1072788"/>
                </a:cubicBezTo>
                <a:cubicBezTo>
                  <a:pt x="951292" y="1045665"/>
                  <a:pt x="950759" y="1018543"/>
                  <a:pt x="950227" y="991420"/>
                </a:cubicBezTo>
                <a:lnTo>
                  <a:pt x="1040888" y="1154679"/>
                </a:lnTo>
                <a:lnTo>
                  <a:pt x="956542" y="1313285"/>
                </a:lnTo>
                <a:cubicBezTo>
                  <a:pt x="956010" y="1286144"/>
                  <a:pt x="955477" y="1259003"/>
                  <a:pt x="954945" y="1231862"/>
                </a:cubicBezTo>
                <a:cubicBezTo>
                  <a:pt x="687700" y="1214506"/>
                  <a:pt x="438091" y="1095541"/>
                  <a:pt x="259746" y="900525"/>
                </a:cubicBezTo>
                <a:cubicBezTo>
                  <a:pt x="75680" y="699254"/>
                  <a:pt x="-17079" y="433845"/>
                  <a:pt x="2598" y="164751"/>
                </a:cubicBezTo>
                <a:lnTo>
                  <a:pt x="47967" y="0"/>
                </a:lnTo>
                <a:close/>
              </a:path>
            </a:pathLst>
          </a:custGeom>
          <a:solidFill>
            <a:srgbClr val="00A2C4"/>
          </a:solidFill>
          <a:ln>
            <a:noFill/>
          </a:ln>
          <a:effectLst/>
        </p:spPr>
      </p:sp>
      <p:sp>
        <p:nvSpPr>
          <p:cNvPr id="153" name="TEST Text">
            <a:extLst>
              <a:ext uri="{FF2B5EF4-FFF2-40B4-BE49-F238E27FC236}">
                <a16:creationId xmlns:a16="http://schemas.microsoft.com/office/drawing/2014/main" id="{36A83F3B-8429-4E7D-9276-0A65B00A95FF}"/>
              </a:ext>
            </a:extLst>
          </p:cNvPr>
          <p:cNvSpPr txBox="1">
            <a:spLocks noChangeAspect="1"/>
          </p:cNvSpPr>
          <p:nvPr/>
        </p:nvSpPr>
        <p:spPr>
          <a:xfrm>
            <a:off x="6024557" y="5328244"/>
            <a:ext cx="319831" cy="95821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 defTabSz="379163"/>
            <a:r>
              <a:rPr lang="en-IE" sz="383" b="1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SoS</a:t>
            </a:r>
            <a:endParaRPr lang="en-GB" sz="383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5" name="DESIGN Text">
            <a:extLst>
              <a:ext uri="{FF2B5EF4-FFF2-40B4-BE49-F238E27FC236}">
                <a16:creationId xmlns:a16="http://schemas.microsoft.com/office/drawing/2014/main" id="{EDD5208C-83D3-4698-A7A7-3105ABFF1C4C}"/>
              </a:ext>
            </a:extLst>
          </p:cNvPr>
          <p:cNvSpPr txBox="1">
            <a:spLocks noChangeAspect="1"/>
          </p:cNvSpPr>
          <p:nvPr/>
        </p:nvSpPr>
        <p:spPr>
          <a:xfrm rot="21184560">
            <a:off x="6075504" y="5488029"/>
            <a:ext cx="295332" cy="86481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defTabSz="379163"/>
            <a:r>
              <a:rPr lang="en-IE" sz="402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 Sync</a:t>
            </a:r>
            <a:endParaRPr lang="en-GB" sz="402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6" name="PREP Text">
            <a:extLst>
              <a:ext uri="{FF2B5EF4-FFF2-40B4-BE49-F238E27FC236}">
                <a16:creationId xmlns:a16="http://schemas.microsoft.com/office/drawing/2014/main" id="{8F9591CD-7C8A-4138-B277-DC4B62255179}"/>
              </a:ext>
            </a:extLst>
          </p:cNvPr>
          <p:cNvSpPr txBox="1"/>
          <p:nvPr/>
        </p:nvSpPr>
        <p:spPr>
          <a:xfrm>
            <a:off x="5979888" y="5387658"/>
            <a:ext cx="387472" cy="22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79163"/>
            <a:r>
              <a:rPr lang="en-IE" sz="418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Execute</a:t>
            </a:r>
            <a:endParaRPr lang="en-GB" sz="418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116AD-97BE-465F-88C2-45956344255C}"/>
              </a:ext>
            </a:extLst>
          </p:cNvPr>
          <p:cNvSpPr txBox="1"/>
          <p:nvPr/>
        </p:nvSpPr>
        <p:spPr>
          <a:xfrm>
            <a:off x="6947606" y="5558518"/>
            <a:ext cx="93680" cy="16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62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5AA60F1-D033-4C5A-8290-644AA1D98FDE}"/>
              </a:ext>
            </a:extLst>
          </p:cNvPr>
          <p:cNvSpPr txBox="1"/>
          <p:nvPr/>
        </p:nvSpPr>
        <p:spPr>
          <a:xfrm>
            <a:off x="5915983" y="3517780"/>
            <a:ext cx="515295" cy="134643"/>
          </a:xfrm>
          <a:prstGeom prst="rect">
            <a:avLst/>
          </a:prstGeom>
          <a:solidFill>
            <a:srgbClr val="FFFFFF"/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 defTabSz="379163">
              <a:defRPr/>
            </a:pPr>
            <a:r>
              <a:rPr lang="en-US" sz="488" kern="0" spc="84">
                <a:solidFill>
                  <a:srgbClr val="5F5F61"/>
                </a:solidFill>
                <a:latin typeface="Verdana"/>
              </a:rPr>
              <a:t>Program Increment</a:t>
            </a:r>
          </a:p>
        </p:txBody>
      </p:sp>
      <p:grpSp>
        <p:nvGrpSpPr>
          <p:cNvPr id="159" name="PROGRAM BACKLOG FUNNEL OBJECTS">
            <a:extLst>
              <a:ext uri="{FF2B5EF4-FFF2-40B4-BE49-F238E27FC236}">
                <a16:creationId xmlns:a16="http://schemas.microsoft.com/office/drawing/2014/main" id="{AB64400A-E8B0-4990-8313-8EEAD860BB01}"/>
              </a:ext>
            </a:extLst>
          </p:cNvPr>
          <p:cNvGrpSpPr/>
          <p:nvPr/>
        </p:nvGrpSpPr>
        <p:grpSpPr>
          <a:xfrm>
            <a:off x="3832424" y="3590016"/>
            <a:ext cx="603816" cy="757914"/>
            <a:chOff x="2480245" y="1939435"/>
            <a:chExt cx="1235473" cy="1672754"/>
          </a:xfrm>
        </p:grpSpPr>
        <p:sp>
          <p:nvSpPr>
            <p:cNvPr id="160" name="Circle 4/4">
              <a:extLst>
                <a:ext uri="{FF2B5EF4-FFF2-40B4-BE49-F238E27FC236}">
                  <a16:creationId xmlns:a16="http://schemas.microsoft.com/office/drawing/2014/main" id="{1633CFD0-067B-455A-B81C-191C9BE7D496}"/>
                </a:ext>
              </a:extLst>
            </p:cNvPr>
            <p:cNvSpPr/>
            <p:nvPr/>
          </p:nvSpPr>
          <p:spPr>
            <a:xfrm>
              <a:off x="3125467" y="3468189"/>
              <a:ext cx="144000" cy="144000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775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61" name="Circle 3/4">
              <a:extLst>
                <a:ext uri="{FF2B5EF4-FFF2-40B4-BE49-F238E27FC236}">
                  <a16:creationId xmlns:a16="http://schemas.microsoft.com/office/drawing/2014/main" id="{17C2219C-7BDA-4BBC-B1CC-70732A6291E7}"/>
                </a:ext>
              </a:extLst>
            </p:cNvPr>
            <p:cNvSpPr/>
            <p:nvPr/>
          </p:nvSpPr>
          <p:spPr>
            <a:xfrm>
              <a:off x="3070608" y="3332764"/>
              <a:ext cx="144000" cy="144000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775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62" name="Circle 2/4">
              <a:extLst>
                <a:ext uri="{FF2B5EF4-FFF2-40B4-BE49-F238E27FC236}">
                  <a16:creationId xmlns:a16="http://schemas.microsoft.com/office/drawing/2014/main" id="{44EEFD73-8EB3-45B8-A0D1-5F48542CF70E}"/>
                </a:ext>
              </a:extLst>
            </p:cNvPr>
            <p:cNvSpPr/>
            <p:nvPr/>
          </p:nvSpPr>
          <p:spPr>
            <a:xfrm>
              <a:off x="3059334" y="3045207"/>
              <a:ext cx="144000" cy="144000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775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63" name="Circle 1/4">
              <a:extLst>
                <a:ext uri="{FF2B5EF4-FFF2-40B4-BE49-F238E27FC236}">
                  <a16:creationId xmlns:a16="http://schemas.microsoft.com/office/drawing/2014/main" id="{F7AE2112-AECE-4AD4-A62B-1CDBB82E338B}"/>
                </a:ext>
              </a:extLst>
            </p:cNvPr>
            <p:cNvSpPr/>
            <p:nvPr/>
          </p:nvSpPr>
          <p:spPr>
            <a:xfrm>
              <a:off x="3175429" y="2798946"/>
              <a:ext cx="180000" cy="180000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775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64" name="Feature 3/3">
              <a:extLst>
                <a:ext uri="{FF2B5EF4-FFF2-40B4-BE49-F238E27FC236}">
                  <a16:creationId xmlns:a16="http://schemas.microsoft.com/office/drawing/2014/main" id="{7B3B472D-E9AF-4C26-A8BD-78FDBB79FA36}"/>
                </a:ext>
              </a:extLst>
            </p:cNvPr>
            <p:cNvSpPr/>
            <p:nvPr/>
          </p:nvSpPr>
          <p:spPr>
            <a:xfrm>
              <a:off x="3247023" y="2285975"/>
              <a:ext cx="360000" cy="360000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362" kern="0">
                  <a:solidFill>
                    <a:srgbClr val="FFFFFF"/>
                  </a:solidFill>
                  <a:latin typeface="Verdana"/>
                </a:rPr>
                <a:t>Feature</a:t>
              </a:r>
            </a:p>
          </p:txBody>
        </p:sp>
        <p:sp>
          <p:nvSpPr>
            <p:cNvPr id="165" name="Feature 2/3">
              <a:extLst>
                <a:ext uri="{FF2B5EF4-FFF2-40B4-BE49-F238E27FC236}">
                  <a16:creationId xmlns:a16="http://schemas.microsoft.com/office/drawing/2014/main" id="{76A42464-FAAC-43A9-B680-271C2A4AA8B3}"/>
                </a:ext>
              </a:extLst>
            </p:cNvPr>
            <p:cNvSpPr/>
            <p:nvPr/>
          </p:nvSpPr>
          <p:spPr>
            <a:xfrm>
              <a:off x="2503336" y="1939435"/>
              <a:ext cx="555998" cy="581312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362" kern="0">
                  <a:solidFill>
                    <a:srgbClr val="FFFFFF"/>
                  </a:solidFill>
                  <a:latin typeface="Verdana"/>
                </a:rPr>
                <a:t>Capability</a:t>
              </a:r>
            </a:p>
          </p:txBody>
        </p:sp>
        <p:sp>
          <p:nvSpPr>
            <p:cNvPr id="167" name="Program Backlog Funnel">
              <a:extLst>
                <a:ext uri="{FF2B5EF4-FFF2-40B4-BE49-F238E27FC236}">
                  <a16:creationId xmlns:a16="http://schemas.microsoft.com/office/drawing/2014/main" id="{F1421D6F-4C07-4B06-8CE0-8CE6EE6B111E}"/>
                </a:ext>
              </a:extLst>
            </p:cNvPr>
            <p:cNvSpPr/>
            <p:nvPr/>
          </p:nvSpPr>
          <p:spPr>
            <a:xfrm>
              <a:off x="2480245" y="2522128"/>
              <a:ext cx="1235473" cy="855589"/>
            </a:xfrm>
            <a:custGeom>
              <a:avLst/>
              <a:gdLst>
                <a:gd name="connsiteX0" fmla="*/ 577362 w 1764197"/>
                <a:gd name="connsiteY0" fmla="*/ 1035115 h 1440160"/>
                <a:gd name="connsiteX1" fmla="*/ 1186834 w 1764197"/>
                <a:gd name="connsiteY1" fmla="*/ 1035115 h 1440160"/>
                <a:gd name="connsiteX2" fmla="*/ 1110698 w 1764197"/>
                <a:gd name="connsiteY2" fmla="*/ 1440160 h 1440160"/>
                <a:gd name="connsiteX3" fmla="*/ 882098 w 1764197"/>
                <a:gd name="connsiteY3" fmla="*/ 1440160 h 1440160"/>
                <a:gd name="connsiteX4" fmla="*/ 653498 w 1764197"/>
                <a:gd name="connsiteY4" fmla="*/ 1440160 h 1440160"/>
                <a:gd name="connsiteX5" fmla="*/ 432346 w 1764197"/>
                <a:gd name="connsiteY5" fmla="*/ 742583 h 1440160"/>
                <a:gd name="connsiteX6" fmla="*/ 1331853 w 1764197"/>
                <a:gd name="connsiteY6" fmla="*/ 742583 h 1440160"/>
                <a:gd name="connsiteX7" fmla="*/ 1204773 w 1764197"/>
                <a:gd name="connsiteY7" fmla="*/ 939686 h 1440160"/>
                <a:gd name="connsiteX8" fmla="*/ 1200371 w 1764197"/>
                <a:gd name="connsiteY8" fmla="*/ 963107 h 1440160"/>
                <a:gd name="connsiteX9" fmla="*/ 563828 w 1764197"/>
                <a:gd name="connsiteY9" fmla="*/ 963107 h 1440160"/>
                <a:gd name="connsiteX10" fmla="*/ 559425 w 1764197"/>
                <a:gd name="connsiteY10" fmla="*/ 939686 h 1440160"/>
                <a:gd name="connsiteX11" fmla="*/ 243739 w 1764197"/>
                <a:gd name="connsiteY11" fmla="*/ 450050 h 1440160"/>
                <a:gd name="connsiteX12" fmla="*/ 1520460 w 1764197"/>
                <a:gd name="connsiteY12" fmla="*/ 450050 h 1440160"/>
                <a:gd name="connsiteX13" fmla="*/ 1378279 w 1764197"/>
                <a:gd name="connsiteY13" fmla="*/ 670575 h 1440160"/>
                <a:gd name="connsiteX14" fmla="*/ 385919 w 1764197"/>
                <a:gd name="connsiteY14" fmla="*/ 670575 h 1440160"/>
                <a:gd name="connsiteX15" fmla="*/ 90010 w 1764197"/>
                <a:gd name="connsiteY15" fmla="*/ 0 h 1440160"/>
                <a:gd name="connsiteX16" fmla="*/ 1674187 w 1764197"/>
                <a:gd name="connsiteY16" fmla="*/ 0 h 1440160"/>
                <a:gd name="connsiteX17" fmla="*/ 1757124 w 1764197"/>
                <a:gd name="connsiteY17" fmla="*/ 54974 h 1440160"/>
                <a:gd name="connsiteX18" fmla="*/ 1760563 w 1764197"/>
                <a:gd name="connsiteY18" fmla="*/ 72008 h 1440160"/>
                <a:gd name="connsiteX19" fmla="*/ 1764196 w 1764197"/>
                <a:gd name="connsiteY19" fmla="*/ 72008 h 1440160"/>
                <a:gd name="connsiteX20" fmla="*/ 1761429 w 1764197"/>
                <a:gd name="connsiteY20" fmla="*/ 76300 h 1440160"/>
                <a:gd name="connsiteX21" fmla="*/ 1764197 w 1764197"/>
                <a:gd name="connsiteY21" fmla="*/ 90010 h 1440160"/>
                <a:gd name="connsiteX22" fmla="*/ 1709223 w 1764197"/>
                <a:gd name="connsiteY22" fmla="*/ 172947 h 1440160"/>
                <a:gd name="connsiteX23" fmla="*/ 1697605 w 1764197"/>
                <a:gd name="connsiteY23" fmla="*/ 175292 h 1440160"/>
                <a:gd name="connsiteX24" fmla="*/ 1566885 w 1764197"/>
                <a:gd name="connsiteY24" fmla="*/ 378042 h 1440160"/>
                <a:gd name="connsiteX25" fmla="*/ 197312 w 1764197"/>
                <a:gd name="connsiteY25" fmla="*/ 378042 h 1440160"/>
                <a:gd name="connsiteX26" fmla="*/ 66591 w 1764197"/>
                <a:gd name="connsiteY26" fmla="*/ 175292 h 1440160"/>
                <a:gd name="connsiteX27" fmla="*/ 54974 w 1764197"/>
                <a:gd name="connsiteY27" fmla="*/ 172947 h 1440160"/>
                <a:gd name="connsiteX28" fmla="*/ 0 w 1764197"/>
                <a:gd name="connsiteY28" fmla="*/ 90010 h 1440160"/>
                <a:gd name="connsiteX29" fmla="*/ 2768 w 1764197"/>
                <a:gd name="connsiteY29" fmla="*/ 76301 h 1440160"/>
                <a:gd name="connsiteX30" fmla="*/ 0 w 1764197"/>
                <a:gd name="connsiteY30" fmla="*/ 72008 h 1440160"/>
                <a:gd name="connsiteX31" fmla="*/ 3635 w 1764197"/>
                <a:gd name="connsiteY31" fmla="*/ 72008 h 1440160"/>
                <a:gd name="connsiteX32" fmla="*/ 7074 w 1764197"/>
                <a:gd name="connsiteY32" fmla="*/ 54974 h 1440160"/>
                <a:gd name="connsiteX33" fmla="*/ 90010 w 1764197"/>
                <a:gd name="connsiteY33" fmla="*/ 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4197" h="1440160">
                  <a:moveTo>
                    <a:pt x="577362" y="1035115"/>
                  </a:moveTo>
                  <a:lnTo>
                    <a:pt x="1186834" y="1035115"/>
                  </a:lnTo>
                  <a:lnTo>
                    <a:pt x="1110698" y="1440160"/>
                  </a:lnTo>
                  <a:lnTo>
                    <a:pt x="882098" y="1440160"/>
                  </a:lnTo>
                  <a:lnTo>
                    <a:pt x="653498" y="1440160"/>
                  </a:lnTo>
                  <a:close/>
                  <a:moveTo>
                    <a:pt x="432346" y="742583"/>
                  </a:moveTo>
                  <a:lnTo>
                    <a:pt x="1331853" y="742583"/>
                  </a:lnTo>
                  <a:lnTo>
                    <a:pt x="1204773" y="939686"/>
                  </a:lnTo>
                  <a:lnTo>
                    <a:pt x="1200371" y="963107"/>
                  </a:lnTo>
                  <a:lnTo>
                    <a:pt x="563828" y="963107"/>
                  </a:lnTo>
                  <a:lnTo>
                    <a:pt x="559425" y="939686"/>
                  </a:lnTo>
                  <a:close/>
                  <a:moveTo>
                    <a:pt x="243739" y="450050"/>
                  </a:moveTo>
                  <a:lnTo>
                    <a:pt x="1520460" y="450050"/>
                  </a:lnTo>
                  <a:lnTo>
                    <a:pt x="1378279" y="670575"/>
                  </a:lnTo>
                  <a:lnTo>
                    <a:pt x="385919" y="670575"/>
                  </a:lnTo>
                  <a:close/>
                  <a:moveTo>
                    <a:pt x="90010" y="0"/>
                  </a:moveTo>
                  <a:lnTo>
                    <a:pt x="1674187" y="0"/>
                  </a:lnTo>
                  <a:cubicBezTo>
                    <a:pt x="1711470" y="0"/>
                    <a:pt x="1743459" y="22668"/>
                    <a:pt x="1757124" y="54974"/>
                  </a:cubicBezTo>
                  <a:lnTo>
                    <a:pt x="1760563" y="72008"/>
                  </a:lnTo>
                  <a:lnTo>
                    <a:pt x="1764196" y="72008"/>
                  </a:lnTo>
                  <a:lnTo>
                    <a:pt x="1761429" y="76300"/>
                  </a:lnTo>
                  <a:lnTo>
                    <a:pt x="1764197" y="90010"/>
                  </a:lnTo>
                  <a:cubicBezTo>
                    <a:pt x="1764197" y="127293"/>
                    <a:pt x="1741529" y="159282"/>
                    <a:pt x="1709223" y="172947"/>
                  </a:cubicBezTo>
                  <a:lnTo>
                    <a:pt x="1697605" y="175292"/>
                  </a:lnTo>
                  <a:lnTo>
                    <a:pt x="1566885" y="378042"/>
                  </a:lnTo>
                  <a:lnTo>
                    <a:pt x="197312" y="378042"/>
                  </a:lnTo>
                  <a:lnTo>
                    <a:pt x="66591" y="175292"/>
                  </a:lnTo>
                  <a:lnTo>
                    <a:pt x="54974" y="172947"/>
                  </a:lnTo>
                  <a:cubicBezTo>
                    <a:pt x="22668" y="159282"/>
                    <a:pt x="0" y="127293"/>
                    <a:pt x="0" y="90010"/>
                  </a:cubicBezTo>
                  <a:lnTo>
                    <a:pt x="2768" y="76301"/>
                  </a:lnTo>
                  <a:lnTo>
                    <a:pt x="0" y="72008"/>
                  </a:lnTo>
                  <a:lnTo>
                    <a:pt x="3635" y="72008"/>
                  </a:lnTo>
                  <a:lnTo>
                    <a:pt x="7074" y="54974"/>
                  </a:lnTo>
                  <a:cubicBezTo>
                    <a:pt x="20738" y="22668"/>
                    <a:pt x="52727" y="0"/>
                    <a:pt x="90010" y="0"/>
                  </a:cubicBezTo>
                  <a:close/>
                </a:path>
              </a:pathLst>
            </a:custGeom>
            <a:solidFill>
              <a:srgbClr val="FFFFFF">
                <a:lumMod val="50000"/>
                <a:alpha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257809" rtlCol="0" anchor="ctr"/>
            <a:lstStyle/>
            <a:p>
              <a:pPr algn="ctr" defTabSz="379163">
                <a:defRPr/>
              </a:pPr>
              <a:r>
                <a:rPr lang="en-GB" sz="414" kern="0">
                  <a:solidFill>
                    <a:srgbClr val="FFFFFF"/>
                  </a:solidFill>
                  <a:latin typeface="Verdana"/>
                </a:rPr>
                <a:t>Solution Backlog</a:t>
              </a:r>
            </a:p>
            <a:p>
              <a:pPr algn="ctr" defTabSz="379163">
                <a:defRPr/>
              </a:pPr>
              <a:endParaRPr lang="en-GB" sz="414" kern="0">
                <a:solidFill>
                  <a:srgbClr val="FFFFFF"/>
                </a:solidFill>
                <a:latin typeface="Verdana"/>
              </a:endParaRPr>
            </a:p>
          </p:txBody>
        </p: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AAADF434-D36D-4E59-A2AF-0FCA7A78CD1C}"/>
              </a:ext>
            </a:extLst>
          </p:cNvPr>
          <p:cNvSpPr txBox="1"/>
          <p:nvPr/>
        </p:nvSpPr>
        <p:spPr>
          <a:xfrm rot="1551852">
            <a:off x="7205396" y="3755870"/>
            <a:ext cx="301767" cy="13279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 defTabSz="318678"/>
            <a:r>
              <a:rPr lang="en-US" sz="418" kern="0" spc="70">
                <a:solidFill>
                  <a:schemeClr val="bg1"/>
                </a:solidFill>
                <a:latin typeface="Verdana"/>
              </a:rPr>
              <a:t>Demo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CCA359C-DE12-4AE5-89E4-1ED2795798F8}"/>
              </a:ext>
            </a:extLst>
          </p:cNvPr>
          <p:cNvSpPr txBox="1"/>
          <p:nvPr/>
        </p:nvSpPr>
        <p:spPr>
          <a:xfrm rot="19861149">
            <a:off x="4798071" y="3812814"/>
            <a:ext cx="573630" cy="132798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0" tIns="0" rIns="0" bIns="0" numCol="1" rtlCol="0">
            <a:prstTxWarp prst="textArchUp">
              <a:avLst/>
            </a:prstTxWarp>
            <a:noAutofit/>
          </a:bodyPr>
          <a:lstStyle/>
          <a:p>
            <a:pPr algn="ctr" defTabSz="318678"/>
            <a:r>
              <a:rPr lang="en-US" sz="418" kern="0" spc="70">
                <a:solidFill>
                  <a:schemeClr val="bg1"/>
                </a:solidFill>
                <a:latin typeface="Verdana"/>
              </a:rPr>
              <a:t>Retrospective</a:t>
            </a:r>
          </a:p>
        </p:txBody>
      </p:sp>
      <p:pic>
        <p:nvPicPr>
          <p:cNvPr id="178" name="Picture 177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67E931FB-09FE-4C44-B273-A26CB37B2F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58" y="3714232"/>
            <a:ext cx="310338" cy="232754"/>
          </a:xfrm>
          <a:prstGeom prst="rect">
            <a:avLst/>
          </a:prstGeom>
        </p:spPr>
      </p:pic>
      <p:pic>
        <p:nvPicPr>
          <p:cNvPr id="179" name="Picture 178" descr="A picture containing indoor&#10;&#10;Description automatically generated">
            <a:extLst>
              <a:ext uri="{FF2B5EF4-FFF2-40B4-BE49-F238E27FC236}">
                <a16:creationId xmlns:a16="http://schemas.microsoft.com/office/drawing/2014/main" id="{AC992B7D-CCF0-47B4-AA98-E412BB68C8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5689" y="3712384"/>
            <a:ext cx="240691" cy="224645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3F14958C-9093-4480-ADB2-41DCCAF6B0D7}"/>
              </a:ext>
            </a:extLst>
          </p:cNvPr>
          <p:cNvSpPr txBox="1"/>
          <p:nvPr/>
        </p:nvSpPr>
        <p:spPr>
          <a:xfrm>
            <a:off x="6447289" y="3899788"/>
            <a:ext cx="354586" cy="22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18">
                <a:solidFill>
                  <a:schemeClr val="accent3">
                    <a:lumMod val="50000"/>
                  </a:schemeClr>
                </a:solidFill>
              </a:rPr>
              <a:t>Ceremonies</a:t>
            </a:r>
            <a:endParaRPr lang="en-US" sz="418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B4B5537D-8B17-4456-9F79-67DD255BE6A0}"/>
              </a:ext>
            </a:extLst>
          </p:cNvPr>
          <p:cNvSpPr txBox="1"/>
          <p:nvPr/>
        </p:nvSpPr>
        <p:spPr>
          <a:xfrm>
            <a:off x="5614569" y="3902354"/>
            <a:ext cx="265639" cy="22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18">
                <a:solidFill>
                  <a:schemeClr val="accent3">
                    <a:lumMod val="50000"/>
                  </a:schemeClr>
                </a:solidFill>
              </a:rPr>
              <a:t>Roles</a:t>
            </a:r>
            <a:endParaRPr lang="en-US" sz="418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8A9A8B00-9CAB-40DD-A2A9-CFD027309508}"/>
              </a:ext>
            </a:extLst>
          </p:cNvPr>
          <p:cNvSpPr>
            <a:spLocks noChangeAspect="1"/>
          </p:cNvSpPr>
          <p:nvPr/>
        </p:nvSpPr>
        <p:spPr>
          <a:xfrm>
            <a:off x="6462362" y="4398881"/>
            <a:ext cx="394847" cy="125471"/>
          </a:xfrm>
          <a:prstGeom prst="roundRect">
            <a:avLst/>
          </a:pr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r>
              <a:rPr lang="en-US" sz="306" kern="0">
                <a:solidFill>
                  <a:srgbClr val="FFFFFF"/>
                </a:solidFill>
                <a:latin typeface="Verdana"/>
              </a:rPr>
              <a:t>Backlog Elaboration</a:t>
            </a:r>
            <a:endParaRPr lang="en-IE" sz="306" kern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CD2E6-0AFC-4DD3-826F-084EA66EB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193" y="4919070"/>
            <a:ext cx="645226" cy="288884"/>
          </a:xfrm>
          <a:prstGeom prst="rect">
            <a:avLst/>
          </a:prstGeom>
        </p:spPr>
      </p:pic>
      <p:pic>
        <p:nvPicPr>
          <p:cNvPr id="5" name="Picture 4" descr="A picture containing text, tool&#10;&#10;Description automatically generated">
            <a:extLst>
              <a:ext uri="{FF2B5EF4-FFF2-40B4-BE49-F238E27FC236}">
                <a16:creationId xmlns:a16="http://schemas.microsoft.com/office/drawing/2014/main" id="{A0D4E4DC-E4EA-4C6A-9457-6951E11FD8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748" y="3612883"/>
            <a:ext cx="282702" cy="3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6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05" grpId="0" animBg="1"/>
      <p:bldP spid="106" grpId="0" animBg="1"/>
      <p:bldP spid="107" grpId="0" animBg="1"/>
      <p:bldP spid="128" grpId="0" animBg="1"/>
      <p:bldP spid="129" grpId="0" animBg="1"/>
      <p:bldP spid="130" grpId="0" animBg="1"/>
      <p:bldP spid="137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58" grpId="0" animBg="1"/>
      <p:bldP spid="18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F9F18-97FA-4E4A-92A3-B4AA9E4B005A}"/>
              </a:ext>
            </a:extLst>
          </p:cNvPr>
          <p:cNvCxnSpPr/>
          <p:nvPr/>
        </p:nvCxnSpPr>
        <p:spPr>
          <a:xfrm flipV="1">
            <a:off x="7715312" y="4682885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A4DE6AC-6DD2-4737-B6DB-70BD64D4AD49}"/>
              </a:ext>
            </a:extLst>
          </p:cNvPr>
          <p:cNvSpPr/>
          <p:nvPr/>
        </p:nvSpPr>
        <p:spPr>
          <a:xfrm>
            <a:off x="3373097" y="3604010"/>
            <a:ext cx="5301107" cy="279698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25181-0462-430E-855B-66CF5B3DA5F5}"/>
              </a:ext>
            </a:extLst>
          </p:cNvPr>
          <p:cNvSpPr/>
          <p:nvPr/>
        </p:nvSpPr>
        <p:spPr>
          <a:xfrm rot="18866360">
            <a:off x="3176837" y="4282162"/>
            <a:ext cx="1047647" cy="25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3C90E6-D478-4773-BAD8-DF12FFD98E08}"/>
              </a:ext>
            </a:extLst>
          </p:cNvPr>
          <p:cNvSpPr/>
          <p:nvPr/>
        </p:nvSpPr>
        <p:spPr>
          <a:xfrm rot="18866360">
            <a:off x="2506559" y="3404988"/>
            <a:ext cx="1403407" cy="20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725FDB-BF83-489B-813E-2046D731642D}"/>
              </a:ext>
            </a:extLst>
          </p:cNvPr>
          <p:cNvSpPr/>
          <p:nvPr/>
        </p:nvSpPr>
        <p:spPr>
          <a:xfrm rot="18866360">
            <a:off x="1956322" y="2457908"/>
            <a:ext cx="1490844" cy="207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B6936-F297-4257-A53C-350DCD2755BD}"/>
              </a:ext>
            </a:extLst>
          </p:cNvPr>
          <p:cNvSpPr txBox="1"/>
          <p:nvPr/>
        </p:nvSpPr>
        <p:spPr>
          <a:xfrm>
            <a:off x="3658603" y="4825140"/>
            <a:ext cx="93680" cy="16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62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6F2653-B1D3-4589-A9FC-AECB610851FA}"/>
              </a:ext>
            </a:extLst>
          </p:cNvPr>
          <p:cNvSpPr/>
          <p:nvPr/>
        </p:nvSpPr>
        <p:spPr>
          <a:xfrm rot="1261158">
            <a:off x="3705411" y="3476839"/>
            <a:ext cx="104887" cy="393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D03E89-DE7F-4740-AD61-7504AB0BBFC4}"/>
              </a:ext>
            </a:extLst>
          </p:cNvPr>
          <p:cNvSpPr/>
          <p:nvPr/>
        </p:nvSpPr>
        <p:spPr>
          <a:xfrm>
            <a:off x="5535418" y="4380727"/>
            <a:ext cx="1252383" cy="119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223D5C-7E43-47A5-9D6A-4A8EC7540986}"/>
              </a:ext>
            </a:extLst>
          </p:cNvPr>
          <p:cNvGrpSpPr/>
          <p:nvPr/>
        </p:nvGrpSpPr>
        <p:grpSpPr>
          <a:xfrm>
            <a:off x="2653918" y="3082276"/>
            <a:ext cx="837472" cy="978280"/>
            <a:chOff x="2709622" y="3074348"/>
            <a:chExt cx="881443" cy="97828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C6AC695-CC15-463D-A035-3598F98CDC30}"/>
                </a:ext>
              </a:extLst>
            </p:cNvPr>
            <p:cNvGrpSpPr>
              <a:grpSpLocks noChangeAspect="1"/>
            </p:cNvGrpSpPr>
            <p:nvPr/>
          </p:nvGrpSpPr>
          <p:grpSpPr>
            <a:xfrm rot="2221527">
              <a:off x="2993327" y="3074348"/>
              <a:ext cx="577447" cy="548640"/>
              <a:chOff x="2324783" y="2078404"/>
              <a:chExt cx="816739" cy="988188"/>
            </a:xfrm>
            <a:noFill/>
          </p:grpSpPr>
          <p:sp>
            <p:nvSpPr>
              <p:cNvPr id="25" name="Feature 1/3">
                <a:extLst>
                  <a:ext uri="{FF2B5EF4-FFF2-40B4-BE49-F238E27FC236}">
                    <a16:creationId xmlns:a16="http://schemas.microsoft.com/office/drawing/2014/main" id="{11F9E4DB-A241-4367-8B94-1F11D29170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24783" y="2078404"/>
                <a:ext cx="816739" cy="988188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18678">
                  <a:defRPr/>
                </a:pPr>
                <a:endParaRPr lang="en-GB" sz="279" kern="0">
                  <a:latin typeface="Verdana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4A2E76E-C916-431F-9FA6-F807A8DAA76B}"/>
                  </a:ext>
                </a:extLst>
              </p:cNvPr>
              <p:cNvSpPr txBox="1"/>
              <p:nvPr/>
            </p:nvSpPr>
            <p:spPr>
              <a:xfrm>
                <a:off x="2389838" y="2180205"/>
                <a:ext cx="696024" cy="81779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prstTxWarp prst="textArchUp">
                  <a:avLst/>
                </a:prstTxWarp>
                <a:spAutoFit/>
              </a:bodyPr>
              <a:lstStyle/>
              <a:p>
                <a:pPr algn="ctr" defTabSz="318678">
                  <a:defRPr/>
                </a:pPr>
                <a:r>
                  <a:rPr lang="en-US" sz="700" kern="0">
                    <a:latin typeface="Verdana"/>
                  </a:rPr>
                  <a:t>Product  Epic</a:t>
                </a:r>
              </a:p>
            </p:txBody>
          </p:sp>
        </p:grpSp>
        <p:grpSp>
          <p:nvGrpSpPr>
            <p:cNvPr id="16" name="PROGRAM BACKLOG FUNNEL OBJECTS">
              <a:extLst>
                <a:ext uri="{FF2B5EF4-FFF2-40B4-BE49-F238E27FC236}">
                  <a16:creationId xmlns:a16="http://schemas.microsoft.com/office/drawing/2014/main" id="{91E129AD-71D5-4091-BBC9-6D943FE35A4F}"/>
                </a:ext>
              </a:extLst>
            </p:cNvPr>
            <p:cNvGrpSpPr/>
            <p:nvPr/>
          </p:nvGrpSpPr>
          <p:grpSpPr>
            <a:xfrm>
              <a:off x="2709622" y="3159854"/>
              <a:ext cx="881443" cy="892774"/>
              <a:chOff x="2581974" y="1997549"/>
              <a:chExt cx="1160555" cy="1614640"/>
            </a:xfrm>
            <a:noFill/>
          </p:grpSpPr>
          <p:sp>
            <p:nvSpPr>
              <p:cNvPr id="17" name="Circle 4/4">
                <a:extLst>
                  <a:ext uri="{FF2B5EF4-FFF2-40B4-BE49-F238E27FC236}">
                    <a16:creationId xmlns:a16="http://schemas.microsoft.com/office/drawing/2014/main" id="{3A65B231-0EF8-497E-A2A3-287543A884E3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18" name="Circle 3/4">
                <a:extLst>
                  <a:ext uri="{FF2B5EF4-FFF2-40B4-BE49-F238E27FC236}">
                    <a16:creationId xmlns:a16="http://schemas.microsoft.com/office/drawing/2014/main" id="{FB8B0562-F9B6-42E7-A70D-6F156BBF0FB9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19" name="Circle 2/4">
                <a:extLst>
                  <a:ext uri="{FF2B5EF4-FFF2-40B4-BE49-F238E27FC236}">
                    <a16:creationId xmlns:a16="http://schemas.microsoft.com/office/drawing/2014/main" id="{8A1161B2-69FA-4291-9775-A5570D7E1059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20" name="Circle 1/4">
                <a:extLst>
                  <a:ext uri="{FF2B5EF4-FFF2-40B4-BE49-F238E27FC236}">
                    <a16:creationId xmlns:a16="http://schemas.microsoft.com/office/drawing/2014/main" id="{E7DAD17E-D019-4A06-8207-42F9F4447C7A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21" name="Feature 3/3">
                <a:extLst>
                  <a:ext uri="{FF2B5EF4-FFF2-40B4-BE49-F238E27FC236}">
                    <a16:creationId xmlns:a16="http://schemas.microsoft.com/office/drawing/2014/main" id="{1A4831E6-8B9C-4DBA-85EF-6271F0CBDC3E}"/>
                  </a:ext>
                </a:extLst>
              </p:cNvPr>
              <p:cNvSpPr/>
              <p:nvPr/>
            </p:nvSpPr>
            <p:spPr>
              <a:xfrm>
                <a:off x="3205024" y="2093669"/>
                <a:ext cx="481579" cy="66150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600" kern="0">
                    <a:latin typeface="Verdana"/>
                  </a:rPr>
                  <a:t>Feature</a:t>
                </a:r>
              </a:p>
            </p:txBody>
          </p:sp>
          <p:sp>
            <p:nvSpPr>
              <p:cNvPr id="22" name="Feature 2/3">
                <a:extLst>
                  <a:ext uri="{FF2B5EF4-FFF2-40B4-BE49-F238E27FC236}">
                    <a16:creationId xmlns:a16="http://schemas.microsoft.com/office/drawing/2014/main" id="{D66650E9-A71F-4C10-881B-3BB54CAC1B14}"/>
                  </a:ext>
                </a:extLst>
              </p:cNvPr>
              <p:cNvSpPr/>
              <p:nvPr/>
            </p:nvSpPr>
            <p:spPr>
              <a:xfrm>
                <a:off x="2649139" y="2095253"/>
                <a:ext cx="601974" cy="826876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770" kern="0">
                    <a:latin typeface="Verdana"/>
                  </a:rPr>
                  <a:t>Feature</a:t>
                </a:r>
              </a:p>
              <a:p>
                <a:pPr algn="ctr" defTabSz="379163">
                  <a:defRPr/>
                </a:pPr>
                <a:endParaRPr lang="en-GB" sz="770" kern="0">
                  <a:latin typeface="Verdana"/>
                </a:endParaRPr>
              </a:p>
            </p:txBody>
          </p:sp>
          <p:sp>
            <p:nvSpPr>
              <p:cNvPr id="23" name="Feature 1/3">
                <a:extLst>
                  <a:ext uri="{FF2B5EF4-FFF2-40B4-BE49-F238E27FC236}">
                    <a16:creationId xmlns:a16="http://schemas.microsoft.com/office/drawing/2014/main" id="{847F9303-066A-4E3E-8A24-D42BAC524D94}"/>
                  </a:ext>
                </a:extLst>
              </p:cNvPr>
              <p:cNvSpPr/>
              <p:nvPr/>
            </p:nvSpPr>
            <p:spPr>
              <a:xfrm>
                <a:off x="2995297" y="1997549"/>
                <a:ext cx="360000" cy="360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latin typeface="Verdana"/>
                  </a:rPr>
                  <a:t>Feature</a:t>
                </a:r>
              </a:p>
            </p:txBody>
          </p:sp>
          <p:sp>
            <p:nvSpPr>
              <p:cNvPr id="24" name="Program Backlog Funnel">
                <a:extLst>
                  <a:ext uri="{FF2B5EF4-FFF2-40B4-BE49-F238E27FC236}">
                    <a16:creationId xmlns:a16="http://schemas.microsoft.com/office/drawing/2014/main" id="{9842F56C-75DA-4198-896D-9D99D9E491B7}"/>
                  </a:ext>
                </a:extLst>
              </p:cNvPr>
              <p:cNvSpPr/>
              <p:nvPr/>
            </p:nvSpPr>
            <p:spPr>
              <a:xfrm>
                <a:off x="2581974" y="2522129"/>
                <a:ext cx="1160555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878787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endParaRPr lang="en-GB" sz="765" b="1" kern="0">
                  <a:solidFill>
                    <a:schemeClr val="bg1"/>
                  </a:solidFill>
                  <a:latin typeface="Verdana"/>
                </a:endParaRPr>
              </a:p>
              <a:p>
                <a:pPr algn="ctr" defTabSz="379163">
                  <a:defRPr/>
                </a:pPr>
                <a:r>
                  <a:rPr lang="en-GB" sz="765" b="1" kern="0">
                    <a:solidFill>
                      <a:schemeClr val="bg1"/>
                    </a:solidFill>
                    <a:latin typeface="Verdana"/>
                  </a:rPr>
                  <a:t>Product Backlog</a:t>
                </a:r>
              </a:p>
              <a:p>
                <a:pPr algn="ctr" defTabSz="379163">
                  <a:defRPr/>
                </a:pPr>
                <a:endParaRPr lang="en-GB" sz="765" b="1" kern="0">
                  <a:solidFill>
                    <a:schemeClr val="bg1"/>
                  </a:solidFill>
                  <a:latin typeface="Verdana"/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AC2D59-96AA-41C9-B55B-946B2B16446E}"/>
              </a:ext>
            </a:extLst>
          </p:cNvPr>
          <p:cNvGrpSpPr/>
          <p:nvPr/>
        </p:nvGrpSpPr>
        <p:grpSpPr>
          <a:xfrm>
            <a:off x="3406396" y="3992986"/>
            <a:ext cx="648127" cy="821524"/>
            <a:chOff x="3406396" y="3992986"/>
            <a:chExt cx="648127" cy="821524"/>
          </a:xfrm>
        </p:grpSpPr>
        <p:sp>
          <p:nvSpPr>
            <p:cNvPr id="29" name="SPIKE">
              <a:extLst>
                <a:ext uri="{FF2B5EF4-FFF2-40B4-BE49-F238E27FC236}">
                  <a16:creationId xmlns:a16="http://schemas.microsoft.com/office/drawing/2014/main" id="{2FAB56CC-F674-431B-9884-43BC34868788}"/>
                </a:ext>
              </a:extLst>
            </p:cNvPr>
            <p:cNvSpPr/>
            <p:nvPr/>
          </p:nvSpPr>
          <p:spPr>
            <a:xfrm>
              <a:off x="3722277" y="4365892"/>
              <a:ext cx="93116" cy="86085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0" name="Defect 2">
              <a:extLst>
                <a:ext uri="{FF2B5EF4-FFF2-40B4-BE49-F238E27FC236}">
                  <a16:creationId xmlns:a16="http://schemas.microsoft.com/office/drawing/2014/main" id="{8A22637E-C7F3-4359-856E-883D05E0A95B}"/>
                </a:ext>
              </a:extLst>
            </p:cNvPr>
            <p:cNvSpPr/>
            <p:nvPr/>
          </p:nvSpPr>
          <p:spPr>
            <a:xfrm>
              <a:off x="3741239" y="4549188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1" name="Defect">
              <a:extLst>
                <a:ext uri="{FF2B5EF4-FFF2-40B4-BE49-F238E27FC236}">
                  <a16:creationId xmlns:a16="http://schemas.microsoft.com/office/drawing/2014/main" id="{F48CE40A-E4A2-4833-A2C3-60E4EE96E5D0}"/>
                </a:ext>
              </a:extLst>
            </p:cNvPr>
            <p:cNvSpPr/>
            <p:nvPr/>
          </p:nvSpPr>
          <p:spPr>
            <a:xfrm>
              <a:off x="3780203" y="4103724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latin typeface="Verdana"/>
                </a:rPr>
                <a:t>Defect</a:t>
              </a:r>
            </a:p>
          </p:txBody>
        </p:sp>
        <p:sp>
          <p:nvSpPr>
            <p:cNvPr id="32" name="SPIKE 2">
              <a:extLst>
                <a:ext uri="{FF2B5EF4-FFF2-40B4-BE49-F238E27FC236}">
                  <a16:creationId xmlns:a16="http://schemas.microsoft.com/office/drawing/2014/main" id="{447586A3-716B-4594-A40D-BDEBE703B2E8}"/>
                </a:ext>
              </a:extLst>
            </p:cNvPr>
            <p:cNvSpPr/>
            <p:nvPr/>
          </p:nvSpPr>
          <p:spPr>
            <a:xfrm>
              <a:off x="3628875" y="3992986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latin typeface="Verdana"/>
                </a:rPr>
                <a:t>SPIKE</a:t>
              </a:r>
            </a:p>
          </p:txBody>
        </p:sp>
        <p:sp>
          <p:nvSpPr>
            <p:cNvPr id="33" name="Story 6/3">
              <a:extLst>
                <a:ext uri="{FF2B5EF4-FFF2-40B4-BE49-F238E27FC236}">
                  <a16:creationId xmlns:a16="http://schemas.microsoft.com/office/drawing/2014/main" id="{B055827B-2A22-4729-B8DD-E264425DA35E}"/>
                </a:ext>
              </a:extLst>
            </p:cNvPr>
            <p:cNvSpPr/>
            <p:nvPr/>
          </p:nvSpPr>
          <p:spPr>
            <a:xfrm>
              <a:off x="3718099" y="4745642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4" name="Story 5/3">
              <a:extLst>
                <a:ext uri="{FF2B5EF4-FFF2-40B4-BE49-F238E27FC236}">
                  <a16:creationId xmlns:a16="http://schemas.microsoft.com/office/drawing/2014/main" id="{886B8F2A-4FFC-469E-8FB1-EB0CECB7495C}"/>
                </a:ext>
              </a:extLst>
            </p:cNvPr>
            <p:cNvSpPr/>
            <p:nvPr/>
          </p:nvSpPr>
          <p:spPr>
            <a:xfrm>
              <a:off x="3644306" y="4725318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5" name="Story 4/3">
              <a:extLst>
                <a:ext uri="{FF2B5EF4-FFF2-40B4-BE49-F238E27FC236}">
                  <a16:creationId xmlns:a16="http://schemas.microsoft.com/office/drawing/2014/main" id="{4DBEFBE0-1FDF-4FE0-A9E3-AB256845F661}"/>
                </a:ext>
              </a:extLst>
            </p:cNvPr>
            <p:cNvSpPr/>
            <p:nvPr/>
          </p:nvSpPr>
          <p:spPr>
            <a:xfrm>
              <a:off x="3631631" y="4480305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6" name="Story 3/3">
              <a:extLst>
                <a:ext uri="{FF2B5EF4-FFF2-40B4-BE49-F238E27FC236}">
                  <a16:creationId xmlns:a16="http://schemas.microsoft.com/office/drawing/2014/main" id="{04D6A9F5-EAD8-4260-82E8-5D273FCD1CE5}"/>
                </a:ext>
              </a:extLst>
            </p:cNvPr>
            <p:cNvSpPr/>
            <p:nvPr/>
          </p:nvSpPr>
          <p:spPr>
            <a:xfrm>
              <a:off x="3552792" y="4394220"/>
              <a:ext cx="93116" cy="86085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7" name="Story 2/3">
              <a:extLst>
                <a:ext uri="{FF2B5EF4-FFF2-40B4-BE49-F238E27FC236}">
                  <a16:creationId xmlns:a16="http://schemas.microsoft.com/office/drawing/2014/main" id="{C72AA614-E66D-4EDA-9FD0-1A1EB91FB9EA}"/>
                </a:ext>
              </a:extLst>
            </p:cNvPr>
            <p:cNvSpPr/>
            <p:nvPr/>
          </p:nvSpPr>
          <p:spPr>
            <a:xfrm>
              <a:off x="3419327" y="4095667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700" kern="0">
                  <a:latin typeface="Verdana"/>
                </a:rPr>
                <a:t>Story</a:t>
              </a:r>
            </a:p>
          </p:txBody>
        </p:sp>
        <p:sp>
          <p:nvSpPr>
            <p:cNvPr id="38" name="Team Backlog Funnel">
              <a:extLst>
                <a:ext uri="{FF2B5EF4-FFF2-40B4-BE49-F238E27FC236}">
                  <a16:creationId xmlns:a16="http://schemas.microsoft.com/office/drawing/2014/main" id="{A400FA1F-0CCE-406B-BE9C-268B27CF14E5}"/>
                </a:ext>
              </a:extLst>
            </p:cNvPr>
            <p:cNvSpPr/>
            <p:nvPr/>
          </p:nvSpPr>
          <p:spPr>
            <a:xfrm>
              <a:off x="3406396" y="4290897"/>
              <a:ext cx="621525" cy="447643"/>
            </a:xfrm>
            <a:custGeom>
              <a:avLst/>
              <a:gdLst>
                <a:gd name="connsiteX0" fmla="*/ 577362 w 1764197"/>
                <a:gd name="connsiteY0" fmla="*/ 1035115 h 1440160"/>
                <a:gd name="connsiteX1" fmla="*/ 1186834 w 1764197"/>
                <a:gd name="connsiteY1" fmla="*/ 1035115 h 1440160"/>
                <a:gd name="connsiteX2" fmla="*/ 1110698 w 1764197"/>
                <a:gd name="connsiteY2" fmla="*/ 1440160 h 1440160"/>
                <a:gd name="connsiteX3" fmla="*/ 882098 w 1764197"/>
                <a:gd name="connsiteY3" fmla="*/ 1440160 h 1440160"/>
                <a:gd name="connsiteX4" fmla="*/ 653498 w 1764197"/>
                <a:gd name="connsiteY4" fmla="*/ 1440160 h 1440160"/>
                <a:gd name="connsiteX5" fmla="*/ 432346 w 1764197"/>
                <a:gd name="connsiteY5" fmla="*/ 742583 h 1440160"/>
                <a:gd name="connsiteX6" fmla="*/ 1331853 w 1764197"/>
                <a:gd name="connsiteY6" fmla="*/ 742583 h 1440160"/>
                <a:gd name="connsiteX7" fmla="*/ 1204773 w 1764197"/>
                <a:gd name="connsiteY7" fmla="*/ 939686 h 1440160"/>
                <a:gd name="connsiteX8" fmla="*/ 1200371 w 1764197"/>
                <a:gd name="connsiteY8" fmla="*/ 963107 h 1440160"/>
                <a:gd name="connsiteX9" fmla="*/ 563828 w 1764197"/>
                <a:gd name="connsiteY9" fmla="*/ 963107 h 1440160"/>
                <a:gd name="connsiteX10" fmla="*/ 559425 w 1764197"/>
                <a:gd name="connsiteY10" fmla="*/ 939686 h 1440160"/>
                <a:gd name="connsiteX11" fmla="*/ 243739 w 1764197"/>
                <a:gd name="connsiteY11" fmla="*/ 450050 h 1440160"/>
                <a:gd name="connsiteX12" fmla="*/ 1520460 w 1764197"/>
                <a:gd name="connsiteY12" fmla="*/ 450050 h 1440160"/>
                <a:gd name="connsiteX13" fmla="*/ 1378279 w 1764197"/>
                <a:gd name="connsiteY13" fmla="*/ 670575 h 1440160"/>
                <a:gd name="connsiteX14" fmla="*/ 385919 w 1764197"/>
                <a:gd name="connsiteY14" fmla="*/ 670575 h 1440160"/>
                <a:gd name="connsiteX15" fmla="*/ 90010 w 1764197"/>
                <a:gd name="connsiteY15" fmla="*/ 0 h 1440160"/>
                <a:gd name="connsiteX16" fmla="*/ 1674187 w 1764197"/>
                <a:gd name="connsiteY16" fmla="*/ 0 h 1440160"/>
                <a:gd name="connsiteX17" fmla="*/ 1757124 w 1764197"/>
                <a:gd name="connsiteY17" fmla="*/ 54974 h 1440160"/>
                <a:gd name="connsiteX18" fmla="*/ 1760563 w 1764197"/>
                <a:gd name="connsiteY18" fmla="*/ 72008 h 1440160"/>
                <a:gd name="connsiteX19" fmla="*/ 1764196 w 1764197"/>
                <a:gd name="connsiteY19" fmla="*/ 72008 h 1440160"/>
                <a:gd name="connsiteX20" fmla="*/ 1761429 w 1764197"/>
                <a:gd name="connsiteY20" fmla="*/ 76300 h 1440160"/>
                <a:gd name="connsiteX21" fmla="*/ 1764197 w 1764197"/>
                <a:gd name="connsiteY21" fmla="*/ 90010 h 1440160"/>
                <a:gd name="connsiteX22" fmla="*/ 1709223 w 1764197"/>
                <a:gd name="connsiteY22" fmla="*/ 172947 h 1440160"/>
                <a:gd name="connsiteX23" fmla="*/ 1697605 w 1764197"/>
                <a:gd name="connsiteY23" fmla="*/ 175292 h 1440160"/>
                <a:gd name="connsiteX24" fmla="*/ 1566885 w 1764197"/>
                <a:gd name="connsiteY24" fmla="*/ 378042 h 1440160"/>
                <a:gd name="connsiteX25" fmla="*/ 197312 w 1764197"/>
                <a:gd name="connsiteY25" fmla="*/ 378042 h 1440160"/>
                <a:gd name="connsiteX26" fmla="*/ 66591 w 1764197"/>
                <a:gd name="connsiteY26" fmla="*/ 175292 h 1440160"/>
                <a:gd name="connsiteX27" fmla="*/ 54974 w 1764197"/>
                <a:gd name="connsiteY27" fmla="*/ 172947 h 1440160"/>
                <a:gd name="connsiteX28" fmla="*/ 0 w 1764197"/>
                <a:gd name="connsiteY28" fmla="*/ 90010 h 1440160"/>
                <a:gd name="connsiteX29" fmla="*/ 2768 w 1764197"/>
                <a:gd name="connsiteY29" fmla="*/ 76301 h 1440160"/>
                <a:gd name="connsiteX30" fmla="*/ 0 w 1764197"/>
                <a:gd name="connsiteY30" fmla="*/ 72008 h 1440160"/>
                <a:gd name="connsiteX31" fmla="*/ 3635 w 1764197"/>
                <a:gd name="connsiteY31" fmla="*/ 72008 h 1440160"/>
                <a:gd name="connsiteX32" fmla="*/ 7074 w 1764197"/>
                <a:gd name="connsiteY32" fmla="*/ 54974 h 1440160"/>
                <a:gd name="connsiteX33" fmla="*/ 90010 w 1764197"/>
                <a:gd name="connsiteY33" fmla="*/ 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4197" h="1440160">
                  <a:moveTo>
                    <a:pt x="577362" y="1035115"/>
                  </a:moveTo>
                  <a:lnTo>
                    <a:pt x="1186834" y="1035115"/>
                  </a:lnTo>
                  <a:lnTo>
                    <a:pt x="1110698" y="1440160"/>
                  </a:lnTo>
                  <a:lnTo>
                    <a:pt x="882098" y="1440160"/>
                  </a:lnTo>
                  <a:lnTo>
                    <a:pt x="653498" y="1440160"/>
                  </a:lnTo>
                  <a:close/>
                  <a:moveTo>
                    <a:pt x="432346" y="742583"/>
                  </a:moveTo>
                  <a:lnTo>
                    <a:pt x="1331853" y="742583"/>
                  </a:lnTo>
                  <a:lnTo>
                    <a:pt x="1204773" y="939686"/>
                  </a:lnTo>
                  <a:lnTo>
                    <a:pt x="1200371" y="963107"/>
                  </a:lnTo>
                  <a:lnTo>
                    <a:pt x="563828" y="963107"/>
                  </a:lnTo>
                  <a:lnTo>
                    <a:pt x="559425" y="939686"/>
                  </a:lnTo>
                  <a:close/>
                  <a:moveTo>
                    <a:pt x="243739" y="450050"/>
                  </a:moveTo>
                  <a:lnTo>
                    <a:pt x="1520460" y="450050"/>
                  </a:lnTo>
                  <a:lnTo>
                    <a:pt x="1378279" y="670575"/>
                  </a:lnTo>
                  <a:lnTo>
                    <a:pt x="385919" y="670575"/>
                  </a:lnTo>
                  <a:close/>
                  <a:moveTo>
                    <a:pt x="90010" y="0"/>
                  </a:moveTo>
                  <a:lnTo>
                    <a:pt x="1674187" y="0"/>
                  </a:lnTo>
                  <a:cubicBezTo>
                    <a:pt x="1711470" y="0"/>
                    <a:pt x="1743459" y="22668"/>
                    <a:pt x="1757124" y="54974"/>
                  </a:cubicBezTo>
                  <a:lnTo>
                    <a:pt x="1760563" y="72008"/>
                  </a:lnTo>
                  <a:lnTo>
                    <a:pt x="1764196" y="72008"/>
                  </a:lnTo>
                  <a:lnTo>
                    <a:pt x="1761429" y="76300"/>
                  </a:lnTo>
                  <a:lnTo>
                    <a:pt x="1764197" y="90010"/>
                  </a:lnTo>
                  <a:cubicBezTo>
                    <a:pt x="1764197" y="127293"/>
                    <a:pt x="1741529" y="159282"/>
                    <a:pt x="1709223" y="172947"/>
                  </a:cubicBezTo>
                  <a:lnTo>
                    <a:pt x="1697605" y="175292"/>
                  </a:lnTo>
                  <a:lnTo>
                    <a:pt x="1566885" y="378042"/>
                  </a:lnTo>
                  <a:lnTo>
                    <a:pt x="197312" y="378042"/>
                  </a:lnTo>
                  <a:lnTo>
                    <a:pt x="66591" y="175292"/>
                  </a:lnTo>
                  <a:lnTo>
                    <a:pt x="54974" y="172947"/>
                  </a:lnTo>
                  <a:cubicBezTo>
                    <a:pt x="22668" y="159282"/>
                    <a:pt x="0" y="127293"/>
                    <a:pt x="0" y="90010"/>
                  </a:cubicBezTo>
                  <a:lnTo>
                    <a:pt x="2768" y="76301"/>
                  </a:lnTo>
                  <a:lnTo>
                    <a:pt x="0" y="72008"/>
                  </a:lnTo>
                  <a:lnTo>
                    <a:pt x="3635" y="72008"/>
                  </a:lnTo>
                  <a:lnTo>
                    <a:pt x="7074" y="54974"/>
                  </a:lnTo>
                  <a:cubicBezTo>
                    <a:pt x="20738" y="22668"/>
                    <a:pt x="52727" y="0"/>
                    <a:pt x="90010" y="0"/>
                  </a:cubicBezTo>
                  <a:close/>
                </a:path>
              </a:pathLst>
            </a:custGeom>
            <a:solidFill>
              <a:srgbClr val="FFFFFF">
                <a:lumMod val="50000"/>
                <a:alpha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831" tIns="18416" rIns="36831" bIns="294640" rtlCol="0" anchor="ctr"/>
            <a:lstStyle/>
            <a:p>
              <a:pPr algn="ctr" defTabSz="379163">
                <a:defRPr/>
              </a:pPr>
              <a:endParaRPr lang="en-GB" sz="600" b="1" kern="0">
                <a:solidFill>
                  <a:schemeClr val="bg1"/>
                </a:solidFill>
                <a:latin typeface="Verdana"/>
              </a:endParaRPr>
            </a:p>
            <a:p>
              <a:pPr algn="ctr" defTabSz="379163">
                <a:defRPr/>
              </a:pPr>
              <a:r>
                <a:rPr lang="en-GB" sz="700" b="1" kern="0">
                  <a:solidFill>
                    <a:schemeClr val="bg1"/>
                  </a:solidFill>
                  <a:latin typeface="Verdana"/>
                </a:rPr>
                <a:t>Team Backlog</a:t>
              </a:r>
            </a:p>
            <a:p>
              <a:pPr algn="ctr" defTabSz="379163">
                <a:defRPr/>
              </a:pPr>
              <a:endParaRPr lang="en-GB" sz="459" kern="0">
                <a:latin typeface="Verdana"/>
              </a:endParaRPr>
            </a:p>
          </p:txBody>
        </p:sp>
      </p:grpSp>
      <p:sp>
        <p:nvSpPr>
          <p:cNvPr id="39" name="Release Package">
            <a:extLst>
              <a:ext uri="{FF2B5EF4-FFF2-40B4-BE49-F238E27FC236}">
                <a16:creationId xmlns:a16="http://schemas.microsoft.com/office/drawing/2014/main" id="{2B2D29FE-4CD4-494A-8D6C-7F6A49A67FFA}"/>
              </a:ext>
            </a:extLst>
          </p:cNvPr>
          <p:cNvSpPr/>
          <p:nvPr/>
        </p:nvSpPr>
        <p:spPr>
          <a:xfrm>
            <a:off x="3376677" y="3999274"/>
            <a:ext cx="699247" cy="909021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E24210B-EF12-43A5-A223-22A6319C2095}"/>
              </a:ext>
            </a:extLst>
          </p:cNvPr>
          <p:cNvGrpSpPr/>
          <p:nvPr/>
        </p:nvGrpSpPr>
        <p:grpSpPr>
          <a:xfrm>
            <a:off x="3530982" y="3589529"/>
            <a:ext cx="143312" cy="482167"/>
            <a:chOff x="2381251" y="1718671"/>
            <a:chExt cx="187408" cy="630526"/>
          </a:xfrm>
          <a:noFill/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DD7BBEC-EF2B-4FB8-A6EB-59933C202D86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191B093-7DB2-4EE6-9AB6-2F13A60E508F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0963AA3-7449-4DF1-9D75-8B2378323610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1560EA1-EF31-44BE-AEC5-4BAFCE3277A5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F2B9649-7628-4225-A159-B9CAD39E6BB4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DB07E6F-09EA-4B8E-A35C-467BA433C750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8EA5D12-B719-4EF6-83D0-ACF058DF4BAC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707EF3E-BDCC-48B1-8218-132125C68C44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FD5DCA4-73AB-43A1-BCC6-650FA0730B5D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EF795B9-63FF-43D9-83D4-97D1D902A647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5FC4391-6117-4BDF-BCDD-9AA703083696}"/>
              </a:ext>
            </a:extLst>
          </p:cNvPr>
          <p:cNvGrpSpPr/>
          <p:nvPr/>
        </p:nvGrpSpPr>
        <p:grpSpPr>
          <a:xfrm>
            <a:off x="4103268" y="4783603"/>
            <a:ext cx="143312" cy="482167"/>
            <a:chOff x="2381251" y="1718671"/>
            <a:chExt cx="187408" cy="630526"/>
          </a:xfrm>
          <a:noFill/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D78F3D-B6CF-4B9F-83A4-9CB67F0520D6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F998994-E6D1-419D-934D-8FEC6B4189D6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6DC01AE-48AD-4A01-8008-7143125BA383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01CF564-50FF-45E5-9B24-9297A4EBEEA4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0A267D8-B617-4251-86C9-2251974E71B6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5B6E69F-CED5-40D6-A9E3-3407189D4736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1C034FB-1242-4AD8-8427-F619FC368A50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11FEB4-60E1-49F5-AFCD-A5C4A35DF71B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1A59C01-245C-4977-BD87-7D369A4A5A90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3B7852-E922-4E17-A82B-ACEAE5CB4C3E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16BBFCD2-8B51-425D-B005-058D529DDF83}"/>
              </a:ext>
            </a:extLst>
          </p:cNvPr>
          <p:cNvSpPr/>
          <p:nvPr/>
        </p:nvSpPr>
        <p:spPr>
          <a:xfrm rot="1261158">
            <a:off x="4257328" y="4732061"/>
            <a:ext cx="104887" cy="393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1C286E7-BA23-470F-B157-6E5C1F718DCF}"/>
              </a:ext>
            </a:extLst>
          </p:cNvPr>
          <p:cNvGrpSpPr/>
          <p:nvPr/>
        </p:nvGrpSpPr>
        <p:grpSpPr>
          <a:xfrm>
            <a:off x="2325712" y="1445789"/>
            <a:ext cx="143312" cy="482167"/>
            <a:chOff x="2381245" y="1718662"/>
            <a:chExt cx="187408" cy="63052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228B8CB-060D-48E2-B130-A9E9F22E93B4}"/>
                </a:ext>
              </a:extLst>
            </p:cNvPr>
            <p:cNvSpPr/>
            <p:nvPr/>
          </p:nvSpPr>
          <p:spPr>
            <a:xfrm>
              <a:off x="2381245" y="1718662"/>
              <a:ext cx="187408" cy="63052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4EF372F-5789-44C5-92D8-CBD2DF3E64E6}"/>
                </a:ext>
              </a:extLst>
            </p:cNvPr>
            <p:cNvSpPr/>
            <p:nvPr/>
          </p:nvSpPr>
          <p:spPr>
            <a:xfrm>
              <a:off x="2407696" y="2281451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D1F4583-9D8F-4A08-9A87-42FC3065DF94}"/>
                </a:ext>
              </a:extLst>
            </p:cNvPr>
            <p:cNvSpPr/>
            <p:nvPr/>
          </p:nvSpPr>
          <p:spPr>
            <a:xfrm>
              <a:off x="2407696" y="2207012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8D45DB8-6DDB-4B68-9627-F0C1FFB250D0}"/>
                </a:ext>
              </a:extLst>
            </p:cNvPr>
            <p:cNvSpPr/>
            <p:nvPr/>
          </p:nvSpPr>
          <p:spPr>
            <a:xfrm>
              <a:off x="2407696" y="2138315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1196C0E-19D8-4E9A-BA1B-BF5469BC1628}"/>
                </a:ext>
              </a:extLst>
            </p:cNvPr>
            <p:cNvSpPr/>
            <p:nvPr/>
          </p:nvSpPr>
          <p:spPr>
            <a:xfrm>
              <a:off x="2407696" y="2070432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BEA9485-8DB6-43DB-A2B0-DF3C7B3EA77A}"/>
                </a:ext>
              </a:extLst>
            </p:cNvPr>
            <p:cNvSpPr/>
            <p:nvPr/>
          </p:nvSpPr>
          <p:spPr>
            <a:xfrm>
              <a:off x="2407696" y="2007515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7F30E52-CC83-4178-8E4F-D78723250AD9}"/>
                </a:ext>
              </a:extLst>
            </p:cNvPr>
            <p:cNvSpPr/>
            <p:nvPr/>
          </p:nvSpPr>
          <p:spPr>
            <a:xfrm>
              <a:off x="2407696" y="1939421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AD831A1-1D06-47E8-814D-981C1AC0C09E}"/>
                </a:ext>
              </a:extLst>
            </p:cNvPr>
            <p:cNvSpPr/>
            <p:nvPr/>
          </p:nvSpPr>
          <p:spPr>
            <a:xfrm>
              <a:off x="2407697" y="1869731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0B4A108-A900-4FAC-988C-0287D3D92C57}"/>
                </a:ext>
              </a:extLst>
            </p:cNvPr>
            <p:cNvSpPr/>
            <p:nvPr/>
          </p:nvSpPr>
          <p:spPr>
            <a:xfrm>
              <a:off x="2406375" y="1801293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42D9A0F-2410-4FC0-82A1-7EFBCBD65951}"/>
                </a:ext>
              </a:extLst>
            </p:cNvPr>
            <p:cNvSpPr/>
            <p:nvPr/>
          </p:nvSpPr>
          <p:spPr>
            <a:xfrm>
              <a:off x="2406374" y="1733422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7465282-2E0D-4F43-9934-47A6FE72CDB1}"/>
              </a:ext>
            </a:extLst>
          </p:cNvPr>
          <p:cNvSpPr/>
          <p:nvPr/>
        </p:nvSpPr>
        <p:spPr>
          <a:xfrm rot="1261158">
            <a:off x="2499940" y="1398001"/>
            <a:ext cx="104887" cy="393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760BAB2-2699-4651-9F39-7D4DE25365C8}"/>
              </a:ext>
            </a:extLst>
          </p:cNvPr>
          <p:cNvGrpSpPr/>
          <p:nvPr/>
        </p:nvGrpSpPr>
        <p:grpSpPr>
          <a:xfrm>
            <a:off x="2126542" y="1907655"/>
            <a:ext cx="872652" cy="1097593"/>
            <a:chOff x="2699734" y="1680255"/>
            <a:chExt cx="833054" cy="1090585"/>
          </a:xfrm>
        </p:grpSpPr>
        <p:sp>
          <p:nvSpPr>
            <p:cNvPr id="76" name="Feature 1/3">
              <a:extLst>
                <a:ext uri="{FF2B5EF4-FFF2-40B4-BE49-F238E27FC236}">
                  <a16:creationId xmlns:a16="http://schemas.microsoft.com/office/drawing/2014/main" id="{565CFA46-D2E3-4CAB-A3A5-F9CDB5D6BB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4067" y="1680255"/>
              <a:ext cx="400511" cy="41687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18678">
                <a:defRPr/>
              </a:pPr>
              <a:r>
                <a:rPr lang="en-GB" sz="688" kern="0">
                  <a:solidFill>
                    <a:schemeClr val="bg2">
                      <a:lumMod val="25000"/>
                    </a:schemeClr>
                  </a:solidFill>
                  <a:latin typeface="Verdana"/>
                </a:rPr>
                <a:t>Solution</a:t>
              </a:r>
            </a:p>
            <a:p>
              <a:pPr algn="ctr" defTabSz="318678">
                <a:defRPr/>
              </a:pPr>
              <a:r>
                <a:rPr lang="en-GB" sz="688" kern="0">
                  <a:solidFill>
                    <a:schemeClr val="bg2">
                      <a:lumMod val="25000"/>
                    </a:schemeClr>
                  </a:solidFill>
                  <a:latin typeface="Verdana"/>
                </a:rPr>
                <a:t>Epic</a:t>
              </a:r>
            </a:p>
          </p:txBody>
        </p:sp>
        <p:grpSp>
          <p:nvGrpSpPr>
            <p:cNvPr id="77" name="PROGRAM BACKLOG FUNNEL OBJECTS">
              <a:extLst>
                <a:ext uri="{FF2B5EF4-FFF2-40B4-BE49-F238E27FC236}">
                  <a16:creationId xmlns:a16="http://schemas.microsoft.com/office/drawing/2014/main" id="{2783C0E6-1E6E-422E-B036-B53DF835F4E9}"/>
                </a:ext>
              </a:extLst>
            </p:cNvPr>
            <p:cNvGrpSpPr/>
            <p:nvPr/>
          </p:nvGrpSpPr>
          <p:grpSpPr>
            <a:xfrm>
              <a:off x="2699734" y="1779721"/>
              <a:ext cx="833054" cy="991119"/>
              <a:chOff x="2450437" y="1939434"/>
              <a:chExt cx="1303456" cy="1672755"/>
            </a:xfrm>
          </p:grpSpPr>
          <p:sp>
            <p:nvSpPr>
              <p:cNvPr id="78" name="Circle 4/4">
                <a:extLst>
                  <a:ext uri="{FF2B5EF4-FFF2-40B4-BE49-F238E27FC236}">
                    <a16:creationId xmlns:a16="http://schemas.microsoft.com/office/drawing/2014/main" id="{1F95D715-BF28-43C9-A546-0323529115E7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79" name="Circle 3/4">
                <a:extLst>
                  <a:ext uri="{FF2B5EF4-FFF2-40B4-BE49-F238E27FC236}">
                    <a16:creationId xmlns:a16="http://schemas.microsoft.com/office/drawing/2014/main" id="{6EFF8E93-7E33-4FE9-AB56-B30D77651EA6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80" name="Circle 2/4">
                <a:extLst>
                  <a:ext uri="{FF2B5EF4-FFF2-40B4-BE49-F238E27FC236}">
                    <a16:creationId xmlns:a16="http://schemas.microsoft.com/office/drawing/2014/main" id="{1661FB49-237F-4E9C-A2EF-FED0FC336ACF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81" name="Circle 1/4">
                <a:extLst>
                  <a:ext uri="{FF2B5EF4-FFF2-40B4-BE49-F238E27FC236}">
                    <a16:creationId xmlns:a16="http://schemas.microsoft.com/office/drawing/2014/main" id="{C3C52097-691A-4ADB-A635-3AD3B3EAD9B7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82" name="Feature 3/3">
                <a:extLst>
                  <a:ext uri="{FF2B5EF4-FFF2-40B4-BE49-F238E27FC236}">
                    <a16:creationId xmlns:a16="http://schemas.microsoft.com/office/drawing/2014/main" id="{36E5CB39-4A49-4F0A-9B4B-E316F0E67F9C}"/>
                  </a:ext>
                </a:extLst>
              </p:cNvPr>
              <p:cNvSpPr/>
              <p:nvPr/>
            </p:nvSpPr>
            <p:spPr>
              <a:xfrm>
                <a:off x="3247023" y="2285975"/>
                <a:ext cx="360000" cy="360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500" kern="0">
                    <a:solidFill>
                      <a:schemeClr val="bg2">
                        <a:lumMod val="25000"/>
                      </a:schemeClr>
                    </a:solidFill>
                    <a:latin typeface="Verdana"/>
                  </a:rPr>
                  <a:t>Feature</a:t>
                </a:r>
              </a:p>
            </p:txBody>
          </p:sp>
          <p:sp>
            <p:nvSpPr>
              <p:cNvPr id="83" name="Feature 2/3">
                <a:extLst>
                  <a:ext uri="{FF2B5EF4-FFF2-40B4-BE49-F238E27FC236}">
                    <a16:creationId xmlns:a16="http://schemas.microsoft.com/office/drawing/2014/main" id="{AF6A3DC7-4017-4119-8A0B-E8650CE401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3334" y="1939434"/>
                <a:ext cx="731112" cy="82083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765" kern="0">
                    <a:solidFill>
                      <a:schemeClr val="bg2">
                        <a:lumMod val="25000"/>
                      </a:schemeClr>
                    </a:solidFill>
                    <a:latin typeface="Verdana"/>
                  </a:rPr>
                  <a:t>Capability</a:t>
                </a:r>
              </a:p>
            </p:txBody>
          </p:sp>
          <p:sp>
            <p:nvSpPr>
              <p:cNvPr id="84" name="Program Backlog Funnel">
                <a:extLst>
                  <a:ext uri="{FF2B5EF4-FFF2-40B4-BE49-F238E27FC236}">
                    <a16:creationId xmlns:a16="http://schemas.microsoft.com/office/drawing/2014/main" id="{4B42D333-CD0B-4ADE-B576-299C649BDD7E}"/>
                  </a:ext>
                </a:extLst>
              </p:cNvPr>
              <p:cNvSpPr/>
              <p:nvPr/>
            </p:nvSpPr>
            <p:spPr>
              <a:xfrm>
                <a:off x="2450437" y="2522129"/>
                <a:ext cx="1303456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  <a:alpha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endParaRPr lang="en-GB" sz="612" b="1" kern="0">
                  <a:solidFill>
                    <a:srgbClr val="FFFFFF"/>
                  </a:solidFill>
                  <a:latin typeface="Verdana"/>
                </a:endParaRPr>
              </a:p>
              <a:p>
                <a:pPr algn="ctr" defTabSz="379163">
                  <a:defRPr/>
                </a:pPr>
                <a:r>
                  <a:rPr lang="en-GB" sz="765" b="1" kern="0">
                    <a:solidFill>
                      <a:schemeClr val="bg1"/>
                    </a:solidFill>
                    <a:latin typeface="Verdana"/>
                  </a:rPr>
                  <a:t>Solution Backlog</a:t>
                </a:r>
              </a:p>
              <a:p>
                <a:pPr algn="ctr" defTabSz="379163">
                  <a:defRPr/>
                </a:pPr>
                <a:endParaRPr lang="en-GB" sz="765" b="1" kern="0">
                  <a:solidFill>
                    <a:srgbClr val="FFFFFF"/>
                  </a:solidFill>
                  <a:latin typeface="Verdana"/>
                </a:endParaRP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05425AA-FB60-480F-837B-9114EA607274}"/>
              </a:ext>
            </a:extLst>
          </p:cNvPr>
          <p:cNvGrpSpPr/>
          <p:nvPr/>
        </p:nvGrpSpPr>
        <p:grpSpPr>
          <a:xfrm>
            <a:off x="2993791" y="2598956"/>
            <a:ext cx="143312" cy="482167"/>
            <a:chOff x="2381251" y="1718671"/>
            <a:chExt cx="187408" cy="6305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AC1113A-F3E6-443E-9B2A-E14C4F0BDEED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31E7832-3F2D-483F-9131-703DE37E2E8D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45C8044-C680-4AF0-BF70-81609B960CE7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B6FCE46-42B4-434C-86AD-5EB425CBFEA5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823DD87-F5EE-4B1F-98D8-218AB548FC07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A5E7FF7-B4E1-40E6-82C7-A5518EB2B614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6449C42-592A-412D-9BF0-802B8303664F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C1903DB-8EE0-4AFD-9B80-F11C9D554028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6F914FD-A7A2-4435-A0F7-B8F96DEAA7AE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604E628-8043-4BD6-BB52-80E405408046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3FF7B1B-194F-468C-B35F-B05B6C9A16D4}"/>
              </a:ext>
            </a:extLst>
          </p:cNvPr>
          <p:cNvSpPr/>
          <p:nvPr/>
        </p:nvSpPr>
        <p:spPr>
          <a:xfrm rot="1261158">
            <a:off x="3126970" y="2460254"/>
            <a:ext cx="104887" cy="393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sp>
        <p:nvSpPr>
          <p:cNvPr id="97" name="Feature 1/3">
            <a:extLst>
              <a:ext uri="{FF2B5EF4-FFF2-40B4-BE49-F238E27FC236}">
                <a16:creationId xmlns:a16="http://schemas.microsoft.com/office/drawing/2014/main" id="{2F4D2610-3D03-418C-AD0F-78157B4CE8B2}"/>
              </a:ext>
            </a:extLst>
          </p:cNvPr>
          <p:cNvSpPr>
            <a:spLocks noChangeAspect="1"/>
          </p:cNvSpPr>
          <p:nvPr/>
        </p:nvSpPr>
        <p:spPr>
          <a:xfrm>
            <a:off x="1789465" y="894896"/>
            <a:ext cx="313419" cy="293141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18678">
              <a:defRPr/>
            </a:pPr>
            <a:r>
              <a:rPr lang="en-GB" sz="765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Epic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73846F8-231C-4540-B69B-D221B329BBAA}"/>
              </a:ext>
            </a:extLst>
          </p:cNvPr>
          <p:cNvGrpSpPr/>
          <p:nvPr/>
        </p:nvGrpSpPr>
        <p:grpSpPr>
          <a:xfrm>
            <a:off x="1418349" y="890889"/>
            <a:ext cx="848131" cy="937223"/>
            <a:chOff x="1418349" y="890889"/>
            <a:chExt cx="848131" cy="937223"/>
          </a:xfrm>
        </p:grpSpPr>
        <p:sp>
          <p:nvSpPr>
            <p:cNvPr id="99" name="Circle 4/4">
              <a:extLst>
                <a:ext uri="{FF2B5EF4-FFF2-40B4-BE49-F238E27FC236}">
                  <a16:creationId xmlns:a16="http://schemas.microsoft.com/office/drawing/2014/main" id="{39F5823D-9F8D-473D-B18F-7AA9B559EE2F}"/>
                </a:ext>
              </a:extLst>
            </p:cNvPr>
            <p:cNvSpPr/>
            <p:nvPr/>
          </p:nvSpPr>
          <p:spPr>
            <a:xfrm>
              <a:off x="1857577" y="1747431"/>
              <a:ext cx="93698" cy="80681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775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00" name="Circle 3/4">
              <a:extLst>
                <a:ext uri="{FF2B5EF4-FFF2-40B4-BE49-F238E27FC236}">
                  <a16:creationId xmlns:a16="http://schemas.microsoft.com/office/drawing/2014/main" id="{D2A5596A-221A-461A-AFA5-64C6FC77AC4D}"/>
                </a:ext>
              </a:extLst>
            </p:cNvPr>
            <p:cNvSpPr/>
            <p:nvPr/>
          </p:nvSpPr>
          <p:spPr>
            <a:xfrm>
              <a:off x="1821881" y="1671554"/>
              <a:ext cx="93698" cy="80681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775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01" name="Circle 2/4">
              <a:extLst>
                <a:ext uri="{FF2B5EF4-FFF2-40B4-BE49-F238E27FC236}">
                  <a16:creationId xmlns:a16="http://schemas.microsoft.com/office/drawing/2014/main" id="{E4E77A06-B153-472C-B97C-68B0C13A6F0D}"/>
                </a:ext>
              </a:extLst>
            </p:cNvPr>
            <p:cNvSpPr/>
            <p:nvPr/>
          </p:nvSpPr>
          <p:spPr>
            <a:xfrm>
              <a:off x="1814545" y="1510439"/>
              <a:ext cx="93698" cy="80681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775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02" name="Circle 1/4">
              <a:extLst>
                <a:ext uri="{FF2B5EF4-FFF2-40B4-BE49-F238E27FC236}">
                  <a16:creationId xmlns:a16="http://schemas.microsoft.com/office/drawing/2014/main" id="{FF540B54-0E00-43E6-A4F4-A6BD93F01AAA}"/>
                </a:ext>
              </a:extLst>
            </p:cNvPr>
            <p:cNvSpPr/>
            <p:nvPr/>
          </p:nvSpPr>
          <p:spPr>
            <a:xfrm>
              <a:off x="1890086" y="1372462"/>
              <a:ext cx="117122" cy="100852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775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03" name="Feature 3/3">
              <a:extLst>
                <a:ext uri="{FF2B5EF4-FFF2-40B4-BE49-F238E27FC236}">
                  <a16:creationId xmlns:a16="http://schemas.microsoft.com/office/drawing/2014/main" id="{3184E9FB-EAAD-4C03-8778-C964C81A395C}"/>
                </a:ext>
              </a:extLst>
            </p:cNvPr>
            <p:cNvSpPr/>
            <p:nvPr/>
          </p:nvSpPr>
          <p:spPr>
            <a:xfrm>
              <a:off x="1936671" y="1085051"/>
              <a:ext cx="234244" cy="201703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765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/>
                </a:rPr>
                <a:t>Epic</a:t>
              </a:r>
            </a:p>
          </p:txBody>
        </p:sp>
        <p:sp>
          <p:nvSpPr>
            <p:cNvPr id="104" name="Feature 2/3">
              <a:extLst>
                <a:ext uri="{FF2B5EF4-FFF2-40B4-BE49-F238E27FC236}">
                  <a16:creationId xmlns:a16="http://schemas.microsoft.com/office/drawing/2014/main" id="{6E6274E3-2369-433C-83CF-C7A05A8833A2}"/>
                </a:ext>
              </a:extLst>
            </p:cNvPr>
            <p:cNvSpPr/>
            <p:nvPr/>
          </p:nvSpPr>
          <p:spPr>
            <a:xfrm>
              <a:off x="1452769" y="890889"/>
              <a:ext cx="361776" cy="325702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918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/>
                </a:rPr>
                <a:t>Epic</a:t>
              </a:r>
            </a:p>
          </p:txBody>
        </p:sp>
        <p:sp>
          <p:nvSpPr>
            <p:cNvPr id="105" name="Program Backlog Funnel">
              <a:extLst>
                <a:ext uri="{FF2B5EF4-FFF2-40B4-BE49-F238E27FC236}">
                  <a16:creationId xmlns:a16="http://schemas.microsoft.com/office/drawing/2014/main" id="{2DC2C842-29DB-47E5-B2F4-A0E64C61B77E}"/>
                </a:ext>
              </a:extLst>
            </p:cNvPr>
            <p:cNvSpPr/>
            <p:nvPr/>
          </p:nvSpPr>
          <p:spPr>
            <a:xfrm>
              <a:off x="1418349" y="1217365"/>
              <a:ext cx="848131" cy="479376"/>
            </a:xfrm>
            <a:custGeom>
              <a:avLst/>
              <a:gdLst>
                <a:gd name="connsiteX0" fmla="*/ 577362 w 1764197"/>
                <a:gd name="connsiteY0" fmla="*/ 1035115 h 1440160"/>
                <a:gd name="connsiteX1" fmla="*/ 1186834 w 1764197"/>
                <a:gd name="connsiteY1" fmla="*/ 1035115 h 1440160"/>
                <a:gd name="connsiteX2" fmla="*/ 1110698 w 1764197"/>
                <a:gd name="connsiteY2" fmla="*/ 1440160 h 1440160"/>
                <a:gd name="connsiteX3" fmla="*/ 882098 w 1764197"/>
                <a:gd name="connsiteY3" fmla="*/ 1440160 h 1440160"/>
                <a:gd name="connsiteX4" fmla="*/ 653498 w 1764197"/>
                <a:gd name="connsiteY4" fmla="*/ 1440160 h 1440160"/>
                <a:gd name="connsiteX5" fmla="*/ 432346 w 1764197"/>
                <a:gd name="connsiteY5" fmla="*/ 742583 h 1440160"/>
                <a:gd name="connsiteX6" fmla="*/ 1331853 w 1764197"/>
                <a:gd name="connsiteY6" fmla="*/ 742583 h 1440160"/>
                <a:gd name="connsiteX7" fmla="*/ 1204773 w 1764197"/>
                <a:gd name="connsiteY7" fmla="*/ 939686 h 1440160"/>
                <a:gd name="connsiteX8" fmla="*/ 1200371 w 1764197"/>
                <a:gd name="connsiteY8" fmla="*/ 963107 h 1440160"/>
                <a:gd name="connsiteX9" fmla="*/ 563828 w 1764197"/>
                <a:gd name="connsiteY9" fmla="*/ 963107 h 1440160"/>
                <a:gd name="connsiteX10" fmla="*/ 559425 w 1764197"/>
                <a:gd name="connsiteY10" fmla="*/ 939686 h 1440160"/>
                <a:gd name="connsiteX11" fmla="*/ 243739 w 1764197"/>
                <a:gd name="connsiteY11" fmla="*/ 450050 h 1440160"/>
                <a:gd name="connsiteX12" fmla="*/ 1520460 w 1764197"/>
                <a:gd name="connsiteY12" fmla="*/ 450050 h 1440160"/>
                <a:gd name="connsiteX13" fmla="*/ 1378279 w 1764197"/>
                <a:gd name="connsiteY13" fmla="*/ 670575 h 1440160"/>
                <a:gd name="connsiteX14" fmla="*/ 385919 w 1764197"/>
                <a:gd name="connsiteY14" fmla="*/ 670575 h 1440160"/>
                <a:gd name="connsiteX15" fmla="*/ 90010 w 1764197"/>
                <a:gd name="connsiteY15" fmla="*/ 0 h 1440160"/>
                <a:gd name="connsiteX16" fmla="*/ 1674187 w 1764197"/>
                <a:gd name="connsiteY16" fmla="*/ 0 h 1440160"/>
                <a:gd name="connsiteX17" fmla="*/ 1757124 w 1764197"/>
                <a:gd name="connsiteY17" fmla="*/ 54974 h 1440160"/>
                <a:gd name="connsiteX18" fmla="*/ 1760563 w 1764197"/>
                <a:gd name="connsiteY18" fmla="*/ 72008 h 1440160"/>
                <a:gd name="connsiteX19" fmla="*/ 1764196 w 1764197"/>
                <a:gd name="connsiteY19" fmla="*/ 72008 h 1440160"/>
                <a:gd name="connsiteX20" fmla="*/ 1761429 w 1764197"/>
                <a:gd name="connsiteY20" fmla="*/ 76300 h 1440160"/>
                <a:gd name="connsiteX21" fmla="*/ 1764197 w 1764197"/>
                <a:gd name="connsiteY21" fmla="*/ 90010 h 1440160"/>
                <a:gd name="connsiteX22" fmla="*/ 1709223 w 1764197"/>
                <a:gd name="connsiteY22" fmla="*/ 172947 h 1440160"/>
                <a:gd name="connsiteX23" fmla="*/ 1697605 w 1764197"/>
                <a:gd name="connsiteY23" fmla="*/ 175292 h 1440160"/>
                <a:gd name="connsiteX24" fmla="*/ 1566885 w 1764197"/>
                <a:gd name="connsiteY24" fmla="*/ 378042 h 1440160"/>
                <a:gd name="connsiteX25" fmla="*/ 197312 w 1764197"/>
                <a:gd name="connsiteY25" fmla="*/ 378042 h 1440160"/>
                <a:gd name="connsiteX26" fmla="*/ 66591 w 1764197"/>
                <a:gd name="connsiteY26" fmla="*/ 175292 h 1440160"/>
                <a:gd name="connsiteX27" fmla="*/ 54974 w 1764197"/>
                <a:gd name="connsiteY27" fmla="*/ 172947 h 1440160"/>
                <a:gd name="connsiteX28" fmla="*/ 0 w 1764197"/>
                <a:gd name="connsiteY28" fmla="*/ 90010 h 1440160"/>
                <a:gd name="connsiteX29" fmla="*/ 2768 w 1764197"/>
                <a:gd name="connsiteY29" fmla="*/ 76301 h 1440160"/>
                <a:gd name="connsiteX30" fmla="*/ 0 w 1764197"/>
                <a:gd name="connsiteY30" fmla="*/ 72008 h 1440160"/>
                <a:gd name="connsiteX31" fmla="*/ 3635 w 1764197"/>
                <a:gd name="connsiteY31" fmla="*/ 72008 h 1440160"/>
                <a:gd name="connsiteX32" fmla="*/ 7074 w 1764197"/>
                <a:gd name="connsiteY32" fmla="*/ 54974 h 1440160"/>
                <a:gd name="connsiteX33" fmla="*/ 90010 w 1764197"/>
                <a:gd name="connsiteY33" fmla="*/ 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4197" h="1440160">
                  <a:moveTo>
                    <a:pt x="577362" y="1035115"/>
                  </a:moveTo>
                  <a:lnTo>
                    <a:pt x="1186834" y="1035115"/>
                  </a:lnTo>
                  <a:lnTo>
                    <a:pt x="1110698" y="1440160"/>
                  </a:lnTo>
                  <a:lnTo>
                    <a:pt x="882098" y="1440160"/>
                  </a:lnTo>
                  <a:lnTo>
                    <a:pt x="653498" y="1440160"/>
                  </a:lnTo>
                  <a:close/>
                  <a:moveTo>
                    <a:pt x="432346" y="742583"/>
                  </a:moveTo>
                  <a:lnTo>
                    <a:pt x="1331853" y="742583"/>
                  </a:lnTo>
                  <a:lnTo>
                    <a:pt x="1204773" y="939686"/>
                  </a:lnTo>
                  <a:lnTo>
                    <a:pt x="1200371" y="963107"/>
                  </a:lnTo>
                  <a:lnTo>
                    <a:pt x="563828" y="963107"/>
                  </a:lnTo>
                  <a:lnTo>
                    <a:pt x="559425" y="939686"/>
                  </a:lnTo>
                  <a:close/>
                  <a:moveTo>
                    <a:pt x="243739" y="450050"/>
                  </a:moveTo>
                  <a:lnTo>
                    <a:pt x="1520460" y="450050"/>
                  </a:lnTo>
                  <a:lnTo>
                    <a:pt x="1378279" y="670575"/>
                  </a:lnTo>
                  <a:lnTo>
                    <a:pt x="385919" y="670575"/>
                  </a:lnTo>
                  <a:close/>
                  <a:moveTo>
                    <a:pt x="90010" y="0"/>
                  </a:moveTo>
                  <a:lnTo>
                    <a:pt x="1674187" y="0"/>
                  </a:lnTo>
                  <a:cubicBezTo>
                    <a:pt x="1711470" y="0"/>
                    <a:pt x="1743459" y="22668"/>
                    <a:pt x="1757124" y="54974"/>
                  </a:cubicBezTo>
                  <a:lnTo>
                    <a:pt x="1760563" y="72008"/>
                  </a:lnTo>
                  <a:lnTo>
                    <a:pt x="1764196" y="72008"/>
                  </a:lnTo>
                  <a:lnTo>
                    <a:pt x="1761429" y="76300"/>
                  </a:lnTo>
                  <a:lnTo>
                    <a:pt x="1764197" y="90010"/>
                  </a:lnTo>
                  <a:cubicBezTo>
                    <a:pt x="1764197" y="127293"/>
                    <a:pt x="1741529" y="159282"/>
                    <a:pt x="1709223" y="172947"/>
                  </a:cubicBezTo>
                  <a:lnTo>
                    <a:pt x="1697605" y="175292"/>
                  </a:lnTo>
                  <a:lnTo>
                    <a:pt x="1566885" y="378042"/>
                  </a:lnTo>
                  <a:lnTo>
                    <a:pt x="197312" y="378042"/>
                  </a:lnTo>
                  <a:lnTo>
                    <a:pt x="66591" y="175292"/>
                  </a:lnTo>
                  <a:lnTo>
                    <a:pt x="54974" y="172947"/>
                  </a:lnTo>
                  <a:cubicBezTo>
                    <a:pt x="22668" y="159282"/>
                    <a:pt x="0" y="127293"/>
                    <a:pt x="0" y="90010"/>
                  </a:cubicBezTo>
                  <a:lnTo>
                    <a:pt x="2768" y="76301"/>
                  </a:lnTo>
                  <a:lnTo>
                    <a:pt x="0" y="72008"/>
                  </a:lnTo>
                  <a:lnTo>
                    <a:pt x="3635" y="72008"/>
                  </a:lnTo>
                  <a:lnTo>
                    <a:pt x="7074" y="54974"/>
                  </a:lnTo>
                  <a:cubicBezTo>
                    <a:pt x="20738" y="22668"/>
                    <a:pt x="52727" y="0"/>
                    <a:pt x="90010" y="0"/>
                  </a:cubicBezTo>
                  <a:close/>
                </a:path>
              </a:pathLst>
            </a:custGeom>
            <a:solidFill>
              <a:srgbClr val="FFFFFF">
                <a:lumMod val="50000"/>
                <a:alpha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257809" rtlCol="0" anchor="ctr"/>
            <a:lstStyle/>
            <a:p>
              <a:pPr algn="ctr" defTabSz="379163">
                <a:defRPr/>
              </a:pPr>
              <a:endParaRPr lang="en-GB" sz="765" b="1" kern="0">
                <a:solidFill>
                  <a:srgbClr val="FFFFFF"/>
                </a:solidFill>
                <a:latin typeface="Verdana"/>
              </a:endParaRPr>
            </a:p>
            <a:p>
              <a:pPr algn="ctr" defTabSz="379163">
                <a:defRPr/>
              </a:pPr>
              <a:r>
                <a:rPr lang="en-GB" sz="765" b="1" kern="0">
                  <a:solidFill>
                    <a:srgbClr val="FFFFFF"/>
                  </a:solidFill>
                  <a:latin typeface="Verdana"/>
                </a:rPr>
                <a:t>Portfolio Backlog</a:t>
              </a:r>
            </a:p>
            <a:p>
              <a:pPr algn="ctr" defTabSz="379163">
                <a:defRPr/>
              </a:pPr>
              <a:endParaRPr lang="en-GB" sz="765" b="1" kern="0">
                <a:solidFill>
                  <a:srgbClr val="FFFFFF"/>
                </a:solidFill>
                <a:latin typeface="Verdana"/>
              </a:endParaRPr>
            </a:p>
          </p:txBody>
        </p:sp>
      </p:grpSp>
      <p:sp>
        <p:nvSpPr>
          <p:cNvPr id="106" name="Arrow Start">
            <a:extLst>
              <a:ext uri="{FF2B5EF4-FFF2-40B4-BE49-F238E27FC236}">
                <a16:creationId xmlns:a16="http://schemas.microsoft.com/office/drawing/2014/main" id="{D5AECDF8-5941-41CC-9B8B-3B793237171B}"/>
              </a:ext>
            </a:extLst>
          </p:cNvPr>
          <p:cNvSpPr/>
          <p:nvPr/>
        </p:nvSpPr>
        <p:spPr>
          <a:xfrm rot="10800000">
            <a:off x="2007208" y="1861850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107" name="Straight Arrow Connector 25">
            <a:extLst>
              <a:ext uri="{FF2B5EF4-FFF2-40B4-BE49-F238E27FC236}">
                <a16:creationId xmlns:a16="http://schemas.microsoft.com/office/drawing/2014/main" id="{87872826-A4B2-440B-A292-757485082418}"/>
              </a:ext>
            </a:extLst>
          </p:cNvPr>
          <p:cNvCxnSpPr>
            <a:cxnSpLocks/>
          </p:cNvCxnSpPr>
          <p:nvPr/>
        </p:nvCxnSpPr>
        <p:spPr>
          <a:xfrm>
            <a:off x="2515684" y="1779150"/>
            <a:ext cx="139849" cy="104887"/>
          </a:xfrm>
          <a:prstGeom prst="bentConnector3">
            <a:avLst>
              <a:gd name="adj1" fmla="val 100325"/>
            </a:avLst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Arrow Start">
            <a:extLst>
              <a:ext uri="{FF2B5EF4-FFF2-40B4-BE49-F238E27FC236}">
                <a16:creationId xmlns:a16="http://schemas.microsoft.com/office/drawing/2014/main" id="{9C8FE67B-C75F-49A2-B1F4-4B80A88E361C}"/>
              </a:ext>
            </a:extLst>
          </p:cNvPr>
          <p:cNvSpPr/>
          <p:nvPr/>
        </p:nvSpPr>
        <p:spPr>
          <a:xfrm rot="10800000">
            <a:off x="2703808" y="3022043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109" name="Straight Arrow Connector 25">
            <a:extLst>
              <a:ext uri="{FF2B5EF4-FFF2-40B4-BE49-F238E27FC236}">
                <a16:creationId xmlns:a16="http://schemas.microsoft.com/office/drawing/2014/main" id="{48F43EBA-31D2-4494-B6B7-C28973C8C99B}"/>
              </a:ext>
            </a:extLst>
          </p:cNvPr>
          <p:cNvCxnSpPr>
            <a:cxnSpLocks/>
          </p:cNvCxnSpPr>
          <p:nvPr/>
        </p:nvCxnSpPr>
        <p:spPr>
          <a:xfrm>
            <a:off x="3163975" y="2939610"/>
            <a:ext cx="139849" cy="104887"/>
          </a:xfrm>
          <a:prstGeom prst="bentConnector3">
            <a:avLst>
              <a:gd name="adj1" fmla="val 100325"/>
            </a:avLst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Arrow Start">
            <a:extLst>
              <a:ext uri="{FF2B5EF4-FFF2-40B4-BE49-F238E27FC236}">
                <a16:creationId xmlns:a16="http://schemas.microsoft.com/office/drawing/2014/main" id="{F2752D57-4F55-455B-93FD-B04DA6FFCF62}"/>
              </a:ext>
            </a:extLst>
          </p:cNvPr>
          <p:cNvSpPr/>
          <p:nvPr/>
        </p:nvSpPr>
        <p:spPr>
          <a:xfrm rot="10800000">
            <a:off x="3216001" y="4027983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111" name="Straight Arrow Connector 25">
            <a:extLst>
              <a:ext uri="{FF2B5EF4-FFF2-40B4-BE49-F238E27FC236}">
                <a16:creationId xmlns:a16="http://schemas.microsoft.com/office/drawing/2014/main" id="{C2C1DCFB-B548-4490-9EA8-4D4AA64928FD}"/>
              </a:ext>
            </a:extLst>
          </p:cNvPr>
          <p:cNvCxnSpPr>
            <a:cxnSpLocks/>
          </p:cNvCxnSpPr>
          <p:nvPr/>
        </p:nvCxnSpPr>
        <p:spPr>
          <a:xfrm>
            <a:off x="3664259" y="3921902"/>
            <a:ext cx="139849" cy="104887"/>
          </a:xfrm>
          <a:prstGeom prst="bentConnector3">
            <a:avLst>
              <a:gd name="adj1" fmla="val 100325"/>
            </a:avLst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Arrow Start">
            <a:extLst>
              <a:ext uri="{FF2B5EF4-FFF2-40B4-BE49-F238E27FC236}">
                <a16:creationId xmlns:a16="http://schemas.microsoft.com/office/drawing/2014/main" id="{8100BE56-9AF1-4281-9E97-7473D5A4B42F}"/>
              </a:ext>
            </a:extLst>
          </p:cNvPr>
          <p:cNvSpPr/>
          <p:nvPr/>
        </p:nvSpPr>
        <p:spPr>
          <a:xfrm rot="10800000">
            <a:off x="3801210" y="4820266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113" name="Straight Arrow Connector 25">
            <a:extLst>
              <a:ext uri="{FF2B5EF4-FFF2-40B4-BE49-F238E27FC236}">
                <a16:creationId xmlns:a16="http://schemas.microsoft.com/office/drawing/2014/main" id="{502445AE-ED78-46C7-81D7-81D507AC50ED}"/>
              </a:ext>
            </a:extLst>
          </p:cNvPr>
          <p:cNvCxnSpPr>
            <a:cxnSpLocks/>
          </p:cNvCxnSpPr>
          <p:nvPr/>
        </p:nvCxnSpPr>
        <p:spPr>
          <a:xfrm rot="720000">
            <a:off x="4263146" y="5269680"/>
            <a:ext cx="139849" cy="1048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33D2DCB-33A2-4DE4-98FC-1281AD2507AC}"/>
              </a:ext>
            </a:extLst>
          </p:cNvPr>
          <p:cNvSpPr txBox="1"/>
          <p:nvPr/>
        </p:nvSpPr>
        <p:spPr>
          <a:xfrm>
            <a:off x="1716509" y="1795863"/>
            <a:ext cx="391454" cy="23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18">
                <a:solidFill>
                  <a:schemeClr val="bg1">
                    <a:lumMod val="50000"/>
                  </a:schemeClr>
                </a:solidFill>
              </a:rPr>
              <a:t>Plan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7F51B35-9D49-47B4-9C23-082FF7C058C4}"/>
              </a:ext>
            </a:extLst>
          </p:cNvPr>
          <p:cNvSpPr txBox="1"/>
          <p:nvPr/>
        </p:nvSpPr>
        <p:spPr>
          <a:xfrm>
            <a:off x="2397242" y="2949102"/>
            <a:ext cx="391454" cy="23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18">
                <a:solidFill>
                  <a:schemeClr val="bg1">
                    <a:lumMod val="50000"/>
                  </a:schemeClr>
                </a:solidFill>
              </a:rPr>
              <a:t>Plan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14F31C3-EBF4-4AB7-9FD0-1644AB09DAC2}"/>
              </a:ext>
            </a:extLst>
          </p:cNvPr>
          <p:cNvSpPr txBox="1"/>
          <p:nvPr/>
        </p:nvSpPr>
        <p:spPr>
          <a:xfrm>
            <a:off x="3136974" y="1685639"/>
            <a:ext cx="11099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Solution Intent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123EF2D-36FD-433B-AC1C-CEF2C4AECB2F}"/>
              </a:ext>
            </a:extLst>
          </p:cNvPr>
          <p:cNvSpPr txBox="1"/>
          <p:nvPr/>
        </p:nvSpPr>
        <p:spPr>
          <a:xfrm>
            <a:off x="2517679" y="530554"/>
            <a:ext cx="1572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Vision</a:t>
            </a:r>
          </a:p>
          <a:p>
            <a:pPr algn="ctr"/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Strategy &amp; Investment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8DE13C6-D583-489C-87CC-FA02E9C971A0}"/>
              </a:ext>
            </a:extLst>
          </p:cNvPr>
          <p:cNvSpPr txBox="1"/>
          <p:nvPr/>
        </p:nvSpPr>
        <p:spPr>
          <a:xfrm>
            <a:off x="3635433" y="2692878"/>
            <a:ext cx="105695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Requirements</a:t>
            </a:r>
          </a:p>
        </p:txBody>
      </p:sp>
      <p:sp>
        <p:nvSpPr>
          <p:cNvPr id="119" name="Arrow End">
            <a:extLst>
              <a:ext uri="{FF2B5EF4-FFF2-40B4-BE49-F238E27FC236}">
                <a16:creationId xmlns:a16="http://schemas.microsoft.com/office/drawing/2014/main" id="{745FCDC8-AA72-49D7-B594-1BCDC8B6F4CF}"/>
              </a:ext>
            </a:extLst>
          </p:cNvPr>
          <p:cNvSpPr/>
          <p:nvPr/>
        </p:nvSpPr>
        <p:spPr>
          <a:xfrm rot="10800000">
            <a:off x="2433019" y="966020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pic>
        <p:nvPicPr>
          <p:cNvPr id="120" name="Picture 119" descr="A picture containing indoor&#10;&#10;Description automatically generated">
            <a:extLst>
              <a:ext uri="{FF2B5EF4-FFF2-40B4-BE49-F238E27FC236}">
                <a16:creationId xmlns:a16="http://schemas.microsoft.com/office/drawing/2014/main" id="{8EA8CD71-E33E-4620-A0E8-08421CB082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75508" y="3936781"/>
            <a:ext cx="240691" cy="224645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9D8B020B-5FE7-4172-BFAB-A4DA0955E47F}"/>
              </a:ext>
            </a:extLst>
          </p:cNvPr>
          <p:cNvSpPr txBox="1"/>
          <p:nvPr/>
        </p:nvSpPr>
        <p:spPr>
          <a:xfrm>
            <a:off x="6386164" y="4118091"/>
            <a:ext cx="82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Team</a:t>
            </a:r>
          </a:p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Ceremonies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F535520-F152-4A66-AE82-E503D3B3E29E}"/>
              </a:ext>
            </a:extLst>
          </p:cNvPr>
          <p:cNvSpPr txBox="1"/>
          <p:nvPr/>
        </p:nvSpPr>
        <p:spPr>
          <a:xfrm>
            <a:off x="5069966" y="4150970"/>
            <a:ext cx="522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Team Roles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3" name="Arrow End">
            <a:extLst>
              <a:ext uri="{FF2B5EF4-FFF2-40B4-BE49-F238E27FC236}">
                <a16:creationId xmlns:a16="http://schemas.microsoft.com/office/drawing/2014/main" id="{365B699C-57B2-4B09-B202-14331C41BD84}"/>
              </a:ext>
            </a:extLst>
          </p:cNvPr>
          <p:cNvSpPr/>
          <p:nvPr/>
        </p:nvSpPr>
        <p:spPr>
          <a:xfrm rot="10800000">
            <a:off x="3104506" y="1937670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solidFill>
            <a:schemeClr val="bg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124" name="Arrow End">
            <a:extLst>
              <a:ext uri="{FF2B5EF4-FFF2-40B4-BE49-F238E27FC236}">
                <a16:creationId xmlns:a16="http://schemas.microsoft.com/office/drawing/2014/main" id="{D7EB7B60-D242-4338-A347-99AF3833B657}"/>
              </a:ext>
            </a:extLst>
          </p:cNvPr>
          <p:cNvSpPr/>
          <p:nvPr/>
        </p:nvSpPr>
        <p:spPr>
          <a:xfrm rot="10800000">
            <a:off x="3553898" y="2923082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306E99A-9B75-4A9B-8277-C0F1CCBAD7CE}"/>
              </a:ext>
            </a:extLst>
          </p:cNvPr>
          <p:cNvSpPr txBox="1"/>
          <p:nvPr/>
        </p:nvSpPr>
        <p:spPr>
          <a:xfrm rot="1320000">
            <a:off x="3489315" y="5917383"/>
            <a:ext cx="1989210" cy="45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Exploration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C38D453-6710-4E89-ABD8-A50ADA8A4882}"/>
              </a:ext>
            </a:extLst>
          </p:cNvPr>
          <p:cNvSpPr txBox="1"/>
          <p:nvPr/>
        </p:nvSpPr>
        <p:spPr>
          <a:xfrm rot="19500000">
            <a:off x="6999465" y="5383088"/>
            <a:ext cx="1989210" cy="770084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Operations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B9A0E77-A99E-4328-8CA3-4342E9453959}"/>
              </a:ext>
            </a:extLst>
          </p:cNvPr>
          <p:cNvSpPr txBox="1"/>
          <p:nvPr/>
        </p:nvSpPr>
        <p:spPr>
          <a:xfrm rot="20400000">
            <a:off x="3647837" y="3652730"/>
            <a:ext cx="1989210" cy="58207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Integration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D0A20E1-D93B-4385-BF62-ECEDD3DE7F7B}"/>
              </a:ext>
            </a:extLst>
          </p:cNvPr>
          <p:cNvSpPr txBox="1"/>
          <p:nvPr/>
        </p:nvSpPr>
        <p:spPr>
          <a:xfrm rot="21600000">
            <a:off x="5114178" y="3434557"/>
            <a:ext cx="1989210" cy="344856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Delivery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FEC991B-AA80-4A49-B0A0-910364471EC4}"/>
              </a:ext>
            </a:extLst>
          </p:cNvPr>
          <p:cNvSpPr txBox="1"/>
          <p:nvPr/>
        </p:nvSpPr>
        <p:spPr>
          <a:xfrm rot="1260000">
            <a:off x="6527725" y="3681823"/>
            <a:ext cx="1989210" cy="56509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Deploy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8A1FA22-E3D2-4FD1-AB4D-2B84BCDA71B2}"/>
              </a:ext>
            </a:extLst>
          </p:cNvPr>
          <p:cNvSpPr txBox="1"/>
          <p:nvPr/>
        </p:nvSpPr>
        <p:spPr>
          <a:xfrm rot="4800000">
            <a:off x="2978604" y="4278775"/>
            <a:ext cx="1989210" cy="1586909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Planning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A8290E4-848C-46A2-8A1E-31C1DEE72B9B}"/>
              </a:ext>
            </a:extLst>
          </p:cNvPr>
          <p:cNvSpPr/>
          <p:nvPr/>
        </p:nvSpPr>
        <p:spPr>
          <a:xfrm>
            <a:off x="5531472" y="6471365"/>
            <a:ext cx="1155072" cy="1213044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IE" sz="1200">
                <a:solidFill>
                  <a:schemeClr val="tx1">
                    <a:lumMod val="75000"/>
                    <a:lumOff val="25000"/>
                  </a:schemeClr>
                </a:solidFill>
              </a:rPr>
              <a:t>Demonstrate</a:t>
            </a:r>
          </a:p>
          <a:p>
            <a:pPr algn="ctr"/>
            <a:r>
              <a:rPr lang="en-IE" sz="1200">
                <a:solidFill>
                  <a:schemeClr val="tx1">
                    <a:lumMod val="75000"/>
                    <a:lumOff val="25000"/>
                  </a:schemeClr>
                </a:solidFill>
              </a:rPr>
              <a:t>Retrospect </a:t>
            </a:r>
          </a:p>
          <a:p>
            <a:pPr algn="ctr"/>
            <a:r>
              <a:rPr lang="en-IE" sz="1200">
                <a:solidFill>
                  <a:schemeClr val="tx1">
                    <a:lumMod val="75000"/>
                    <a:lumOff val="25000"/>
                  </a:schemeClr>
                </a:solidFill>
              </a:rPr>
              <a:t>Adapt </a:t>
            </a:r>
          </a:p>
          <a:p>
            <a:pPr algn="ctr"/>
            <a:r>
              <a:rPr lang="en-IE" sz="1200">
                <a:solidFill>
                  <a:schemeClr val="tx1">
                    <a:lumMod val="75000"/>
                    <a:lumOff val="25000"/>
                  </a:schemeClr>
                </a:solidFill>
              </a:rPr>
              <a:t>Learn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3E11C26-2A60-4593-B36E-D621DDB2BE03}"/>
              </a:ext>
            </a:extLst>
          </p:cNvPr>
          <p:cNvSpPr txBox="1"/>
          <p:nvPr/>
        </p:nvSpPr>
        <p:spPr>
          <a:xfrm>
            <a:off x="5100870" y="6329302"/>
            <a:ext cx="1989210" cy="324613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Feedback</a:t>
            </a:r>
          </a:p>
        </p:txBody>
      </p:sp>
      <p:pic>
        <p:nvPicPr>
          <p:cNvPr id="133" name="Picture 132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D81BA209-03D3-4FAD-B7A7-132610777C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38" y="4598407"/>
            <a:ext cx="310338" cy="232754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F6AF8D5-C219-4317-8241-6AE424161476}"/>
              </a:ext>
            </a:extLst>
          </p:cNvPr>
          <p:cNvSpPr txBox="1"/>
          <p:nvPr/>
        </p:nvSpPr>
        <p:spPr>
          <a:xfrm>
            <a:off x="5733850" y="4895700"/>
            <a:ext cx="82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3">
                    <a:lumMod val="50000"/>
                  </a:schemeClr>
                </a:solidFill>
              </a:rPr>
              <a:t>&lt;</a:t>
            </a:r>
            <a:r>
              <a:rPr lang="en-US" sz="800" i="1">
                <a:solidFill>
                  <a:schemeClr val="accent3">
                    <a:lumMod val="50000"/>
                  </a:schemeClr>
                </a:solidFill>
              </a:rPr>
              <a:t>Image of team standing around  board&gt;</a:t>
            </a: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1DF0B42E-C7A7-471E-A953-717068BC9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0000">
            <a:off x="8090529" y="4113559"/>
            <a:ext cx="200025" cy="17145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0C09A884-C79E-491F-935D-003C63C69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15073">
            <a:off x="3292157" y="4753104"/>
            <a:ext cx="200025" cy="171450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7F08CD88-3E02-40E4-AAFF-A5823B8DD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420000">
            <a:off x="6664526" y="4730731"/>
            <a:ext cx="200025" cy="17145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C6B3A34B-2DBC-4B45-A4EC-AC67E0BA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60000">
            <a:off x="6054761" y="4293934"/>
            <a:ext cx="200025" cy="17145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C4C4D860-AD98-4C1A-A0FF-2452E1865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622906">
            <a:off x="5450877" y="4743843"/>
            <a:ext cx="200025" cy="171450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4C620C46-DE71-4CAA-8801-435046B7F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300000">
            <a:off x="6184598" y="5498664"/>
            <a:ext cx="200025" cy="171450"/>
          </a:xfrm>
          <a:prstGeom prst="rect">
            <a:avLst/>
          </a:prstGeom>
        </p:spPr>
      </p:pic>
      <p:pic>
        <p:nvPicPr>
          <p:cNvPr id="142" name="Arrow Plan to DBT">
            <a:extLst>
              <a:ext uri="{FF2B5EF4-FFF2-40B4-BE49-F238E27FC236}">
                <a16:creationId xmlns:a16="http://schemas.microsoft.com/office/drawing/2014/main" id="{606F98FD-ADCD-4285-A392-BF3A31A32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878" y="5498459"/>
            <a:ext cx="200025" cy="171450"/>
          </a:xfrm>
          <a:prstGeom prst="rect">
            <a:avLst/>
          </a:prstGeom>
        </p:spPr>
      </p:pic>
      <p:pic>
        <p:nvPicPr>
          <p:cNvPr id="143" name="Arrow Plan to DBT">
            <a:extLst>
              <a:ext uri="{FF2B5EF4-FFF2-40B4-BE49-F238E27FC236}">
                <a16:creationId xmlns:a16="http://schemas.microsoft.com/office/drawing/2014/main" id="{E0520C09-96AB-4CD2-AA5C-B32D1768D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924" y="5499985"/>
            <a:ext cx="200025" cy="171450"/>
          </a:xfrm>
          <a:prstGeom prst="rect">
            <a:avLst/>
          </a:prstGeom>
        </p:spPr>
      </p:pic>
      <p:graphicFrame>
        <p:nvGraphicFramePr>
          <p:cNvPr id="144" name="Dev I and A">
            <a:extLst>
              <a:ext uri="{FF2B5EF4-FFF2-40B4-BE49-F238E27FC236}">
                <a16:creationId xmlns:a16="http://schemas.microsoft.com/office/drawing/2014/main" id="{684B50AF-A41A-4196-8011-E864B17FE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316480"/>
              </p:ext>
            </p:extLst>
          </p:nvPr>
        </p:nvGraphicFramePr>
        <p:xfrm>
          <a:off x="4470748" y="5390648"/>
          <a:ext cx="358299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222">
                  <a:extLst>
                    <a:ext uri="{9D8B030D-6E8A-4147-A177-3AD203B41FA5}">
                      <a16:colId xmlns:a16="http://schemas.microsoft.com/office/drawing/2014/main" val="2067359037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244871347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686183669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3342285511"/>
                    </a:ext>
                  </a:extLst>
                </a:gridCol>
                <a:gridCol w="569361">
                  <a:extLst>
                    <a:ext uri="{9D8B030D-6E8A-4147-A177-3AD203B41FA5}">
                      <a16:colId xmlns:a16="http://schemas.microsoft.com/office/drawing/2014/main" val="2664789922"/>
                    </a:ext>
                  </a:extLst>
                </a:gridCol>
                <a:gridCol w="768743">
                  <a:extLst>
                    <a:ext uri="{9D8B030D-6E8A-4147-A177-3AD203B41FA5}">
                      <a16:colId xmlns:a16="http://schemas.microsoft.com/office/drawing/2014/main" val="481042060"/>
                    </a:ext>
                  </a:extLst>
                </a:gridCol>
              </a:tblGrid>
              <a:tr h="234377"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Inspect &amp; </a:t>
                      </a:r>
                    </a:p>
                    <a:p>
                      <a:pPr algn="ctr"/>
                      <a:r>
                        <a:rPr lang="en-IE" sz="1000"/>
                        <a:t>Adapt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195212"/>
                  </a:ext>
                </a:extLst>
              </a:tr>
            </a:tbl>
          </a:graphicData>
        </a:graphic>
      </p:graphicFrame>
      <p:sp>
        <p:nvSpPr>
          <p:cNvPr id="145" name="Rectangle 144">
            <a:extLst>
              <a:ext uri="{FF2B5EF4-FFF2-40B4-BE49-F238E27FC236}">
                <a16:creationId xmlns:a16="http://schemas.microsoft.com/office/drawing/2014/main" id="{2C170F5A-8291-465E-B4AE-0865CA8738A6}"/>
              </a:ext>
            </a:extLst>
          </p:cNvPr>
          <p:cNvSpPr/>
          <p:nvPr/>
        </p:nvSpPr>
        <p:spPr>
          <a:xfrm>
            <a:off x="8144540" y="4245722"/>
            <a:ext cx="2303158" cy="1142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60A465E0-2997-4868-8612-213A0921FCB0}"/>
              </a:ext>
            </a:extLst>
          </p:cNvPr>
          <p:cNvSpPr/>
          <p:nvPr/>
        </p:nvSpPr>
        <p:spPr>
          <a:xfrm>
            <a:off x="8002224" y="4292359"/>
            <a:ext cx="2528778" cy="1033394"/>
          </a:xfrm>
          <a:prstGeom prst="cube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232">
                <a:solidFill>
                  <a:schemeClr val="tx1">
                    <a:lumMod val="50000"/>
                    <a:lumOff val="50000"/>
                  </a:schemeClr>
                </a:solidFill>
              </a:rPr>
              <a:t>Increment of Working Outcomes</a:t>
            </a:r>
          </a:p>
          <a:p>
            <a:pPr algn="ctr"/>
            <a:r>
              <a:rPr lang="en-IE" sz="1232">
                <a:solidFill>
                  <a:schemeClr val="tx1">
                    <a:lumMod val="50000"/>
                    <a:lumOff val="50000"/>
                  </a:schemeClr>
                </a:solidFill>
              </a:rPr>
              <a:t>Team/Product/Solution</a:t>
            </a:r>
          </a:p>
        </p:txBody>
      </p: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B4CF4067-D40F-471D-96AD-C473430A76C0}"/>
              </a:ext>
            </a:extLst>
          </p:cNvPr>
          <p:cNvCxnSpPr>
            <a:cxnSpLocks/>
          </p:cNvCxnSpPr>
          <p:nvPr/>
        </p:nvCxnSpPr>
        <p:spPr>
          <a:xfrm flipV="1">
            <a:off x="4439262" y="5315317"/>
            <a:ext cx="3931920" cy="264097"/>
          </a:xfrm>
          <a:prstGeom prst="bentConnector3">
            <a:avLst>
              <a:gd name="adj1" fmla="val 99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145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FB001133-F59D-474B-96BC-9CC2BA824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82" y="3931547"/>
            <a:ext cx="310338" cy="232754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D2729B06-3945-416E-9445-B8D1D386FB28}"/>
              </a:ext>
            </a:extLst>
          </p:cNvPr>
          <p:cNvSpPr txBox="1"/>
          <p:nvPr/>
        </p:nvSpPr>
        <p:spPr>
          <a:xfrm>
            <a:off x="2945812" y="3997499"/>
            <a:ext cx="391454" cy="23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18">
                <a:solidFill>
                  <a:schemeClr val="bg1">
                    <a:lumMod val="50000"/>
                  </a:schemeClr>
                </a:solidFill>
              </a:rPr>
              <a:t>Plan</a:t>
            </a:r>
          </a:p>
        </p:txBody>
      </p:sp>
      <p:sp>
        <p:nvSpPr>
          <p:cNvPr id="161" name="Flowchart: Punched Tape 160">
            <a:extLst>
              <a:ext uri="{FF2B5EF4-FFF2-40B4-BE49-F238E27FC236}">
                <a16:creationId xmlns:a16="http://schemas.microsoft.com/office/drawing/2014/main" id="{4ECC62E0-CCF0-4B6D-938C-CB0A9AC3E014}"/>
              </a:ext>
            </a:extLst>
          </p:cNvPr>
          <p:cNvSpPr/>
          <p:nvPr/>
        </p:nvSpPr>
        <p:spPr>
          <a:xfrm>
            <a:off x="7149946" y="4429863"/>
            <a:ext cx="567591" cy="479318"/>
          </a:xfrm>
          <a:prstGeom prst="flowChartPunchedTap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Demo</a:t>
            </a:r>
          </a:p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Retro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7E8772B-63FF-4485-B44B-FA22C6C4F000}"/>
              </a:ext>
            </a:extLst>
          </p:cNvPr>
          <p:cNvSpPr txBox="1"/>
          <p:nvPr/>
        </p:nvSpPr>
        <p:spPr>
          <a:xfrm>
            <a:off x="5672797" y="5735495"/>
            <a:ext cx="990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>
                <a:solidFill>
                  <a:schemeClr val="bg1">
                    <a:lumMod val="50000"/>
                  </a:schemeClr>
                </a:solidFill>
              </a:rPr>
              <a:t>Dev</a:t>
            </a:r>
            <a:r>
              <a:rPr lang="en-IE" sz="240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IE">
                <a:solidFill>
                  <a:schemeClr val="bg1">
                    <a:lumMod val="50000"/>
                  </a:schemeClr>
                </a:soli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121114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8" grpId="0" animBg="1"/>
      <p:bldP spid="110" grpId="0" animBg="1"/>
      <p:bldP spid="112" grpId="0" animBg="1"/>
      <p:bldP spid="119" grpId="0" animBg="1"/>
      <p:bldP spid="123" grpId="0" animBg="1"/>
      <p:bldP spid="1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925181-0462-430E-855B-66CF5B3DA5F5}"/>
              </a:ext>
            </a:extLst>
          </p:cNvPr>
          <p:cNvSpPr/>
          <p:nvPr/>
        </p:nvSpPr>
        <p:spPr>
          <a:xfrm rot="18866360">
            <a:off x="3327312" y="4640983"/>
            <a:ext cx="1047647" cy="25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3C90E6-D478-4773-BAD8-DF12FFD98E08}"/>
              </a:ext>
            </a:extLst>
          </p:cNvPr>
          <p:cNvSpPr/>
          <p:nvPr/>
        </p:nvSpPr>
        <p:spPr>
          <a:xfrm rot="18866360">
            <a:off x="2506559" y="3404988"/>
            <a:ext cx="1403407" cy="20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725FDB-BF83-489B-813E-2046D731642D}"/>
              </a:ext>
            </a:extLst>
          </p:cNvPr>
          <p:cNvSpPr/>
          <p:nvPr/>
        </p:nvSpPr>
        <p:spPr>
          <a:xfrm rot="18866360">
            <a:off x="1956322" y="2457908"/>
            <a:ext cx="1490844" cy="207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B6936-F297-4257-A53C-350DCD2755BD}"/>
              </a:ext>
            </a:extLst>
          </p:cNvPr>
          <p:cNvSpPr txBox="1"/>
          <p:nvPr/>
        </p:nvSpPr>
        <p:spPr>
          <a:xfrm>
            <a:off x="3809078" y="5183961"/>
            <a:ext cx="93680" cy="16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62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6F2653-B1D3-4589-A9FC-AECB610851FA}"/>
              </a:ext>
            </a:extLst>
          </p:cNvPr>
          <p:cNvSpPr/>
          <p:nvPr/>
        </p:nvSpPr>
        <p:spPr>
          <a:xfrm rot="1261158">
            <a:off x="3748956" y="3555220"/>
            <a:ext cx="104887" cy="393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223D5C-7E43-47A5-9D6A-4A8EC7540986}"/>
              </a:ext>
            </a:extLst>
          </p:cNvPr>
          <p:cNvGrpSpPr/>
          <p:nvPr/>
        </p:nvGrpSpPr>
        <p:grpSpPr>
          <a:xfrm>
            <a:off x="2697463" y="3160657"/>
            <a:ext cx="837472" cy="978280"/>
            <a:chOff x="2709622" y="3074348"/>
            <a:chExt cx="881443" cy="97828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C6AC695-CC15-463D-A035-3598F98CDC30}"/>
                </a:ext>
              </a:extLst>
            </p:cNvPr>
            <p:cNvGrpSpPr>
              <a:grpSpLocks noChangeAspect="1"/>
            </p:cNvGrpSpPr>
            <p:nvPr/>
          </p:nvGrpSpPr>
          <p:grpSpPr>
            <a:xfrm rot="2221527">
              <a:off x="2993327" y="3074348"/>
              <a:ext cx="577447" cy="548640"/>
              <a:chOff x="2324783" y="2078404"/>
              <a:chExt cx="816739" cy="988188"/>
            </a:xfrm>
            <a:noFill/>
          </p:grpSpPr>
          <p:sp>
            <p:nvSpPr>
              <p:cNvPr id="25" name="Feature 1/3">
                <a:extLst>
                  <a:ext uri="{FF2B5EF4-FFF2-40B4-BE49-F238E27FC236}">
                    <a16:creationId xmlns:a16="http://schemas.microsoft.com/office/drawing/2014/main" id="{11F9E4DB-A241-4367-8B94-1F11D29170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24783" y="2078404"/>
                <a:ext cx="816739" cy="988188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18678">
                  <a:defRPr/>
                </a:pPr>
                <a:endParaRPr lang="en-GB" sz="279" kern="0">
                  <a:latin typeface="Verdana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4A2E76E-C916-431F-9FA6-F807A8DAA76B}"/>
                  </a:ext>
                </a:extLst>
              </p:cNvPr>
              <p:cNvSpPr txBox="1"/>
              <p:nvPr/>
            </p:nvSpPr>
            <p:spPr>
              <a:xfrm>
                <a:off x="2389838" y="2180205"/>
                <a:ext cx="696024" cy="81779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prstTxWarp prst="textArchUp">
                  <a:avLst/>
                </a:prstTxWarp>
                <a:spAutoFit/>
              </a:bodyPr>
              <a:lstStyle/>
              <a:p>
                <a:pPr algn="ctr" defTabSz="318678">
                  <a:defRPr/>
                </a:pPr>
                <a:r>
                  <a:rPr lang="en-US" sz="700" kern="0">
                    <a:latin typeface="Verdana"/>
                  </a:rPr>
                  <a:t>Product  Epic</a:t>
                </a:r>
              </a:p>
            </p:txBody>
          </p:sp>
        </p:grpSp>
        <p:grpSp>
          <p:nvGrpSpPr>
            <p:cNvPr id="16" name="PROGRAM BACKLOG FUNNEL OBJECTS">
              <a:extLst>
                <a:ext uri="{FF2B5EF4-FFF2-40B4-BE49-F238E27FC236}">
                  <a16:creationId xmlns:a16="http://schemas.microsoft.com/office/drawing/2014/main" id="{91E129AD-71D5-4091-BBC9-6D943FE35A4F}"/>
                </a:ext>
              </a:extLst>
            </p:cNvPr>
            <p:cNvGrpSpPr/>
            <p:nvPr/>
          </p:nvGrpSpPr>
          <p:grpSpPr>
            <a:xfrm>
              <a:off x="2709622" y="3159854"/>
              <a:ext cx="881443" cy="892774"/>
              <a:chOff x="2581974" y="1997549"/>
              <a:chExt cx="1160555" cy="1614640"/>
            </a:xfrm>
            <a:noFill/>
          </p:grpSpPr>
          <p:sp>
            <p:nvSpPr>
              <p:cNvPr id="17" name="Circle 4/4">
                <a:extLst>
                  <a:ext uri="{FF2B5EF4-FFF2-40B4-BE49-F238E27FC236}">
                    <a16:creationId xmlns:a16="http://schemas.microsoft.com/office/drawing/2014/main" id="{3A65B231-0EF8-497E-A2A3-287543A884E3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18" name="Circle 3/4">
                <a:extLst>
                  <a:ext uri="{FF2B5EF4-FFF2-40B4-BE49-F238E27FC236}">
                    <a16:creationId xmlns:a16="http://schemas.microsoft.com/office/drawing/2014/main" id="{FB8B0562-F9B6-42E7-A70D-6F156BBF0FB9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19" name="Circle 2/4">
                <a:extLst>
                  <a:ext uri="{FF2B5EF4-FFF2-40B4-BE49-F238E27FC236}">
                    <a16:creationId xmlns:a16="http://schemas.microsoft.com/office/drawing/2014/main" id="{8A1161B2-69FA-4291-9775-A5570D7E1059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20" name="Circle 1/4">
                <a:extLst>
                  <a:ext uri="{FF2B5EF4-FFF2-40B4-BE49-F238E27FC236}">
                    <a16:creationId xmlns:a16="http://schemas.microsoft.com/office/drawing/2014/main" id="{E7DAD17E-D019-4A06-8207-42F9F4447C7A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21" name="Feature 3/3">
                <a:extLst>
                  <a:ext uri="{FF2B5EF4-FFF2-40B4-BE49-F238E27FC236}">
                    <a16:creationId xmlns:a16="http://schemas.microsoft.com/office/drawing/2014/main" id="{1A4831E6-8B9C-4DBA-85EF-6271F0CBDC3E}"/>
                  </a:ext>
                </a:extLst>
              </p:cNvPr>
              <p:cNvSpPr/>
              <p:nvPr/>
            </p:nvSpPr>
            <p:spPr>
              <a:xfrm>
                <a:off x="3205024" y="2093669"/>
                <a:ext cx="481579" cy="66150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600" kern="0">
                    <a:latin typeface="Verdana"/>
                  </a:rPr>
                  <a:t>Feature</a:t>
                </a:r>
              </a:p>
            </p:txBody>
          </p:sp>
          <p:sp>
            <p:nvSpPr>
              <p:cNvPr id="22" name="Feature 2/3">
                <a:extLst>
                  <a:ext uri="{FF2B5EF4-FFF2-40B4-BE49-F238E27FC236}">
                    <a16:creationId xmlns:a16="http://schemas.microsoft.com/office/drawing/2014/main" id="{D66650E9-A71F-4C10-881B-3BB54CAC1B14}"/>
                  </a:ext>
                </a:extLst>
              </p:cNvPr>
              <p:cNvSpPr/>
              <p:nvPr/>
            </p:nvSpPr>
            <p:spPr>
              <a:xfrm>
                <a:off x="2649139" y="2095253"/>
                <a:ext cx="601974" cy="826876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770" kern="0">
                    <a:latin typeface="Verdana"/>
                  </a:rPr>
                  <a:t>Feature</a:t>
                </a:r>
              </a:p>
              <a:p>
                <a:pPr algn="ctr" defTabSz="379163">
                  <a:defRPr/>
                </a:pPr>
                <a:endParaRPr lang="en-GB" sz="770" kern="0">
                  <a:latin typeface="Verdana"/>
                </a:endParaRPr>
              </a:p>
            </p:txBody>
          </p:sp>
          <p:sp>
            <p:nvSpPr>
              <p:cNvPr id="23" name="Feature 1/3">
                <a:extLst>
                  <a:ext uri="{FF2B5EF4-FFF2-40B4-BE49-F238E27FC236}">
                    <a16:creationId xmlns:a16="http://schemas.microsoft.com/office/drawing/2014/main" id="{847F9303-066A-4E3E-8A24-D42BAC524D94}"/>
                  </a:ext>
                </a:extLst>
              </p:cNvPr>
              <p:cNvSpPr/>
              <p:nvPr/>
            </p:nvSpPr>
            <p:spPr>
              <a:xfrm>
                <a:off x="2995297" y="1997549"/>
                <a:ext cx="360000" cy="360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latin typeface="Verdana"/>
                  </a:rPr>
                  <a:t>Feature</a:t>
                </a:r>
              </a:p>
            </p:txBody>
          </p:sp>
          <p:sp>
            <p:nvSpPr>
              <p:cNvPr id="24" name="Program Backlog Funnel">
                <a:extLst>
                  <a:ext uri="{FF2B5EF4-FFF2-40B4-BE49-F238E27FC236}">
                    <a16:creationId xmlns:a16="http://schemas.microsoft.com/office/drawing/2014/main" id="{9842F56C-75DA-4198-896D-9D99D9E491B7}"/>
                  </a:ext>
                </a:extLst>
              </p:cNvPr>
              <p:cNvSpPr/>
              <p:nvPr/>
            </p:nvSpPr>
            <p:spPr>
              <a:xfrm>
                <a:off x="2581974" y="2522129"/>
                <a:ext cx="1160555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878787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endParaRPr lang="en-GB" sz="765" b="1" kern="0">
                  <a:solidFill>
                    <a:schemeClr val="bg1"/>
                  </a:solidFill>
                  <a:latin typeface="Verdana"/>
                </a:endParaRPr>
              </a:p>
              <a:p>
                <a:pPr algn="ctr" defTabSz="379163">
                  <a:defRPr/>
                </a:pPr>
                <a:r>
                  <a:rPr lang="en-GB" sz="765" b="1" kern="0">
                    <a:solidFill>
                      <a:schemeClr val="bg1"/>
                    </a:solidFill>
                    <a:latin typeface="Verdana"/>
                  </a:rPr>
                  <a:t>Product Backlog</a:t>
                </a:r>
              </a:p>
              <a:p>
                <a:pPr algn="ctr" defTabSz="379163">
                  <a:defRPr/>
                </a:pPr>
                <a:endParaRPr lang="en-GB" sz="765" b="1" kern="0">
                  <a:solidFill>
                    <a:schemeClr val="bg1"/>
                  </a:solidFill>
                  <a:latin typeface="Verdana"/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AC2D59-96AA-41C9-B55B-946B2B16446E}"/>
              </a:ext>
            </a:extLst>
          </p:cNvPr>
          <p:cNvGrpSpPr/>
          <p:nvPr/>
        </p:nvGrpSpPr>
        <p:grpSpPr>
          <a:xfrm>
            <a:off x="3556871" y="4351807"/>
            <a:ext cx="648127" cy="821524"/>
            <a:chOff x="3406396" y="3992986"/>
            <a:chExt cx="648127" cy="821524"/>
          </a:xfrm>
        </p:grpSpPr>
        <p:sp>
          <p:nvSpPr>
            <p:cNvPr id="29" name="SPIKE">
              <a:extLst>
                <a:ext uri="{FF2B5EF4-FFF2-40B4-BE49-F238E27FC236}">
                  <a16:creationId xmlns:a16="http://schemas.microsoft.com/office/drawing/2014/main" id="{2FAB56CC-F674-431B-9884-43BC34868788}"/>
                </a:ext>
              </a:extLst>
            </p:cNvPr>
            <p:cNvSpPr/>
            <p:nvPr/>
          </p:nvSpPr>
          <p:spPr>
            <a:xfrm>
              <a:off x="3722277" y="4365892"/>
              <a:ext cx="93116" cy="86085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0" name="Defect 2">
              <a:extLst>
                <a:ext uri="{FF2B5EF4-FFF2-40B4-BE49-F238E27FC236}">
                  <a16:creationId xmlns:a16="http://schemas.microsoft.com/office/drawing/2014/main" id="{8A22637E-C7F3-4359-856E-883D05E0A95B}"/>
                </a:ext>
              </a:extLst>
            </p:cNvPr>
            <p:cNvSpPr/>
            <p:nvPr/>
          </p:nvSpPr>
          <p:spPr>
            <a:xfrm>
              <a:off x="3741239" y="4549188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1" name="Defect">
              <a:extLst>
                <a:ext uri="{FF2B5EF4-FFF2-40B4-BE49-F238E27FC236}">
                  <a16:creationId xmlns:a16="http://schemas.microsoft.com/office/drawing/2014/main" id="{F48CE40A-E4A2-4833-A2C3-60E4EE96E5D0}"/>
                </a:ext>
              </a:extLst>
            </p:cNvPr>
            <p:cNvSpPr/>
            <p:nvPr/>
          </p:nvSpPr>
          <p:spPr>
            <a:xfrm>
              <a:off x="3780203" y="4103724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latin typeface="Verdana"/>
                </a:rPr>
                <a:t>Defect</a:t>
              </a:r>
            </a:p>
          </p:txBody>
        </p:sp>
        <p:sp>
          <p:nvSpPr>
            <p:cNvPr id="32" name="SPIKE 2">
              <a:extLst>
                <a:ext uri="{FF2B5EF4-FFF2-40B4-BE49-F238E27FC236}">
                  <a16:creationId xmlns:a16="http://schemas.microsoft.com/office/drawing/2014/main" id="{447586A3-716B-4594-A40D-BDEBE703B2E8}"/>
                </a:ext>
              </a:extLst>
            </p:cNvPr>
            <p:cNvSpPr/>
            <p:nvPr/>
          </p:nvSpPr>
          <p:spPr>
            <a:xfrm>
              <a:off x="3628875" y="3992986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latin typeface="Verdana"/>
                </a:rPr>
                <a:t>SPIKE</a:t>
              </a:r>
            </a:p>
          </p:txBody>
        </p:sp>
        <p:sp>
          <p:nvSpPr>
            <p:cNvPr id="33" name="Story 6/3">
              <a:extLst>
                <a:ext uri="{FF2B5EF4-FFF2-40B4-BE49-F238E27FC236}">
                  <a16:creationId xmlns:a16="http://schemas.microsoft.com/office/drawing/2014/main" id="{B055827B-2A22-4729-B8DD-E264425DA35E}"/>
                </a:ext>
              </a:extLst>
            </p:cNvPr>
            <p:cNvSpPr/>
            <p:nvPr/>
          </p:nvSpPr>
          <p:spPr>
            <a:xfrm>
              <a:off x="3718099" y="4745642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4" name="Story 5/3">
              <a:extLst>
                <a:ext uri="{FF2B5EF4-FFF2-40B4-BE49-F238E27FC236}">
                  <a16:creationId xmlns:a16="http://schemas.microsoft.com/office/drawing/2014/main" id="{886B8F2A-4FFC-469E-8FB1-EB0CECB7495C}"/>
                </a:ext>
              </a:extLst>
            </p:cNvPr>
            <p:cNvSpPr/>
            <p:nvPr/>
          </p:nvSpPr>
          <p:spPr>
            <a:xfrm>
              <a:off x="3644306" y="4725318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5" name="Story 4/3">
              <a:extLst>
                <a:ext uri="{FF2B5EF4-FFF2-40B4-BE49-F238E27FC236}">
                  <a16:creationId xmlns:a16="http://schemas.microsoft.com/office/drawing/2014/main" id="{4DBEFBE0-1FDF-4FE0-A9E3-AB256845F661}"/>
                </a:ext>
              </a:extLst>
            </p:cNvPr>
            <p:cNvSpPr/>
            <p:nvPr/>
          </p:nvSpPr>
          <p:spPr>
            <a:xfrm>
              <a:off x="3631631" y="4480305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6" name="Story 3/3">
              <a:extLst>
                <a:ext uri="{FF2B5EF4-FFF2-40B4-BE49-F238E27FC236}">
                  <a16:creationId xmlns:a16="http://schemas.microsoft.com/office/drawing/2014/main" id="{04D6A9F5-EAD8-4260-82E8-5D273FCD1CE5}"/>
                </a:ext>
              </a:extLst>
            </p:cNvPr>
            <p:cNvSpPr/>
            <p:nvPr/>
          </p:nvSpPr>
          <p:spPr>
            <a:xfrm>
              <a:off x="3552792" y="4394220"/>
              <a:ext cx="93116" cy="86085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7" name="Story 2/3">
              <a:extLst>
                <a:ext uri="{FF2B5EF4-FFF2-40B4-BE49-F238E27FC236}">
                  <a16:creationId xmlns:a16="http://schemas.microsoft.com/office/drawing/2014/main" id="{C72AA614-E66D-4EDA-9FD0-1A1EB91FB9EA}"/>
                </a:ext>
              </a:extLst>
            </p:cNvPr>
            <p:cNvSpPr/>
            <p:nvPr/>
          </p:nvSpPr>
          <p:spPr>
            <a:xfrm>
              <a:off x="3419327" y="4095667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700" kern="0">
                  <a:latin typeface="Verdana"/>
                </a:rPr>
                <a:t>Story</a:t>
              </a:r>
            </a:p>
          </p:txBody>
        </p:sp>
        <p:sp>
          <p:nvSpPr>
            <p:cNvPr id="38" name="Team Backlog Funnel">
              <a:extLst>
                <a:ext uri="{FF2B5EF4-FFF2-40B4-BE49-F238E27FC236}">
                  <a16:creationId xmlns:a16="http://schemas.microsoft.com/office/drawing/2014/main" id="{A400FA1F-0CCE-406B-BE9C-268B27CF14E5}"/>
                </a:ext>
              </a:extLst>
            </p:cNvPr>
            <p:cNvSpPr/>
            <p:nvPr/>
          </p:nvSpPr>
          <p:spPr>
            <a:xfrm>
              <a:off x="3406396" y="4290897"/>
              <a:ext cx="621525" cy="447643"/>
            </a:xfrm>
            <a:custGeom>
              <a:avLst/>
              <a:gdLst>
                <a:gd name="connsiteX0" fmla="*/ 577362 w 1764197"/>
                <a:gd name="connsiteY0" fmla="*/ 1035115 h 1440160"/>
                <a:gd name="connsiteX1" fmla="*/ 1186834 w 1764197"/>
                <a:gd name="connsiteY1" fmla="*/ 1035115 h 1440160"/>
                <a:gd name="connsiteX2" fmla="*/ 1110698 w 1764197"/>
                <a:gd name="connsiteY2" fmla="*/ 1440160 h 1440160"/>
                <a:gd name="connsiteX3" fmla="*/ 882098 w 1764197"/>
                <a:gd name="connsiteY3" fmla="*/ 1440160 h 1440160"/>
                <a:gd name="connsiteX4" fmla="*/ 653498 w 1764197"/>
                <a:gd name="connsiteY4" fmla="*/ 1440160 h 1440160"/>
                <a:gd name="connsiteX5" fmla="*/ 432346 w 1764197"/>
                <a:gd name="connsiteY5" fmla="*/ 742583 h 1440160"/>
                <a:gd name="connsiteX6" fmla="*/ 1331853 w 1764197"/>
                <a:gd name="connsiteY6" fmla="*/ 742583 h 1440160"/>
                <a:gd name="connsiteX7" fmla="*/ 1204773 w 1764197"/>
                <a:gd name="connsiteY7" fmla="*/ 939686 h 1440160"/>
                <a:gd name="connsiteX8" fmla="*/ 1200371 w 1764197"/>
                <a:gd name="connsiteY8" fmla="*/ 963107 h 1440160"/>
                <a:gd name="connsiteX9" fmla="*/ 563828 w 1764197"/>
                <a:gd name="connsiteY9" fmla="*/ 963107 h 1440160"/>
                <a:gd name="connsiteX10" fmla="*/ 559425 w 1764197"/>
                <a:gd name="connsiteY10" fmla="*/ 939686 h 1440160"/>
                <a:gd name="connsiteX11" fmla="*/ 243739 w 1764197"/>
                <a:gd name="connsiteY11" fmla="*/ 450050 h 1440160"/>
                <a:gd name="connsiteX12" fmla="*/ 1520460 w 1764197"/>
                <a:gd name="connsiteY12" fmla="*/ 450050 h 1440160"/>
                <a:gd name="connsiteX13" fmla="*/ 1378279 w 1764197"/>
                <a:gd name="connsiteY13" fmla="*/ 670575 h 1440160"/>
                <a:gd name="connsiteX14" fmla="*/ 385919 w 1764197"/>
                <a:gd name="connsiteY14" fmla="*/ 670575 h 1440160"/>
                <a:gd name="connsiteX15" fmla="*/ 90010 w 1764197"/>
                <a:gd name="connsiteY15" fmla="*/ 0 h 1440160"/>
                <a:gd name="connsiteX16" fmla="*/ 1674187 w 1764197"/>
                <a:gd name="connsiteY16" fmla="*/ 0 h 1440160"/>
                <a:gd name="connsiteX17" fmla="*/ 1757124 w 1764197"/>
                <a:gd name="connsiteY17" fmla="*/ 54974 h 1440160"/>
                <a:gd name="connsiteX18" fmla="*/ 1760563 w 1764197"/>
                <a:gd name="connsiteY18" fmla="*/ 72008 h 1440160"/>
                <a:gd name="connsiteX19" fmla="*/ 1764196 w 1764197"/>
                <a:gd name="connsiteY19" fmla="*/ 72008 h 1440160"/>
                <a:gd name="connsiteX20" fmla="*/ 1761429 w 1764197"/>
                <a:gd name="connsiteY20" fmla="*/ 76300 h 1440160"/>
                <a:gd name="connsiteX21" fmla="*/ 1764197 w 1764197"/>
                <a:gd name="connsiteY21" fmla="*/ 90010 h 1440160"/>
                <a:gd name="connsiteX22" fmla="*/ 1709223 w 1764197"/>
                <a:gd name="connsiteY22" fmla="*/ 172947 h 1440160"/>
                <a:gd name="connsiteX23" fmla="*/ 1697605 w 1764197"/>
                <a:gd name="connsiteY23" fmla="*/ 175292 h 1440160"/>
                <a:gd name="connsiteX24" fmla="*/ 1566885 w 1764197"/>
                <a:gd name="connsiteY24" fmla="*/ 378042 h 1440160"/>
                <a:gd name="connsiteX25" fmla="*/ 197312 w 1764197"/>
                <a:gd name="connsiteY25" fmla="*/ 378042 h 1440160"/>
                <a:gd name="connsiteX26" fmla="*/ 66591 w 1764197"/>
                <a:gd name="connsiteY26" fmla="*/ 175292 h 1440160"/>
                <a:gd name="connsiteX27" fmla="*/ 54974 w 1764197"/>
                <a:gd name="connsiteY27" fmla="*/ 172947 h 1440160"/>
                <a:gd name="connsiteX28" fmla="*/ 0 w 1764197"/>
                <a:gd name="connsiteY28" fmla="*/ 90010 h 1440160"/>
                <a:gd name="connsiteX29" fmla="*/ 2768 w 1764197"/>
                <a:gd name="connsiteY29" fmla="*/ 76301 h 1440160"/>
                <a:gd name="connsiteX30" fmla="*/ 0 w 1764197"/>
                <a:gd name="connsiteY30" fmla="*/ 72008 h 1440160"/>
                <a:gd name="connsiteX31" fmla="*/ 3635 w 1764197"/>
                <a:gd name="connsiteY31" fmla="*/ 72008 h 1440160"/>
                <a:gd name="connsiteX32" fmla="*/ 7074 w 1764197"/>
                <a:gd name="connsiteY32" fmla="*/ 54974 h 1440160"/>
                <a:gd name="connsiteX33" fmla="*/ 90010 w 1764197"/>
                <a:gd name="connsiteY33" fmla="*/ 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4197" h="1440160">
                  <a:moveTo>
                    <a:pt x="577362" y="1035115"/>
                  </a:moveTo>
                  <a:lnTo>
                    <a:pt x="1186834" y="1035115"/>
                  </a:lnTo>
                  <a:lnTo>
                    <a:pt x="1110698" y="1440160"/>
                  </a:lnTo>
                  <a:lnTo>
                    <a:pt x="882098" y="1440160"/>
                  </a:lnTo>
                  <a:lnTo>
                    <a:pt x="653498" y="1440160"/>
                  </a:lnTo>
                  <a:close/>
                  <a:moveTo>
                    <a:pt x="432346" y="742583"/>
                  </a:moveTo>
                  <a:lnTo>
                    <a:pt x="1331853" y="742583"/>
                  </a:lnTo>
                  <a:lnTo>
                    <a:pt x="1204773" y="939686"/>
                  </a:lnTo>
                  <a:lnTo>
                    <a:pt x="1200371" y="963107"/>
                  </a:lnTo>
                  <a:lnTo>
                    <a:pt x="563828" y="963107"/>
                  </a:lnTo>
                  <a:lnTo>
                    <a:pt x="559425" y="939686"/>
                  </a:lnTo>
                  <a:close/>
                  <a:moveTo>
                    <a:pt x="243739" y="450050"/>
                  </a:moveTo>
                  <a:lnTo>
                    <a:pt x="1520460" y="450050"/>
                  </a:lnTo>
                  <a:lnTo>
                    <a:pt x="1378279" y="670575"/>
                  </a:lnTo>
                  <a:lnTo>
                    <a:pt x="385919" y="670575"/>
                  </a:lnTo>
                  <a:close/>
                  <a:moveTo>
                    <a:pt x="90010" y="0"/>
                  </a:moveTo>
                  <a:lnTo>
                    <a:pt x="1674187" y="0"/>
                  </a:lnTo>
                  <a:cubicBezTo>
                    <a:pt x="1711470" y="0"/>
                    <a:pt x="1743459" y="22668"/>
                    <a:pt x="1757124" y="54974"/>
                  </a:cubicBezTo>
                  <a:lnTo>
                    <a:pt x="1760563" y="72008"/>
                  </a:lnTo>
                  <a:lnTo>
                    <a:pt x="1764196" y="72008"/>
                  </a:lnTo>
                  <a:lnTo>
                    <a:pt x="1761429" y="76300"/>
                  </a:lnTo>
                  <a:lnTo>
                    <a:pt x="1764197" y="90010"/>
                  </a:lnTo>
                  <a:cubicBezTo>
                    <a:pt x="1764197" y="127293"/>
                    <a:pt x="1741529" y="159282"/>
                    <a:pt x="1709223" y="172947"/>
                  </a:cubicBezTo>
                  <a:lnTo>
                    <a:pt x="1697605" y="175292"/>
                  </a:lnTo>
                  <a:lnTo>
                    <a:pt x="1566885" y="378042"/>
                  </a:lnTo>
                  <a:lnTo>
                    <a:pt x="197312" y="378042"/>
                  </a:lnTo>
                  <a:lnTo>
                    <a:pt x="66591" y="175292"/>
                  </a:lnTo>
                  <a:lnTo>
                    <a:pt x="54974" y="172947"/>
                  </a:lnTo>
                  <a:cubicBezTo>
                    <a:pt x="22668" y="159282"/>
                    <a:pt x="0" y="127293"/>
                    <a:pt x="0" y="90010"/>
                  </a:cubicBezTo>
                  <a:lnTo>
                    <a:pt x="2768" y="76301"/>
                  </a:lnTo>
                  <a:lnTo>
                    <a:pt x="0" y="72008"/>
                  </a:lnTo>
                  <a:lnTo>
                    <a:pt x="3635" y="72008"/>
                  </a:lnTo>
                  <a:lnTo>
                    <a:pt x="7074" y="54974"/>
                  </a:lnTo>
                  <a:cubicBezTo>
                    <a:pt x="20738" y="22668"/>
                    <a:pt x="52727" y="0"/>
                    <a:pt x="90010" y="0"/>
                  </a:cubicBezTo>
                  <a:close/>
                </a:path>
              </a:pathLst>
            </a:custGeom>
            <a:solidFill>
              <a:srgbClr val="FFFFFF">
                <a:lumMod val="50000"/>
                <a:alpha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831" tIns="18416" rIns="36831" bIns="294640" rtlCol="0" anchor="ctr"/>
            <a:lstStyle/>
            <a:p>
              <a:pPr algn="ctr" defTabSz="379163">
                <a:defRPr/>
              </a:pPr>
              <a:endParaRPr lang="en-GB" sz="600" b="1" kern="0">
                <a:solidFill>
                  <a:schemeClr val="bg1"/>
                </a:solidFill>
                <a:latin typeface="Verdana"/>
              </a:endParaRPr>
            </a:p>
            <a:p>
              <a:pPr algn="ctr" defTabSz="379163">
                <a:defRPr/>
              </a:pPr>
              <a:r>
                <a:rPr lang="en-GB" sz="700" b="1" kern="0">
                  <a:solidFill>
                    <a:schemeClr val="bg1"/>
                  </a:solidFill>
                  <a:latin typeface="Verdana"/>
                </a:rPr>
                <a:t>Team Backlog</a:t>
              </a:r>
            </a:p>
            <a:p>
              <a:pPr algn="ctr" defTabSz="379163">
                <a:defRPr/>
              </a:pPr>
              <a:endParaRPr lang="en-GB" sz="459" kern="0">
                <a:latin typeface="Verdana"/>
              </a:endParaRPr>
            </a:p>
          </p:txBody>
        </p:sp>
      </p:grpSp>
      <p:sp>
        <p:nvSpPr>
          <p:cNvPr id="39" name="Release Package">
            <a:extLst>
              <a:ext uri="{FF2B5EF4-FFF2-40B4-BE49-F238E27FC236}">
                <a16:creationId xmlns:a16="http://schemas.microsoft.com/office/drawing/2014/main" id="{2B2D29FE-4CD4-494A-8D6C-7F6A49A67FFA}"/>
              </a:ext>
            </a:extLst>
          </p:cNvPr>
          <p:cNvSpPr/>
          <p:nvPr/>
        </p:nvSpPr>
        <p:spPr>
          <a:xfrm>
            <a:off x="3527152" y="4358095"/>
            <a:ext cx="699247" cy="909021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E24210B-EF12-43A5-A223-22A6319C2095}"/>
              </a:ext>
            </a:extLst>
          </p:cNvPr>
          <p:cNvGrpSpPr/>
          <p:nvPr/>
        </p:nvGrpSpPr>
        <p:grpSpPr>
          <a:xfrm>
            <a:off x="3574527" y="3728873"/>
            <a:ext cx="143312" cy="482167"/>
            <a:chOff x="2381251" y="1718671"/>
            <a:chExt cx="187408" cy="630526"/>
          </a:xfrm>
          <a:noFill/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DD7BBEC-EF2B-4FB8-A6EB-59933C202D86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191B093-7DB2-4EE6-9AB6-2F13A60E508F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0963AA3-7449-4DF1-9D75-8B2378323610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1560EA1-EF31-44BE-AEC5-4BAFCE3277A5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F2B9649-7628-4225-A159-B9CAD39E6BB4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DB07E6F-09EA-4B8E-A35C-467BA433C750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8EA5D12-B719-4EF6-83D0-ACF058DF4BAC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707EF3E-BDCC-48B1-8218-132125C68C44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FD5DCA4-73AB-43A1-BCC6-650FA0730B5D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EF795B9-63FF-43D9-83D4-97D1D902A647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1C286E7-BA23-470F-B157-6E5C1F718DCF}"/>
              </a:ext>
            </a:extLst>
          </p:cNvPr>
          <p:cNvGrpSpPr/>
          <p:nvPr/>
        </p:nvGrpSpPr>
        <p:grpSpPr>
          <a:xfrm>
            <a:off x="2325712" y="1445789"/>
            <a:ext cx="143312" cy="482167"/>
            <a:chOff x="2381245" y="1718662"/>
            <a:chExt cx="187408" cy="63052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228B8CB-060D-48E2-B130-A9E9F22E93B4}"/>
                </a:ext>
              </a:extLst>
            </p:cNvPr>
            <p:cNvSpPr/>
            <p:nvPr/>
          </p:nvSpPr>
          <p:spPr>
            <a:xfrm>
              <a:off x="2381245" y="1718662"/>
              <a:ext cx="187408" cy="63052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4EF372F-5789-44C5-92D8-CBD2DF3E64E6}"/>
                </a:ext>
              </a:extLst>
            </p:cNvPr>
            <p:cNvSpPr/>
            <p:nvPr/>
          </p:nvSpPr>
          <p:spPr>
            <a:xfrm>
              <a:off x="2407696" y="2281451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D1F4583-9D8F-4A08-9A87-42FC3065DF94}"/>
                </a:ext>
              </a:extLst>
            </p:cNvPr>
            <p:cNvSpPr/>
            <p:nvPr/>
          </p:nvSpPr>
          <p:spPr>
            <a:xfrm>
              <a:off x="2407696" y="2207012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8D45DB8-6DDB-4B68-9627-F0C1FFB250D0}"/>
                </a:ext>
              </a:extLst>
            </p:cNvPr>
            <p:cNvSpPr/>
            <p:nvPr/>
          </p:nvSpPr>
          <p:spPr>
            <a:xfrm>
              <a:off x="2407696" y="2138315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1196C0E-19D8-4E9A-BA1B-BF5469BC1628}"/>
                </a:ext>
              </a:extLst>
            </p:cNvPr>
            <p:cNvSpPr/>
            <p:nvPr/>
          </p:nvSpPr>
          <p:spPr>
            <a:xfrm>
              <a:off x="2407696" y="2070432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BEA9485-8DB6-43DB-A2B0-DF3C7B3EA77A}"/>
                </a:ext>
              </a:extLst>
            </p:cNvPr>
            <p:cNvSpPr/>
            <p:nvPr/>
          </p:nvSpPr>
          <p:spPr>
            <a:xfrm>
              <a:off x="2407696" y="2007515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7F30E52-CC83-4178-8E4F-D78723250AD9}"/>
                </a:ext>
              </a:extLst>
            </p:cNvPr>
            <p:cNvSpPr/>
            <p:nvPr/>
          </p:nvSpPr>
          <p:spPr>
            <a:xfrm>
              <a:off x="2407696" y="1939421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AD831A1-1D06-47E8-814D-981C1AC0C09E}"/>
                </a:ext>
              </a:extLst>
            </p:cNvPr>
            <p:cNvSpPr/>
            <p:nvPr/>
          </p:nvSpPr>
          <p:spPr>
            <a:xfrm>
              <a:off x="2407697" y="1869731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0B4A108-A900-4FAC-988C-0287D3D92C57}"/>
                </a:ext>
              </a:extLst>
            </p:cNvPr>
            <p:cNvSpPr/>
            <p:nvPr/>
          </p:nvSpPr>
          <p:spPr>
            <a:xfrm>
              <a:off x="2406375" y="1801293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42D9A0F-2410-4FC0-82A1-7EFBCBD65951}"/>
                </a:ext>
              </a:extLst>
            </p:cNvPr>
            <p:cNvSpPr/>
            <p:nvPr/>
          </p:nvSpPr>
          <p:spPr>
            <a:xfrm>
              <a:off x="2406374" y="1733422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7465282-2E0D-4F43-9934-47A6FE72CDB1}"/>
              </a:ext>
            </a:extLst>
          </p:cNvPr>
          <p:cNvSpPr/>
          <p:nvPr/>
        </p:nvSpPr>
        <p:spPr>
          <a:xfrm rot="1261158">
            <a:off x="2499940" y="1398001"/>
            <a:ext cx="104887" cy="393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760BAB2-2699-4651-9F39-7D4DE25365C8}"/>
              </a:ext>
            </a:extLst>
          </p:cNvPr>
          <p:cNvGrpSpPr/>
          <p:nvPr/>
        </p:nvGrpSpPr>
        <p:grpSpPr>
          <a:xfrm>
            <a:off x="2126542" y="1846692"/>
            <a:ext cx="872652" cy="1097593"/>
            <a:chOff x="2699734" y="1680255"/>
            <a:chExt cx="833054" cy="1090585"/>
          </a:xfrm>
        </p:grpSpPr>
        <p:sp>
          <p:nvSpPr>
            <p:cNvPr id="76" name="Feature 1/3">
              <a:extLst>
                <a:ext uri="{FF2B5EF4-FFF2-40B4-BE49-F238E27FC236}">
                  <a16:creationId xmlns:a16="http://schemas.microsoft.com/office/drawing/2014/main" id="{565CFA46-D2E3-4CAB-A3A5-F9CDB5D6BB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4067" y="1680255"/>
              <a:ext cx="400511" cy="41687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18678">
                <a:defRPr/>
              </a:pPr>
              <a:r>
                <a:rPr lang="en-GB" sz="688" kern="0">
                  <a:solidFill>
                    <a:schemeClr val="bg2">
                      <a:lumMod val="25000"/>
                    </a:schemeClr>
                  </a:solidFill>
                  <a:latin typeface="Verdana"/>
                </a:rPr>
                <a:t>Solution</a:t>
              </a:r>
            </a:p>
            <a:p>
              <a:pPr algn="ctr" defTabSz="318678">
                <a:defRPr/>
              </a:pPr>
              <a:r>
                <a:rPr lang="en-GB" sz="688" kern="0">
                  <a:solidFill>
                    <a:schemeClr val="bg2">
                      <a:lumMod val="25000"/>
                    </a:schemeClr>
                  </a:solidFill>
                  <a:latin typeface="Verdana"/>
                </a:rPr>
                <a:t>Epic</a:t>
              </a:r>
            </a:p>
          </p:txBody>
        </p:sp>
        <p:grpSp>
          <p:nvGrpSpPr>
            <p:cNvPr id="77" name="PROGRAM BACKLOG FUNNEL OBJECTS">
              <a:extLst>
                <a:ext uri="{FF2B5EF4-FFF2-40B4-BE49-F238E27FC236}">
                  <a16:creationId xmlns:a16="http://schemas.microsoft.com/office/drawing/2014/main" id="{2783C0E6-1E6E-422E-B036-B53DF835F4E9}"/>
                </a:ext>
              </a:extLst>
            </p:cNvPr>
            <p:cNvGrpSpPr/>
            <p:nvPr/>
          </p:nvGrpSpPr>
          <p:grpSpPr>
            <a:xfrm>
              <a:off x="2699734" y="1779721"/>
              <a:ext cx="833054" cy="991119"/>
              <a:chOff x="2450437" y="1939434"/>
              <a:chExt cx="1303456" cy="1672755"/>
            </a:xfrm>
          </p:grpSpPr>
          <p:sp>
            <p:nvSpPr>
              <p:cNvPr id="78" name="Circle 4/4">
                <a:extLst>
                  <a:ext uri="{FF2B5EF4-FFF2-40B4-BE49-F238E27FC236}">
                    <a16:creationId xmlns:a16="http://schemas.microsoft.com/office/drawing/2014/main" id="{1F95D715-BF28-43C9-A546-0323529115E7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79" name="Circle 3/4">
                <a:extLst>
                  <a:ext uri="{FF2B5EF4-FFF2-40B4-BE49-F238E27FC236}">
                    <a16:creationId xmlns:a16="http://schemas.microsoft.com/office/drawing/2014/main" id="{6EFF8E93-7E33-4FE9-AB56-B30D77651EA6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80" name="Circle 2/4">
                <a:extLst>
                  <a:ext uri="{FF2B5EF4-FFF2-40B4-BE49-F238E27FC236}">
                    <a16:creationId xmlns:a16="http://schemas.microsoft.com/office/drawing/2014/main" id="{1661FB49-237F-4E9C-A2EF-FED0FC336ACF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81" name="Circle 1/4">
                <a:extLst>
                  <a:ext uri="{FF2B5EF4-FFF2-40B4-BE49-F238E27FC236}">
                    <a16:creationId xmlns:a16="http://schemas.microsoft.com/office/drawing/2014/main" id="{C3C52097-691A-4ADB-A635-3AD3B3EAD9B7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82" name="Feature 3/3">
                <a:extLst>
                  <a:ext uri="{FF2B5EF4-FFF2-40B4-BE49-F238E27FC236}">
                    <a16:creationId xmlns:a16="http://schemas.microsoft.com/office/drawing/2014/main" id="{36E5CB39-4A49-4F0A-9B4B-E316F0E67F9C}"/>
                  </a:ext>
                </a:extLst>
              </p:cNvPr>
              <p:cNvSpPr/>
              <p:nvPr/>
            </p:nvSpPr>
            <p:spPr>
              <a:xfrm>
                <a:off x="3247023" y="2285975"/>
                <a:ext cx="360000" cy="360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500" kern="0">
                    <a:solidFill>
                      <a:schemeClr val="bg2">
                        <a:lumMod val="25000"/>
                      </a:schemeClr>
                    </a:solidFill>
                    <a:latin typeface="Verdana"/>
                  </a:rPr>
                  <a:t>Feature</a:t>
                </a:r>
              </a:p>
            </p:txBody>
          </p:sp>
          <p:sp>
            <p:nvSpPr>
              <p:cNvPr id="83" name="Feature 2/3">
                <a:extLst>
                  <a:ext uri="{FF2B5EF4-FFF2-40B4-BE49-F238E27FC236}">
                    <a16:creationId xmlns:a16="http://schemas.microsoft.com/office/drawing/2014/main" id="{AF6A3DC7-4017-4119-8A0B-E8650CE401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3334" y="1939434"/>
                <a:ext cx="731112" cy="82083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765" kern="0">
                    <a:solidFill>
                      <a:schemeClr val="bg2">
                        <a:lumMod val="25000"/>
                      </a:schemeClr>
                    </a:solidFill>
                    <a:latin typeface="Verdana"/>
                  </a:rPr>
                  <a:t>Capability</a:t>
                </a:r>
              </a:p>
            </p:txBody>
          </p:sp>
          <p:sp>
            <p:nvSpPr>
              <p:cNvPr id="84" name="Program Backlog Funnel">
                <a:extLst>
                  <a:ext uri="{FF2B5EF4-FFF2-40B4-BE49-F238E27FC236}">
                    <a16:creationId xmlns:a16="http://schemas.microsoft.com/office/drawing/2014/main" id="{4B42D333-CD0B-4ADE-B576-299C649BDD7E}"/>
                  </a:ext>
                </a:extLst>
              </p:cNvPr>
              <p:cNvSpPr/>
              <p:nvPr/>
            </p:nvSpPr>
            <p:spPr>
              <a:xfrm>
                <a:off x="2450437" y="2522129"/>
                <a:ext cx="1303456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  <a:alpha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endParaRPr lang="en-GB" sz="612" b="1" kern="0">
                  <a:solidFill>
                    <a:srgbClr val="FFFFFF"/>
                  </a:solidFill>
                  <a:latin typeface="Verdana"/>
                </a:endParaRPr>
              </a:p>
              <a:p>
                <a:pPr algn="ctr" defTabSz="379163">
                  <a:defRPr/>
                </a:pPr>
                <a:r>
                  <a:rPr lang="en-GB" sz="765" b="1" kern="0">
                    <a:solidFill>
                      <a:schemeClr val="bg1"/>
                    </a:solidFill>
                    <a:latin typeface="Verdana"/>
                  </a:rPr>
                  <a:t>Solution Backlog</a:t>
                </a:r>
              </a:p>
              <a:p>
                <a:pPr algn="ctr" defTabSz="379163">
                  <a:defRPr/>
                </a:pPr>
                <a:endParaRPr lang="en-GB" sz="765" b="1" kern="0">
                  <a:solidFill>
                    <a:srgbClr val="FFFFFF"/>
                  </a:solidFill>
                  <a:latin typeface="Verdana"/>
                </a:endParaRP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05425AA-FB60-480F-837B-9114EA607274}"/>
              </a:ext>
            </a:extLst>
          </p:cNvPr>
          <p:cNvGrpSpPr/>
          <p:nvPr/>
        </p:nvGrpSpPr>
        <p:grpSpPr>
          <a:xfrm>
            <a:off x="2993791" y="2598956"/>
            <a:ext cx="143312" cy="482167"/>
            <a:chOff x="2381251" y="1718671"/>
            <a:chExt cx="187408" cy="6305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AC1113A-F3E6-443E-9B2A-E14C4F0BDEED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31E7832-3F2D-483F-9131-703DE37E2E8D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45C8044-C680-4AF0-BF70-81609B960CE7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B6FCE46-42B4-434C-86AD-5EB425CBFEA5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823DD87-F5EE-4B1F-98D8-218AB548FC07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A5E7FF7-B4E1-40E6-82C7-A5518EB2B614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6449C42-592A-412D-9BF0-802B8303664F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C1903DB-8EE0-4AFD-9B80-F11C9D554028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6F914FD-A7A2-4435-A0F7-B8F96DEAA7AE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604E628-8043-4BD6-BB52-80E405408046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3FF7B1B-194F-468C-B35F-B05B6C9A16D4}"/>
              </a:ext>
            </a:extLst>
          </p:cNvPr>
          <p:cNvSpPr/>
          <p:nvPr/>
        </p:nvSpPr>
        <p:spPr>
          <a:xfrm rot="1261158">
            <a:off x="3126970" y="2460254"/>
            <a:ext cx="104887" cy="393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sp>
        <p:nvSpPr>
          <p:cNvPr id="97" name="Feature 1/3">
            <a:extLst>
              <a:ext uri="{FF2B5EF4-FFF2-40B4-BE49-F238E27FC236}">
                <a16:creationId xmlns:a16="http://schemas.microsoft.com/office/drawing/2014/main" id="{2F4D2610-3D03-418C-AD0F-78157B4CE8B2}"/>
              </a:ext>
            </a:extLst>
          </p:cNvPr>
          <p:cNvSpPr>
            <a:spLocks noChangeAspect="1"/>
          </p:cNvSpPr>
          <p:nvPr/>
        </p:nvSpPr>
        <p:spPr>
          <a:xfrm>
            <a:off x="1789465" y="894896"/>
            <a:ext cx="313419" cy="293141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18678">
              <a:defRPr/>
            </a:pPr>
            <a:r>
              <a:rPr lang="en-GB" sz="765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Epic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73846F8-231C-4540-B69B-D221B329BBAA}"/>
              </a:ext>
            </a:extLst>
          </p:cNvPr>
          <p:cNvGrpSpPr/>
          <p:nvPr/>
        </p:nvGrpSpPr>
        <p:grpSpPr>
          <a:xfrm>
            <a:off x="1418349" y="890889"/>
            <a:ext cx="848131" cy="937223"/>
            <a:chOff x="1418349" y="890889"/>
            <a:chExt cx="848131" cy="937223"/>
          </a:xfrm>
        </p:grpSpPr>
        <p:sp>
          <p:nvSpPr>
            <p:cNvPr id="99" name="Circle 4/4">
              <a:extLst>
                <a:ext uri="{FF2B5EF4-FFF2-40B4-BE49-F238E27FC236}">
                  <a16:creationId xmlns:a16="http://schemas.microsoft.com/office/drawing/2014/main" id="{39F5823D-9F8D-473D-B18F-7AA9B559EE2F}"/>
                </a:ext>
              </a:extLst>
            </p:cNvPr>
            <p:cNvSpPr/>
            <p:nvPr/>
          </p:nvSpPr>
          <p:spPr>
            <a:xfrm>
              <a:off x="1857577" y="1747431"/>
              <a:ext cx="93698" cy="80681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775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00" name="Circle 3/4">
              <a:extLst>
                <a:ext uri="{FF2B5EF4-FFF2-40B4-BE49-F238E27FC236}">
                  <a16:creationId xmlns:a16="http://schemas.microsoft.com/office/drawing/2014/main" id="{D2A5596A-221A-461A-AFA5-64C6FC77AC4D}"/>
                </a:ext>
              </a:extLst>
            </p:cNvPr>
            <p:cNvSpPr/>
            <p:nvPr/>
          </p:nvSpPr>
          <p:spPr>
            <a:xfrm>
              <a:off x="1821881" y="1671554"/>
              <a:ext cx="93698" cy="80681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775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01" name="Circle 2/4">
              <a:extLst>
                <a:ext uri="{FF2B5EF4-FFF2-40B4-BE49-F238E27FC236}">
                  <a16:creationId xmlns:a16="http://schemas.microsoft.com/office/drawing/2014/main" id="{E4E77A06-B153-472C-B97C-68B0C13A6F0D}"/>
                </a:ext>
              </a:extLst>
            </p:cNvPr>
            <p:cNvSpPr/>
            <p:nvPr/>
          </p:nvSpPr>
          <p:spPr>
            <a:xfrm>
              <a:off x="1814545" y="1510439"/>
              <a:ext cx="93698" cy="80681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775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02" name="Circle 1/4">
              <a:extLst>
                <a:ext uri="{FF2B5EF4-FFF2-40B4-BE49-F238E27FC236}">
                  <a16:creationId xmlns:a16="http://schemas.microsoft.com/office/drawing/2014/main" id="{FF540B54-0E00-43E6-A4F4-A6BD93F01AAA}"/>
                </a:ext>
              </a:extLst>
            </p:cNvPr>
            <p:cNvSpPr/>
            <p:nvPr/>
          </p:nvSpPr>
          <p:spPr>
            <a:xfrm>
              <a:off x="1890086" y="1372462"/>
              <a:ext cx="117122" cy="100852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775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03" name="Feature 3/3">
              <a:extLst>
                <a:ext uri="{FF2B5EF4-FFF2-40B4-BE49-F238E27FC236}">
                  <a16:creationId xmlns:a16="http://schemas.microsoft.com/office/drawing/2014/main" id="{3184E9FB-EAAD-4C03-8778-C964C81A395C}"/>
                </a:ext>
              </a:extLst>
            </p:cNvPr>
            <p:cNvSpPr/>
            <p:nvPr/>
          </p:nvSpPr>
          <p:spPr>
            <a:xfrm>
              <a:off x="1936671" y="1085051"/>
              <a:ext cx="234244" cy="201703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765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/>
                </a:rPr>
                <a:t>Epic</a:t>
              </a:r>
            </a:p>
          </p:txBody>
        </p:sp>
        <p:sp>
          <p:nvSpPr>
            <p:cNvPr id="104" name="Feature 2/3">
              <a:extLst>
                <a:ext uri="{FF2B5EF4-FFF2-40B4-BE49-F238E27FC236}">
                  <a16:creationId xmlns:a16="http://schemas.microsoft.com/office/drawing/2014/main" id="{6E6274E3-2369-433C-83CF-C7A05A8833A2}"/>
                </a:ext>
              </a:extLst>
            </p:cNvPr>
            <p:cNvSpPr/>
            <p:nvPr/>
          </p:nvSpPr>
          <p:spPr>
            <a:xfrm>
              <a:off x="1452769" y="890889"/>
              <a:ext cx="361776" cy="325702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918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/>
                </a:rPr>
                <a:t>Epic</a:t>
              </a:r>
            </a:p>
          </p:txBody>
        </p:sp>
        <p:sp>
          <p:nvSpPr>
            <p:cNvPr id="105" name="Program Backlog Funnel">
              <a:extLst>
                <a:ext uri="{FF2B5EF4-FFF2-40B4-BE49-F238E27FC236}">
                  <a16:creationId xmlns:a16="http://schemas.microsoft.com/office/drawing/2014/main" id="{2DC2C842-29DB-47E5-B2F4-A0E64C61B77E}"/>
                </a:ext>
              </a:extLst>
            </p:cNvPr>
            <p:cNvSpPr/>
            <p:nvPr/>
          </p:nvSpPr>
          <p:spPr>
            <a:xfrm>
              <a:off x="1418349" y="1217365"/>
              <a:ext cx="848131" cy="479376"/>
            </a:xfrm>
            <a:custGeom>
              <a:avLst/>
              <a:gdLst>
                <a:gd name="connsiteX0" fmla="*/ 577362 w 1764197"/>
                <a:gd name="connsiteY0" fmla="*/ 1035115 h 1440160"/>
                <a:gd name="connsiteX1" fmla="*/ 1186834 w 1764197"/>
                <a:gd name="connsiteY1" fmla="*/ 1035115 h 1440160"/>
                <a:gd name="connsiteX2" fmla="*/ 1110698 w 1764197"/>
                <a:gd name="connsiteY2" fmla="*/ 1440160 h 1440160"/>
                <a:gd name="connsiteX3" fmla="*/ 882098 w 1764197"/>
                <a:gd name="connsiteY3" fmla="*/ 1440160 h 1440160"/>
                <a:gd name="connsiteX4" fmla="*/ 653498 w 1764197"/>
                <a:gd name="connsiteY4" fmla="*/ 1440160 h 1440160"/>
                <a:gd name="connsiteX5" fmla="*/ 432346 w 1764197"/>
                <a:gd name="connsiteY5" fmla="*/ 742583 h 1440160"/>
                <a:gd name="connsiteX6" fmla="*/ 1331853 w 1764197"/>
                <a:gd name="connsiteY6" fmla="*/ 742583 h 1440160"/>
                <a:gd name="connsiteX7" fmla="*/ 1204773 w 1764197"/>
                <a:gd name="connsiteY7" fmla="*/ 939686 h 1440160"/>
                <a:gd name="connsiteX8" fmla="*/ 1200371 w 1764197"/>
                <a:gd name="connsiteY8" fmla="*/ 963107 h 1440160"/>
                <a:gd name="connsiteX9" fmla="*/ 563828 w 1764197"/>
                <a:gd name="connsiteY9" fmla="*/ 963107 h 1440160"/>
                <a:gd name="connsiteX10" fmla="*/ 559425 w 1764197"/>
                <a:gd name="connsiteY10" fmla="*/ 939686 h 1440160"/>
                <a:gd name="connsiteX11" fmla="*/ 243739 w 1764197"/>
                <a:gd name="connsiteY11" fmla="*/ 450050 h 1440160"/>
                <a:gd name="connsiteX12" fmla="*/ 1520460 w 1764197"/>
                <a:gd name="connsiteY12" fmla="*/ 450050 h 1440160"/>
                <a:gd name="connsiteX13" fmla="*/ 1378279 w 1764197"/>
                <a:gd name="connsiteY13" fmla="*/ 670575 h 1440160"/>
                <a:gd name="connsiteX14" fmla="*/ 385919 w 1764197"/>
                <a:gd name="connsiteY14" fmla="*/ 670575 h 1440160"/>
                <a:gd name="connsiteX15" fmla="*/ 90010 w 1764197"/>
                <a:gd name="connsiteY15" fmla="*/ 0 h 1440160"/>
                <a:gd name="connsiteX16" fmla="*/ 1674187 w 1764197"/>
                <a:gd name="connsiteY16" fmla="*/ 0 h 1440160"/>
                <a:gd name="connsiteX17" fmla="*/ 1757124 w 1764197"/>
                <a:gd name="connsiteY17" fmla="*/ 54974 h 1440160"/>
                <a:gd name="connsiteX18" fmla="*/ 1760563 w 1764197"/>
                <a:gd name="connsiteY18" fmla="*/ 72008 h 1440160"/>
                <a:gd name="connsiteX19" fmla="*/ 1764196 w 1764197"/>
                <a:gd name="connsiteY19" fmla="*/ 72008 h 1440160"/>
                <a:gd name="connsiteX20" fmla="*/ 1761429 w 1764197"/>
                <a:gd name="connsiteY20" fmla="*/ 76300 h 1440160"/>
                <a:gd name="connsiteX21" fmla="*/ 1764197 w 1764197"/>
                <a:gd name="connsiteY21" fmla="*/ 90010 h 1440160"/>
                <a:gd name="connsiteX22" fmla="*/ 1709223 w 1764197"/>
                <a:gd name="connsiteY22" fmla="*/ 172947 h 1440160"/>
                <a:gd name="connsiteX23" fmla="*/ 1697605 w 1764197"/>
                <a:gd name="connsiteY23" fmla="*/ 175292 h 1440160"/>
                <a:gd name="connsiteX24" fmla="*/ 1566885 w 1764197"/>
                <a:gd name="connsiteY24" fmla="*/ 378042 h 1440160"/>
                <a:gd name="connsiteX25" fmla="*/ 197312 w 1764197"/>
                <a:gd name="connsiteY25" fmla="*/ 378042 h 1440160"/>
                <a:gd name="connsiteX26" fmla="*/ 66591 w 1764197"/>
                <a:gd name="connsiteY26" fmla="*/ 175292 h 1440160"/>
                <a:gd name="connsiteX27" fmla="*/ 54974 w 1764197"/>
                <a:gd name="connsiteY27" fmla="*/ 172947 h 1440160"/>
                <a:gd name="connsiteX28" fmla="*/ 0 w 1764197"/>
                <a:gd name="connsiteY28" fmla="*/ 90010 h 1440160"/>
                <a:gd name="connsiteX29" fmla="*/ 2768 w 1764197"/>
                <a:gd name="connsiteY29" fmla="*/ 76301 h 1440160"/>
                <a:gd name="connsiteX30" fmla="*/ 0 w 1764197"/>
                <a:gd name="connsiteY30" fmla="*/ 72008 h 1440160"/>
                <a:gd name="connsiteX31" fmla="*/ 3635 w 1764197"/>
                <a:gd name="connsiteY31" fmla="*/ 72008 h 1440160"/>
                <a:gd name="connsiteX32" fmla="*/ 7074 w 1764197"/>
                <a:gd name="connsiteY32" fmla="*/ 54974 h 1440160"/>
                <a:gd name="connsiteX33" fmla="*/ 90010 w 1764197"/>
                <a:gd name="connsiteY33" fmla="*/ 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4197" h="1440160">
                  <a:moveTo>
                    <a:pt x="577362" y="1035115"/>
                  </a:moveTo>
                  <a:lnTo>
                    <a:pt x="1186834" y="1035115"/>
                  </a:lnTo>
                  <a:lnTo>
                    <a:pt x="1110698" y="1440160"/>
                  </a:lnTo>
                  <a:lnTo>
                    <a:pt x="882098" y="1440160"/>
                  </a:lnTo>
                  <a:lnTo>
                    <a:pt x="653498" y="1440160"/>
                  </a:lnTo>
                  <a:close/>
                  <a:moveTo>
                    <a:pt x="432346" y="742583"/>
                  </a:moveTo>
                  <a:lnTo>
                    <a:pt x="1331853" y="742583"/>
                  </a:lnTo>
                  <a:lnTo>
                    <a:pt x="1204773" y="939686"/>
                  </a:lnTo>
                  <a:lnTo>
                    <a:pt x="1200371" y="963107"/>
                  </a:lnTo>
                  <a:lnTo>
                    <a:pt x="563828" y="963107"/>
                  </a:lnTo>
                  <a:lnTo>
                    <a:pt x="559425" y="939686"/>
                  </a:lnTo>
                  <a:close/>
                  <a:moveTo>
                    <a:pt x="243739" y="450050"/>
                  </a:moveTo>
                  <a:lnTo>
                    <a:pt x="1520460" y="450050"/>
                  </a:lnTo>
                  <a:lnTo>
                    <a:pt x="1378279" y="670575"/>
                  </a:lnTo>
                  <a:lnTo>
                    <a:pt x="385919" y="670575"/>
                  </a:lnTo>
                  <a:close/>
                  <a:moveTo>
                    <a:pt x="90010" y="0"/>
                  </a:moveTo>
                  <a:lnTo>
                    <a:pt x="1674187" y="0"/>
                  </a:lnTo>
                  <a:cubicBezTo>
                    <a:pt x="1711470" y="0"/>
                    <a:pt x="1743459" y="22668"/>
                    <a:pt x="1757124" y="54974"/>
                  </a:cubicBezTo>
                  <a:lnTo>
                    <a:pt x="1760563" y="72008"/>
                  </a:lnTo>
                  <a:lnTo>
                    <a:pt x="1764196" y="72008"/>
                  </a:lnTo>
                  <a:lnTo>
                    <a:pt x="1761429" y="76300"/>
                  </a:lnTo>
                  <a:lnTo>
                    <a:pt x="1764197" y="90010"/>
                  </a:lnTo>
                  <a:cubicBezTo>
                    <a:pt x="1764197" y="127293"/>
                    <a:pt x="1741529" y="159282"/>
                    <a:pt x="1709223" y="172947"/>
                  </a:cubicBezTo>
                  <a:lnTo>
                    <a:pt x="1697605" y="175292"/>
                  </a:lnTo>
                  <a:lnTo>
                    <a:pt x="1566885" y="378042"/>
                  </a:lnTo>
                  <a:lnTo>
                    <a:pt x="197312" y="378042"/>
                  </a:lnTo>
                  <a:lnTo>
                    <a:pt x="66591" y="175292"/>
                  </a:lnTo>
                  <a:lnTo>
                    <a:pt x="54974" y="172947"/>
                  </a:lnTo>
                  <a:cubicBezTo>
                    <a:pt x="22668" y="159282"/>
                    <a:pt x="0" y="127293"/>
                    <a:pt x="0" y="90010"/>
                  </a:cubicBezTo>
                  <a:lnTo>
                    <a:pt x="2768" y="76301"/>
                  </a:lnTo>
                  <a:lnTo>
                    <a:pt x="0" y="72008"/>
                  </a:lnTo>
                  <a:lnTo>
                    <a:pt x="3635" y="72008"/>
                  </a:lnTo>
                  <a:lnTo>
                    <a:pt x="7074" y="54974"/>
                  </a:lnTo>
                  <a:cubicBezTo>
                    <a:pt x="20738" y="22668"/>
                    <a:pt x="52727" y="0"/>
                    <a:pt x="90010" y="0"/>
                  </a:cubicBezTo>
                  <a:close/>
                </a:path>
              </a:pathLst>
            </a:custGeom>
            <a:solidFill>
              <a:srgbClr val="FFFFFF">
                <a:lumMod val="50000"/>
                <a:alpha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257809" rtlCol="0" anchor="ctr"/>
            <a:lstStyle/>
            <a:p>
              <a:pPr algn="ctr" defTabSz="379163">
                <a:defRPr/>
              </a:pPr>
              <a:endParaRPr lang="en-GB" sz="765" b="1" kern="0">
                <a:solidFill>
                  <a:srgbClr val="FFFFFF"/>
                </a:solidFill>
                <a:latin typeface="Verdana"/>
              </a:endParaRPr>
            </a:p>
            <a:p>
              <a:pPr algn="ctr" defTabSz="379163">
                <a:defRPr/>
              </a:pPr>
              <a:r>
                <a:rPr lang="en-GB" sz="765" b="1" kern="0">
                  <a:solidFill>
                    <a:srgbClr val="FFFFFF"/>
                  </a:solidFill>
                  <a:latin typeface="Verdana"/>
                </a:rPr>
                <a:t>Portfolio Backlog</a:t>
              </a:r>
            </a:p>
            <a:p>
              <a:pPr algn="ctr" defTabSz="379163">
                <a:defRPr/>
              </a:pPr>
              <a:endParaRPr lang="en-GB" sz="765" b="1" kern="0">
                <a:solidFill>
                  <a:srgbClr val="FFFFFF"/>
                </a:solidFill>
                <a:latin typeface="Verdana"/>
              </a:endParaRPr>
            </a:p>
          </p:txBody>
        </p:sp>
      </p:grpSp>
      <p:sp>
        <p:nvSpPr>
          <p:cNvPr id="106" name="Arrow Start">
            <a:extLst>
              <a:ext uri="{FF2B5EF4-FFF2-40B4-BE49-F238E27FC236}">
                <a16:creationId xmlns:a16="http://schemas.microsoft.com/office/drawing/2014/main" id="{D5AECDF8-5941-41CC-9B8B-3B793237171B}"/>
              </a:ext>
            </a:extLst>
          </p:cNvPr>
          <p:cNvSpPr/>
          <p:nvPr/>
        </p:nvSpPr>
        <p:spPr>
          <a:xfrm rot="10800000">
            <a:off x="2007208" y="1861850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107" name="Straight Arrow Connector 25">
            <a:extLst>
              <a:ext uri="{FF2B5EF4-FFF2-40B4-BE49-F238E27FC236}">
                <a16:creationId xmlns:a16="http://schemas.microsoft.com/office/drawing/2014/main" id="{87872826-A4B2-440B-A292-757485082418}"/>
              </a:ext>
            </a:extLst>
          </p:cNvPr>
          <p:cNvCxnSpPr>
            <a:cxnSpLocks/>
          </p:cNvCxnSpPr>
          <p:nvPr/>
        </p:nvCxnSpPr>
        <p:spPr>
          <a:xfrm>
            <a:off x="2515684" y="1779150"/>
            <a:ext cx="139849" cy="104887"/>
          </a:xfrm>
          <a:prstGeom prst="bentConnector3">
            <a:avLst>
              <a:gd name="adj1" fmla="val 100325"/>
            </a:avLst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Arrow Start">
            <a:extLst>
              <a:ext uri="{FF2B5EF4-FFF2-40B4-BE49-F238E27FC236}">
                <a16:creationId xmlns:a16="http://schemas.microsoft.com/office/drawing/2014/main" id="{9C8FE67B-C75F-49A2-B1F4-4B80A88E361C}"/>
              </a:ext>
            </a:extLst>
          </p:cNvPr>
          <p:cNvSpPr/>
          <p:nvPr/>
        </p:nvSpPr>
        <p:spPr>
          <a:xfrm rot="10800000">
            <a:off x="2703808" y="2926244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109" name="Straight Arrow Connector 25">
            <a:extLst>
              <a:ext uri="{FF2B5EF4-FFF2-40B4-BE49-F238E27FC236}">
                <a16:creationId xmlns:a16="http://schemas.microsoft.com/office/drawing/2014/main" id="{48F43EBA-31D2-4494-B6B7-C28973C8C99B}"/>
              </a:ext>
            </a:extLst>
          </p:cNvPr>
          <p:cNvCxnSpPr>
            <a:cxnSpLocks/>
          </p:cNvCxnSpPr>
          <p:nvPr/>
        </p:nvCxnSpPr>
        <p:spPr>
          <a:xfrm>
            <a:off x="3163975" y="2939610"/>
            <a:ext cx="139849" cy="104887"/>
          </a:xfrm>
          <a:prstGeom prst="bentConnector3">
            <a:avLst>
              <a:gd name="adj1" fmla="val 100325"/>
            </a:avLst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Arrow Start">
            <a:extLst>
              <a:ext uri="{FF2B5EF4-FFF2-40B4-BE49-F238E27FC236}">
                <a16:creationId xmlns:a16="http://schemas.microsoft.com/office/drawing/2014/main" id="{F2752D57-4F55-455B-93FD-B04DA6FFCF62}"/>
              </a:ext>
            </a:extLst>
          </p:cNvPr>
          <p:cNvSpPr/>
          <p:nvPr/>
        </p:nvSpPr>
        <p:spPr>
          <a:xfrm rot="10800000">
            <a:off x="3292948" y="4164670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111" name="Straight Arrow Connector 25">
            <a:extLst>
              <a:ext uri="{FF2B5EF4-FFF2-40B4-BE49-F238E27FC236}">
                <a16:creationId xmlns:a16="http://schemas.microsoft.com/office/drawing/2014/main" id="{C2C1DCFB-B548-4490-9EA8-4D4AA64928FD}"/>
              </a:ext>
            </a:extLst>
          </p:cNvPr>
          <p:cNvCxnSpPr>
            <a:cxnSpLocks/>
          </p:cNvCxnSpPr>
          <p:nvPr/>
        </p:nvCxnSpPr>
        <p:spPr>
          <a:xfrm>
            <a:off x="3719006" y="4127349"/>
            <a:ext cx="139849" cy="104887"/>
          </a:xfrm>
          <a:prstGeom prst="bentConnector3">
            <a:avLst>
              <a:gd name="adj1" fmla="val 92049"/>
            </a:avLst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33D2DCB-33A2-4DE4-98FC-1281AD2507AC}"/>
              </a:ext>
            </a:extLst>
          </p:cNvPr>
          <p:cNvSpPr txBox="1"/>
          <p:nvPr/>
        </p:nvSpPr>
        <p:spPr>
          <a:xfrm>
            <a:off x="1716509" y="1795863"/>
            <a:ext cx="391454" cy="23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18">
                <a:solidFill>
                  <a:schemeClr val="bg1">
                    <a:lumMod val="50000"/>
                  </a:schemeClr>
                </a:solidFill>
              </a:rPr>
              <a:t>Plan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7F51B35-9D49-47B4-9C23-082FF7C058C4}"/>
              </a:ext>
            </a:extLst>
          </p:cNvPr>
          <p:cNvSpPr txBox="1"/>
          <p:nvPr/>
        </p:nvSpPr>
        <p:spPr>
          <a:xfrm>
            <a:off x="2397242" y="2844594"/>
            <a:ext cx="391454" cy="23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18">
                <a:solidFill>
                  <a:schemeClr val="bg1">
                    <a:lumMod val="50000"/>
                  </a:schemeClr>
                </a:solidFill>
              </a:rPr>
              <a:t>Plan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14F31C3-EBF4-4AB7-9FD0-1644AB09DAC2}"/>
              </a:ext>
            </a:extLst>
          </p:cNvPr>
          <p:cNvSpPr txBox="1"/>
          <p:nvPr/>
        </p:nvSpPr>
        <p:spPr>
          <a:xfrm>
            <a:off x="3128265" y="1755311"/>
            <a:ext cx="11099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Solution Intent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123EF2D-36FD-433B-AC1C-CEF2C4AECB2F}"/>
              </a:ext>
            </a:extLst>
          </p:cNvPr>
          <p:cNvSpPr txBox="1"/>
          <p:nvPr/>
        </p:nvSpPr>
        <p:spPr>
          <a:xfrm>
            <a:off x="2517679" y="530554"/>
            <a:ext cx="1572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Vision</a:t>
            </a:r>
          </a:p>
          <a:p>
            <a:pPr algn="ctr"/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Strategy &amp; Investment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8DE13C6-D583-489C-87CC-FA02E9C971A0}"/>
              </a:ext>
            </a:extLst>
          </p:cNvPr>
          <p:cNvSpPr txBox="1"/>
          <p:nvPr/>
        </p:nvSpPr>
        <p:spPr>
          <a:xfrm>
            <a:off x="3635433" y="2997691"/>
            <a:ext cx="105695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Requirements</a:t>
            </a:r>
          </a:p>
        </p:txBody>
      </p:sp>
      <p:sp>
        <p:nvSpPr>
          <p:cNvPr id="119" name="Arrow End">
            <a:extLst>
              <a:ext uri="{FF2B5EF4-FFF2-40B4-BE49-F238E27FC236}">
                <a16:creationId xmlns:a16="http://schemas.microsoft.com/office/drawing/2014/main" id="{745FCDC8-AA72-49D7-B594-1BCDC8B6F4CF}"/>
              </a:ext>
            </a:extLst>
          </p:cNvPr>
          <p:cNvSpPr/>
          <p:nvPr/>
        </p:nvSpPr>
        <p:spPr>
          <a:xfrm rot="10800000">
            <a:off x="2433019" y="966020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123" name="Arrow End">
            <a:extLst>
              <a:ext uri="{FF2B5EF4-FFF2-40B4-BE49-F238E27FC236}">
                <a16:creationId xmlns:a16="http://schemas.microsoft.com/office/drawing/2014/main" id="{365B699C-57B2-4B09-B202-14331C41BD84}"/>
              </a:ext>
            </a:extLst>
          </p:cNvPr>
          <p:cNvSpPr/>
          <p:nvPr/>
        </p:nvSpPr>
        <p:spPr>
          <a:xfrm rot="10800000">
            <a:off x="3095797" y="2007342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solidFill>
            <a:schemeClr val="bg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124" name="Arrow End">
            <a:extLst>
              <a:ext uri="{FF2B5EF4-FFF2-40B4-BE49-F238E27FC236}">
                <a16:creationId xmlns:a16="http://schemas.microsoft.com/office/drawing/2014/main" id="{D7EB7B60-D242-4338-A347-99AF3833B657}"/>
              </a:ext>
            </a:extLst>
          </p:cNvPr>
          <p:cNvSpPr/>
          <p:nvPr/>
        </p:nvSpPr>
        <p:spPr>
          <a:xfrm rot="10800000">
            <a:off x="3597443" y="3219186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2729B06-3945-416E-9445-B8D1D386FB28}"/>
              </a:ext>
            </a:extLst>
          </p:cNvPr>
          <p:cNvSpPr txBox="1"/>
          <p:nvPr/>
        </p:nvSpPr>
        <p:spPr>
          <a:xfrm>
            <a:off x="2954521" y="4067171"/>
            <a:ext cx="391454" cy="23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18">
                <a:solidFill>
                  <a:schemeClr val="bg1">
                    <a:lumMod val="50000"/>
                  </a:schemeClr>
                </a:solidFill>
              </a:rPr>
              <a:t>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329464-E69E-474B-909D-36BD114FFE46}"/>
              </a:ext>
            </a:extLst>
          </p:cNvPr>
          <p:cNvSpPr txBox="1"/>
          <p:nvPr/>
        </p:nvSpPr>
        <p:spPr>
          <a:xfrm>
            <a:off x="4914844" y="1085052"/>
            <a:ext cx="5497975" cy="350210"/>
          </a:xfrm>
          <a:custGeom>
            <a:avLst/>
            <a:gdLst>
              <a:gd name="connsiteX0" fmla="*/ 0 w 5497975"/>
              <a:gd name="connsiteY0" fmla="*/ 0 h 340221"/>
              <a:gd name="connsiteX1" fmla="*/ 5497975 w 5497975"/>
              <a:gd name="connsiteY1" fmla="*/ 0 h 340221"/>
              <a:gd name="connsiteX2" fmla="*/ 5497975 w 5497975"/>
              <a:gd name="connsiteY2" fmla="*/ 340221 h 340221"/>
              <a:gd name="connsiteX3" fmla="*/ 0 w 5497975"/>
              <a:gd name="connsiteY3" fmla="*/ 340221 h 340221"/>
              <a:gd name="connsiteX4" fmla="*/ 0 w 5497975"/>
              <a:gd name="connsiteY4" fmla="*/ 0 h 340221"/>
              <a:gd name="connsiteX0" fmla="*/ 0 w 5497975"/>
              <a:gd name="connsiteY0" fmla="*/ 0 h 350210"/>
              <a:gd name="connsiteX1" fmla="*/ 5497975 w 5497975"/>
              <a:gd name="connsiteY1" fmla="*/ 0 h 350210"/>
              <a:gd name="connsiteX2" fmla="*/ 5497975 w 5497975"/>
              <a:gd name="connsiteY2" fmla="*/ 340221 h 350210"/>
              <a:gd name="connsiteX3" fmla="*/ 1069267 w 5497975"/>
              <a:gd name="connsiteY3" fmla="*/ 350210 h 350210"/>
              <a:gd name="connsiteX4" fmla="*/ 0 w 5497975"/>
              <a:gd name="connsiteY4" fmla="*/ 340221 h 350210"/>
              <a:gd name="connsiteX5" fmla="*/ 0 w 5497975"/>
              <a:gd name="connsiteY5" fmla="*/ 0 h 350210"/>
              <a:gd name="connsiteX0" fmla="*/ 0 w 5497975"/>
              <a:gd name="connsiteY0" fmla="*/ 0 h 350210"/>
              <a:gd name="connsiteX1" fmla="*/ 5497975 w 5497975"/>
              <a:gd name="connsiteY1" fmla="*/ 0 h 350210"/>
              <a:gd name="connsiteX2" fmla="*/ 5497975 w 5497975"/>
              <a:gd name="connsiteY2" fmla="*/ 340221 h 350210"/>
              <a:gd name="connsiteX3" fmla="*/ 4402776 w 5497975"/>
              <a:gd name="connsiteY3" fmla="*/ 338634 h 350210"/>
              <a:gd name="connsiteX4" fmla="*/ 1069267 w 5497975"/>
              <a:gd name="connsiteY4" fmla="*/ 350210 h 350210"/>
              <a:gd name="connsiteX5" fmla="*/ 0 w 5497975"/>
              <a:gd name="connsiteY5" fmla="*/ 340221 h 350210"/>
              <a:gd name="connsiteX6" fmla="*/ 0 w 5497975"/>
              <a:gd name="connsiteY6" fmla="*/ 0 h 35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7975" h="350210">
                <a:moveTo>
                  <a:pt x="0" y="0"/>
                </a:moveTo>
                <a:lnTo>
                  <a:pt x="5497975" y="0"/>
                </a:lnTo>
                <a:lnTo>
                  <a:pt x="5497975" y="340221"/>
                </a:lnTo>
                <a:lnTo>
                  <a:pt x="4402776" y="338634"/>
                </a:lnTo>
                <a:lnTo>
                  <a:pt x="1069267" y="350210"/>
                </a:lnTo>
                <a:lnTo>
                  <a:pt x="0" y="340221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/>
              <a:t>Portfolio Epic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9C9E47E-306A-4718-8DE9-E94EF0DD5821}"/>
              </a:ext>
            </a:extLst>
          </p:cNvPr>
          <p:cNvSpPr txBox="1"/>
          <p:nvPr/>
        </p:nvSpPr>
        <p:spPr>
          <a:xfrm>
            <a:off x="5884676" y="1947222"/>
            <a:ext cx="4000097" cy="340221"/>
          </a:xfrm>
          <a:custGeom>
            <a:avLst/>
            <a:gdLst>
              <a:gd name="connsiteX0" fmla="*/ 0 w 2145714"/>
              <a:gd name="connsiteY0" fmla="*/ 0 h 340221"/>
              <a:gd name="connsiteX1" fmla="*/ 2145714 w 2145714"/>
              <a:gd name="connsiteY1" fmla="*/ 0 h 340221"/>
              <a:gd name="connsiteX2" fmla="*/ 2145714 w 2145714"/>
              <a:gd name="connsiteY2" fmla="*/ 340221 h 340221"/>
              <a:gd name="connsiteX3" fmla="*/ 0 w 2145714"/>
              <a:gd name="connsiteY3" fmla="*/ 340221 h 340221"/>
              <a:gd name="connsiteX4" fmla="*/ 0 w 2145714"/>
              <a:gd name="connsiteY4" fmla="*/ 0 h 340221"/>
              <a:gd name="connsiteX0" fmla="*/ 0 w 2145714"/>
              <a:gd name="connsiteY0" fmla="*/ 0 h 340221"/>
              <a:gd name="connsiteX1" fmla="*/ 2145714 w 2145714"/>
              <a:gd name="connsiteY1" fmla="*/ 0 h 340221"/>
              <a:gd name="connsiteX2" fmla="*/ 2145714 w 2145714"/>
              <a:gd name="connsiteY2" fmla="*/ 340221 h 340221"/>
              <a:gd name="connsiteX3" fmla="*/ 1636428 w 2145714"/>
              <a:gd name="connsiteY3" fmla="*/ 335314 h 340221"/>
              <a:gd name="connsiteX4" fmla="*/ 0 w 2145714"/>
              <a:gd name="connsiteY4" fmla="*/ 340221 h 340221"/>
              <a:gd name="connsiteX5" fmla="*/ 0 w 2145714"/>
              <a:gd name="connsiteY5" fmla="*/ 0 h 34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5714" h="340221">
                <a:moveTo>
                  <a:pt x="0" y="0"/>
                </a:moveTo>
                <a:lnTo>
                  <a:pt x="2145714" y="0"/>
                </a:lnTo>
                <a:lnTo>
                  <a:pt x="2145714" y="340221"/>
                </a:lnTo>
                <a:lnTo>
                  <a:pt x="1636428" y="335314"/>
                </a:lnTo>
                <a:lnTo>
                  <a:pt x="0" y="340221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/>
              <a:t>Solution Epic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C300295-8E53-40FD-B6FF-0777153F9B7F}"/>
              </a:ext>
            </a:extLst>
          </p:cNvPr>
          <p:cNvSpPr txBox="1"/>
          <p:nvPr/>
        </p:nvSpPr>
        <p:spPr>
          <a:xfrm>
            <a:off x="6530940" y="2470603"/>
            <a:ext cx="2724439" cy="34022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/>
              <a:t>Solution Capability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A325100-026E-4FE3-8B13-1296287DE17D}"/>
              </a:ext>
            </a:extLst>
          </p:cNvPr>
          <p:cNvSpPr txBox="1"/>
          <p:nvPr/>
        </p:nvSpPr>
        <p:spPr>
          <a:xfrm>
            <a:off x="4889203" y="3724064"/>
            <a:ext cx="5497975" cy="34022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/>
              <a:t>Feature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6066B37-4A96-4FDE-A7F5-0B96CD2FC7E1}"/>
              </a:ext>
            </a:extLst>
          </p:cNvPr>
          <p:cNvSpPr txBox="1"/>
          <p:nvPr/>
        </p:nvSpPr>
        <p:spPr>
          <a:xfrm>
            <a:off x="6556371" y="4629815"/>
            <a:ext cx="2664283" cy="34022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/>
              <a:t>Story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90FCE06-B108-4921-A7C1-130DBA0B58ED}"/>
              </a:ext>
            </a:extLst>
          </p:cNvPr>
          <p:cNvCxnSpPr>
            <a:cxnSpLocks/>
          </p:cNvCxnSpPr>
          <p:nvPr/>
        </p:nvCxnSpPr>
        <p:spPr>
          <a:xfrm>
            <a:off x="5312779" y="1445789"/>
            <a:ext cx="0" cy="17516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5F24965D-B91D-4ACF-B7D3-43B0694CA7EB}"/>
              </a:ext>
            </a:extLst>
          </p:cNvPr>
          <p:cNvCxnSpPr>
            <a:cxnSpLocks/>
          </p:cNvCxnSpPr>
          <p:nvPr/>
        </p:nvCxnSpPr>
        <p:spPr>
          <a:xfrm>
            <a:off x="10072655" y="1454805"/>
            <a:ext cx="0" cy="226925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547CC1C6-08C9-4574-A3D9-A98CB1C12BD5}"/>
              </a:ext>
            </a:extLst>
          </p:cNvPr>
          <p:cNvCxnSpPr>
            <a:cxnSpLocks/>
          </p:cNvCxnSpPr>
          <p:nvPr/>
        </p:nvCxnSpPr>
        <p:spPr>
          <a:xfrm>
            <a:off x="7884535" y="2812683"/>
            <a:ext cx="0" cy="88169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A75E9FC-2A6D-48F5-B60F-BAA0685E73FA}"/>
              </a:ext>
            </a:extLst>
          </p:cNvPr>
          <p:cNvCxnSpPr>
            <a:cxnSpLocks/>
          </p:cNvCxnSpPr>
          <p:nvPr/>
        </p:nvCxnSpPr>
        <p:spPr>
          <a:xfrm>
            <a:off x="6379579" y="2300028"/>
            <a:ext cx="0" cy="8663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E5207C8F-C992-4726-B7AD-493525105DB6}"/>
              </a:ext>
            </a:extLst>
          </p:cNvPr>
          <p:cNvSpPr/>
          <p:nvPr/>
        </p:nvSpPr>
        <p:spPr>
          <a:xfrm>
            <a:off x="943336" y="571787"/>
            <a:ext cx="10081550" cy="1188720"/>
          </a:xfrm>
          <a:prstGeom prst="roundRect">
            <a:avLst/>
          </a:prstGeom>
          <a:noFill/>
          <a:ln w="317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A3A04428-BD68-4E2A-A38E-5CFF50202316}"/>
              </a:ext>
            </a:extLst>
          </p:cNvPr>
          <p:cNvSpPr txBox="1"/>
          <p:nvPr/>
        </p:nvSpPr>
        <p:spPr>
          <a:xfrm>
            <a:off x="4911254" y="3198060"/>
            <a:ext cx="2145714" cy="340221"/>
          </a:xfrm>
          <a:custGeom>
            <a:avLst/>
            <a:gdLst>
              <a:gd name="connsiteX0" fmla="*/ 0 w 2145714"/>
              <a:gd name="connsiteY0" fmla="*/ 0 h 340221"/>
              <a:gd name="connsiteX1" fmla="*/ 2145714 w 2145714"/>
              <a:gd name="connsiteY1" fmla="*/ 0 h 340221"/>
              <a:gd name="connsiteX2" fmla="*/ 2145714 w 2145714"/>
              <a:gd name="connsiteY2" fmla="*/ 340221 h 340221"/>
              <a:gd name="connsiteX3" fmla="*/ 0 w 2145714"/>
              <a:gd name="connsiteY3" fmla="*/ 340221 h 340221"/>
              <a:gd name="connsiteX4" fmla="*/ 0 w 2145714"/>
              <a:gd name="connsiteY4" fmla="*/ 0 h 340221"/>
              <a:gd name="connsiteX0" fmla="*/ 0 w 2145714"/>
              <a:gd name="connsiteY0" fmla="*/ 0 h 340221"/>
              <a:gd name="connsiteX1" fmla="*/ 2145714 w 2145714"/>
              <a:gd name="connsiteY1" fmla="*/ 0 h 340221"/>
              <a:gd name="connsiteX2" fmla="*/ 2145714 w 2145714"/>
              <a:gd name="connsiteY2" fmla="*/ 340221 h 340221"/>
              <a:gd name="connsiteX3" fmla="*/ 1636428 w 2145714"/>
              <a:gd name="connsiteY3" fmla="*/ 335314 h 340221"/>
              <a:gd name="connsiteX4" fmla="*/ 0 w 2145714"/>
              <a:gd name="connsiteY4" fmla="*/ 340221 h 340221"/>
              <a:gd name="connsiteX5" fmla="*/ 0 w 2145714"/>
              <a:gd name="connsiteY5" fmla="*/ 0 h 34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5714" h="340221">
                <a:moveTo>
                  <a:pt x="0" y="0"/>
                </a:moveTo>
                <a:lnTo>
                  <a:pt x="2145714" y="0"/>
                </a:lnTo>
                <a:lnTo>
                  <a:pt x="2145714" y="340221"/>
                </a:lnTo>
                <a:lnTo>
                  <a:pt x="1636428" y="335314"/>
                </a:lnTo>
                <a:lnTo>
                  <a:pt x="0" y="340221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/>
              <a:t>Product Epic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16F01CAC-A691-4DA0-952A-ABC522D8A8C7}"/>
              </a:ext>
            </a:extLst>
          </p:cNvPr>
          <p:cNvCxnSpPr>
            <a:cxnSpLocks/>
          </p:cNvCxnSpPr>
          <p:nvPr/>
        </p:nvCxnSpPr>
        <p:spPr>
          <a:xfrm>
            <a:off x="7884535" y="1445789"/>
            <a:ext cx="0" cy="50143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69A7EDC-38A6-4F05-A4DB-8323EA62ED43}"/>
              </a:ext>
            </a:extLst>
          </p:cNvPr>
          <p:cNvCxnSpPr>
            <a:cxnSpLocks/>
            <a:endCxn id="149" idx="0"/>
          </p:cNvCxnSpPr>
          <p:nvPr/>
        </p:nvCxnSpPr>
        <p:spPr>
          <a:xfrm>
            <a:off x="7884535" y="2287443"/>
            <a:ext cx="8625" cy="18316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1104848-B2B7-4AA9-A9D6-978529835C99}"/>
              </a:ext>
            </a:extLst>
          </p:cNvPr>
          <p:cNvCxnSpPr>
            <a:cxnSpLocks/>
            <a:endCxn id="151" idx="0"/>
          </p:cNvCxnSpPr>
          <p:nvPr/>
        </p:nvCxnSpPr>
        <p:spPr>
          <a:xfrm>
            <a:off x="7884535" y="4086289"/>
            <a:ext cx="3978" cy="543526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09747210-131B-4B12-808A-C2DA89067E3B}"/>
              </a:ext>
            </a:extLst>
          </p:cNvPr>
          <p:cNvSpPr/>
          <p:nvPr/>
        </p:nvSpPr>
        <p:spPr>
          <a:xfrm>
            <a:off x="943336" y="4298576"/>
            <a:ext cx="10081550" cy="1192784"/>
          </a:xfrm>
          <a:prstGeom prst="roundRect">
            <a:avLst/>
          </a:prstGeom>
          <a:noFill/>
          <a:ln w="317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A3D2087C-1612-4EA2-9873-29D8EB99400B}"/>
              </a:ext>
            </a:extLst>
          </p:cNvPr>
          <p:cNvCxnSpPr>
            <a:cxnSpLocks/>
          </p:cNvCxnSpPr>
          <p:nvPr/>
        </p:nvCxnSpPr>
        <p:spPr>
          <a:xfrm>
            <a:off x="5884676" y="3570263"/>
            <a:ext cx="0" cy="15380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213BD424-502C-4673-8448-C2C93EA2CE56}"/>
              </a:ext>
            </a:extLst>
          </p:cNvPr>
          <p:cNvCxnSpPr>
            <a:cxnSpLocks/>
          </p:cNvCxnSpPr>
          <p:nvPr/>
        </p:nvCxnSpPr>
        <p:spPr>
          <a:xfrm>
            <a:off x="9471948" y="2321596"/>
            <a:ext cx="0" cy="1402468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B50D3DD7-E2F3-4BF5-B813-81E85F4C7A1C}"/>
              </a:ext>
            </a:extLst>
          </p:cNvPr>
          <p:cNvSpPr/>
          <p:nvPr/>
        </p:nvSpPr>
        <p:spPr>
          <a:xfrm>
            <a:off x="943336" y="3066701"/>
            <a:ext cx="10081550" cy="1192784"/>
          </a:xfrm>
          <a:prstGeom prst="roundRect">
            <a:avLst/>
          </a:prstGeom>
          <a:noFill/>
          <a:ln w="317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F98E2D06-7B76-4BF4-9C6D-7860580E04F8}"/>
              </a:ext>
            </a:extLst>
          </p:cNvPr>
          <p:cNvSpPr/>
          <p:nvPr/>
        </p:nvSpPr>
        <p:spPr>
          <a:xfrm>
            <a:off x="943336" y="1818751"/>
            <a:ext cx="10081550" cy="1192784"/>
          </a:xfrm>
          <a:prstGeom prst="roundRect">
            <a:avLst/>
          </a:prstGeom>
          <a:noFill/>
          <a:ln w="317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870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8" grpId="0" animBg="1"/>
      <p:bldP spid="110" grpId="0" animBg="1"/>
      <p:bldP spid="119" grpId="0" animBg="1"/>
      <p:bldP spid="123" grpId="0" animBg="1"/>
      <p:bldP spid="1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F9F18-97FA-4E4A-92A3-B4AA9E4B005A}"/>
              </a:ext>
            </a:extLst>
          </p:cNvPr>
          <p:cNvCxnSpPr/>
          <p:nvPr/>
        </p:nvCxnSpPr>
        <p:spPr>
          <a:xfrm flipV="1">
            <a:off x="7715312" y="4682885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A4DE6AC-6DD2-4737-B6DB-70BD64D4AD49}"/>
              </a:ext>
            </a:extLst>
          </p:cNvPr>
          <p:cNvSpPr/>
          <p:nvPr/>
        </p:nvSpPr>
        <p:spPr>
          <a:xfrm>
            <a:off x="3373097" y="3604010"/>
            <a:ext cx="5301107" cy="279698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25181-0462-430E-855B-66CF5B3DA5F5}"/>
              </a:ext>
            </a:extLst>
          </p:cNvPr>
          <p:cNvSpPr/>
          <p:nvPr/>
        </p:nvSpPr>
        <p:spPr>
          <a:xfrm rot="18866360">
            <a:off x="3176837" y="4282162"/>
            <a:ext cx="1047647" cy="25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3C90E6-D478-4773-BAD8-DF12FFD98E08}"/>
              </a:ext>
            </a:extLst>
          </p:cNvPr>
          <p:cNvSpPr/>
          <p:nvPr/>
        </p:nvSpPr>
        <p:spPr>
          <a:xfrm rot="18866360">
            <a:off x="2506559" y="3404988"/>
            <a:ext cx="1403407" cy="20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B6936-F297-4257-A53C-350DCD2755BD}"/>
              </a:ext>
            </a:extLst>
          </p:cNvPr>
          <p:cNvSpPr txBox="1"/>
          <p:nvPr/>
        </p:nvSpPr>
        <p:spPr>
          <a:xfrm>
            <a:off x="3658603" y="4825140"/>
            <a:ext cx="93680" cy="16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62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6F2653-B1D3-4589-A9FC-AECB610851FA}"/>
              </a:ext>
            </a:extLst>
          </p:cNvPr>
          <p:cNvSpPr/>
          <p:nvPr/>
        </p:nvSpPr>
        <p:spPr>
          <a:xfrm rot="1261158">
            <a:off x="3705411" y="3476839"/>
            <a:ext cx="104887" cy="393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D03E89-DE7F-4740-AD61-7504AB0BBFC4}"/>
              </a:ext>
            </a:extLst>
          </p:cNvPr>
          <p:cNvSpPr/>
          <p:nvPr/>
        </p:nvSpPr>
        <p:spPr>
          <a:xfrm>
            <a:off x="5535418" y="4380727"/>
            <a:ext cx="1252383" cy="119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223D5C-7E43-47A5-9D6A-4A8EC7540986}"/>
              </a:ext>
            </a:extLst>
          </p:cNvPr>
          <p:cNvGrpSpPr/>
          <p:nvPr/>
        </p:nvGrpSpPr>
        <p:grpSpPr>
          <a:xfrm>
            <a:off x="2653918" y="3082276"/>
            <a:ext cx="837472" cy="978280"/>
            <a:chOff x="2709622" y="3074348"/>
            <a:chExt cx="881443" cy="97828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C6AC695-CC15-463D-A035-3598F98CDC30}"/>
                </a:ext>
              </a:extLst>
            </p:cNvPr>
            <p:cNvGrpSpPr>
              <a:grpSpLocks noChangeAspect="1"/>
            </p:cNvGrpSpPr>
            <p:nvPr/>
          </p:nvGrpSpPr>
          <p:grpSpPr>
            <a:xfrm rot="2221527">
              <a:off x="2993327" y="3074348"/>
              <a:ext cx="577447" cy="548640"/>
              <a:chOff x="2324783" y="2078404"/>
              <a:chExt cx="816739" cy="988188"/>
            </a:xfrm>
            <a:noFill/>
          </p:grpSpPr>
          <p:sp>
            <p:nvSpPr>
              <p:cNvPr id="25" name="Feature 1/3">
                <a:extLst>
                  <a:ext uri="{FF2B5EF4-FFF2-40B4-BE49-F238E27FC236}">
                    <a16:creationId xmlns:a16="http://schemas.microsoft.com/office/drawing/2014/main" id="{11F9E4DB-A241-4367-8B94-1F11D29170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24783" y="2078404"/>
                <a:ext cx="816739" cy="988188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18678">
                  <a:defRPr/>
                </a:pPr>
                <a:endParaRPr lang="en-GB" sz="279" kern="0">
                  <a:latin typeface="Verdana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4A2E76E-C916-431F-9FA6-F807A8DAA76B}"/>
                  </a:ext>
                </a:extLst>
              </p:cNvPr>
              <p:cNvSpPr txBox="1"/>
              <p:nvPr/>
            </p:nvSpPr>
            <p:spPr>
              <a:xfrm>
                <a:off x="2389838" y="2180205"/>
                <a:ext cx="696024" cy="81779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prstTxWarp prst="textArchUp">
                  <a:avLst/>
                </a:prstTxWarp>
                <a:spAutoFit/>
              </a:bodyPr>
              <a:lstStyle/>
              <a:p>
                <a:pPr algn="ctr" defTabSz="318678">
                  <a:defRPr/>
                </a:pPr>
                <a:r>
                  <a:rPr lang="en-US" sz="700" kern="0">
                    <a:latin typeface="Verdana"/>
                  </a:rPr>
                  <a:t>Product  Epic</a:t>
                </a:r>
              </a:p>
            </p:txBody>
          </p:sp>
        </p:grpSp>
        <p:grpSp>
          <p:nvGrpSpPr>
            <p:cNvPr id="16" name="PROGRAM BACKLOG FUNNEL OBJECTS">
              <a:extLst>
                <a:ext uri="{FF2B5EF4-FFF2-40B4-BE49-F238E27FC236}">
                  <a16:creationId xmlns:a16="http://schemas.microsoft.com/office/drawing/2014/main" id="{91E129AD-71D5-4091-BBC9-6D943FE35A4F}"/>
                </a:ext>
              </a:extLst>
            </p:cNvPr>
            <p:cNvGrpSpPr/>
            <p:nvPr/>
          </p:nvGrpSpPr>
          <p:grpSpPr>
            <a:xfrm>
              <a:off x="2709622" y="3159854"/>
              <a:ext cx="881443" cy="892774"/>
              <a:chOff x="2581974" y="1997549"/>
              <a:chExt cx="1160555" cy="1614640"/>
            </a:xfrm>
            <a:noFill/>
          </p:grpSpPr>
          <p:sp>
            <p:nvSpPr>
              <p:cNvPr id="17" name="Circle 4/4">
                <a:extLst>
                  <a:ext uri="{FF2B5EF4-FFF2-40B4-BE49-F238E27FC236}">
                    <a16:creationId xmlns:a16="http://schemas.microsoft.com/office/drawing/2014/main" id="{3A65B231-0EF8-497E-A2A3-287543A884E3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18" name="Circle 3/4">
                <a:extLst>
                  <a:ext uri="{FF2B5EF4-FFF2-40B4-BE49-F238E27FC236}">
                    <a16:creationId xmlns:a16="http://schemas.microsoft.com/office/drawing/2014/main" id="{FB8B0562-F9B6-42E7-A70D-6F156BBF0FB9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19" name="Circle 2/4">
                <a:extLst>
                  <a:ext uri="{FF2B5EF4-FFF2-40B4-BE49-F238E27FC236}">
                    <a16:creationId xmlns:a16="http://schemas.microsoft.com/office/drawing/2014/main" id="{8A1161B2-69FA-4291-9775-A5570D7E1059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20" name="Circle 1/4">
                <a:extLst>
                  <a:ext uri="{FF2B5EF4-FFF2-40B4-BE49-F238E27FC236}">
                    <a16:creationId xmlns:a16="http://schemas.microsoft.com/office/drawing/2014/main" id="{E7DAD17E-D019-4A06-8207-42F9F4447C7A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21" name="Feature 3/3">
                <a:extLst>
                  <a:ext uri="{FF2B5EF4-FFF2-40B4-BE49-F238E27FC236}">
                    <a16:creationId xmlns:a16="http://schemas.microsoft.com/office/drawing/2014/main" id="{1A4831E6-8B9C-4DBA-85EF-6271F0CBDC3E}"/>
                  </a:ext>
                </a:extLst>
              </p:cNvPr>
              <p:cNvSpPr/>
              <p:nvPr/>
            </p:nvSpPr>
            <p:spPr>
              <a:xfrm>
                <a:off x="3205024" y="2093669"/>
                <a:ext cx="481579" cy="66150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600" kern="0">
                    <a:latin typeface="Verdana"/>
                  </a:rPr>
                  <a:t>Feature</a:t>
                </a:r>
              </a:p>
            </p:txBody>
          </p:sp>
          <p:sp>
            <p:nvSpPr>
              <p:cNvPr id="22" name="Feature 2/3">
                <a:extLst>
                  <a:ext uri="{FF2B5EF4-FFF2-40B4-BE49-F238E27FC236}">
                    <a16:creationId xmlns:a16="http://schemas.microsoft.com/office/drawing/2014/main" id="{D66650E9-A71F-4C10-881B-3BB54CAC1B14}"/>
                  </a:ext>
                </a:extLst>
              </p:cNvPr>
              <p:cNvSpPr/>
              <p:nvPr/>
            </p:nvSpPr>
            <p:spPr>
              <a:xfrm>
                <a:off x="2649139" y="2095253"/>
                <a:ext cx="601974" cy="826876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770" kern="0">
                    <a:latin typeface="Verdana"/>
                  </a:rPr>
                  <a:t>Feature</a:t>
                </a:r>
              </a:p>
              <a:p>
                <a:pPr algn="ctr" defTabSz="379163">
                  <a:defRPr/>
                </a:pPr>
                <a:endParaRPr lang="en-GB" sz="770" kern="0">
                  <a:latin typeface="Verdana"/>
                </a:endParaRPr>
              </a:p>
            </p:txBody>
          </p:sp>
          <p:sp>
            <p:nvSpPr>
              <p:cNvPr id="23" name="Feature 1/3">
                <a:extLst>
                  <a:ext uri="{FF2B5EF4-FFF2-40B4-BE49-F238E27FC236}">
                    <a16:creationId xmlns:a16="http://schemas.microsoft.com/office/drawing/2014/main" id="{847F9303-066A-4E3E-8A24-D42BAC524D94}"/>
                  </a:ext>
                </a:extLst>
              </p:cNvPr>
              <p:cNvSpPr/>
              <p:nvPr/>
            </p:nvSpPr>
            <p:spPr>
              <a:xfrm>
                <a:off x="2995297" y="1997549"/>
                <a:ext cx="360000" cy="360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latin typeface="Verdana"/>
                  </a:rPr>
                  <a:t>Feature</a:t>
                </a:r>
              </a:p>
            </p:txBody>
          </p:sp>
          <p:sp>
            <p:nvSpPr>
              <p:cNvPr id="24" name="Program Backlog Funnel">
                <a:extLst>
                  <a:ext uri="{FF2B5EF4-FFF2-40B4-BE49-F238E27FC236}">
                    <a16:creationId xmlns:a16="http://schemas.microsoft.com/office/drawing/2014/main" id="{9842F56C-75DA-4198-896D-9D99D9E491B7}"/>
                  </a:ext>
                </a:extLst>
              </p:cNvPr>
              <p:cNvSpPr/>
              <p:nvPr/>
            </p:nvSpPr>
            <p:spPr>
              <a:xfrm>
                <a:off x="2581974" y="2522129"/>
                <a:ext cx="1160555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878787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endParaRPr lang="en-GB" sz="765" b="1" kern="0">
                  <a:solidFill>
                    <a:schemeClr val="bg1"/>
                  </a:solidFill>
                  <a:latin typeface="Verdana"/>
                </a:endParaRPr>
              </a:p>
              <a:p>
                <a:pPr algn="ctr" defTabSz="379163">
                  <a:defRPr/>
                </a:pPr>
                <a:r>
                  <a:rPr lang="en-GB" sz="765" b="1" kern="0">
                    <a:solidFill>
                      <a:schemeClr val="bg1"/>
                    </a:solidFill>
                    <a:latin typeface="Verdana"/>
                  </a:rPr>
                  <a:t>Product Backlog</a:t>
                </a:r>
              </a:p>
              <a:p>
                <a:pPr algn="ctr" defTabSz="379163">
                  <a:defRPr/>
                </a:pPr>
                <a:endParaRPr lang="en-GB" sz="765" b="1" kern="0">
                  <a:solidFill>
                    <a:schemeClr val="bg1"/>
                  </a:solidFill>
                  <a:latin typeface="Verdana"/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AC2D59-96AA-41C9-B55B-946B2B16446E}"/>
              </a:ext>
            </a:extLst>
          </p:cNvPr>
          <p:cNvGrpSpPr/>
          <p:nvPr/>
        </p:nvGrpSpPr>
        <p:grpSpPr>
          <a:xfrm>
            <a:off x="3406396" y="3992986"/>
            <a:ext cx="648127" cy="821524"/>
            <a:chOff x="3406396" y="3992986"/>
            <a:chExt cx="648127" cy="821524"/>
          </a:xfrm>
        </p:grpSpPr>
        <p:sp>
          <p:nvSpPr>
            <p:cNvPr id="29" name="SPIKE">
              <a:extLst>
                <a:ext uri="{FF2B5EF4-FFF2-40B4-BE49-F238E27FC236}">
                  <a16:creationId xmlns:a16="http://schemas.microsoft.com/office/drawing/2014/main" id="{2FAB56CC-F674-431B-9884-43BC34868788}"/>
                </a:ext>
              </a:extLst>
            </p:cNvPr>
            <p:cNvSpPr/>
            <p:nvPr/>
          </p:nvSpPr>
          <p:spPr>
            <a:xfrm>
              <a:off x="3722277" y="4365892"/>
              <a:ext cx="93116" cy="86085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0" name="Defect 2">
              <a:extLst>
                <a:ext uri="{FF2B5EF4-FFF2-40B4-BE49-F238E27FC236}">
                  <a16:creationId xmlns:a16="http://schemas.microsoft.com/office/drawing/2014/main" id="{8A22637E-C7F3-4359-856E-883D05E0A95B}"/>
                </a:ext>
              </a:extLst>
            </p:cNvPr>
            <p:cNvSpPr/>
            <p:nvPr/>
          </p:nvSpPr>
          <p:spPr>
            <a:xfrm>
              <a:off x="3741239" y="4549188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1" name="Defect">
              <a:extLst>
                <a:ext uri="{FF2B5EF4-FFF2-40B4-BE49-F238E27FC236}">
                  <a16:creationId xmlns:a16="http://schemas.microsoft.com/office/drawing/2014/main" id="{F48CE40A-E4A2-4833-A2C3-60E4EE96E5D0}"/>
                </a:ext>
              </a:extLst>
            </p:cNvPr>
            <p:cNvSpPr/>
            <p:nvPr/>
          </p:nvSpPr>
          <p:spPr>
            <a:xfrm>
              <a:off x="3780203" y="4103724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latin typeface="Verdana"/>
                </a:rPr>
                <a:t>Defect</a:t>
              </a:r>
            </a:p>
          </p:txBody>
        </p:sp>
        <p:sp>
          <p:nvSpPr>
            <p:cNvPr id="32" name="SPIKE 2">
              <a:extLst>
                <a:ext uri="{FF2B5EF4-FFF2-40B4-BE49-F238E27FC236}">
                  <a16:creationId xmlns:a16="http://schemas.microsoft.com/office/drawing/2014/main" id="{447586A3-716B-4594-A40D-BDEBE703B2E8}"/>
                </a:ext>
              </a:extLst>
            </p:cNvPr>
            <p:cNvSpPr/>
            <p:nvPr/>
          </p:nvSpPr>
          <p:spPr>
            <a:xfrm>
              <a:off x="3628875" y="3992986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latin typeface="Verdana"/>
                </a:rPr>
                <a:t>SPIKE</a:t>
              </a:r>
            </a:p>
          </p:txBody>
        </p:sp>
        <p:sp>
          <p:nvSpPr>
            <p:cNvPr id="33" name="Story 6/3">
              <a:extLst>
                <a:ext uri="{FF2B5EF4-FFF2-40B4-BE49-F238E27FC236}">
                  <a16:creationId xmlns:a16="http://schemas.microsoft.com/office/drawing/2014/main" id="{B055827B-2A22-4729-B8DD-E264425DA35E}"/>
                </a:ext>
              </a:extLst>
            </p:cNvPr>
            <p:cNvSpPr/>
            <p:nvPr/>
          </p:nvSpPr>
          <p:spPr>
            <a:xfrm>
              <a:off x="3718099" y="4745642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4" name="Story 5/3">
              <a:extLst>
                <a:ext uri="{FF2B5EF4-FFF2-40B4-BE49-F238E27FC236}">
                  <a16:creationId xmlns:a16="http://schemas.microsoft.com/office/drawing/2014/main" id="{886B8F2A-4FFC-469E-8FB1-EB0CECB7495C}"/>
                </a:ext>
              </a:extLst>
            </p:cNvPr>
            <p:cNvSpPr/>
            <p:nvPr/>
          </p:nvSpPr>
          <p:spPr>
            <a:xfrm>
              <a:off x="3644306" y="4725318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5" name="Story 4/3">
              <a:extLst>
                <a:ext uri="{FF2B5EF4-FFF2-40B4-BE49-F238E27FC236}">
                  <a16:creationId xmlns:a16="http://schemas.microsoft.com/office/drawing/2014/main" id="{4DBEFBE0-1FDF-4FE0-A9E3-AB256845F661}"/>
                </a:ext>
              </a:extLst>
            </p:cNvPr>
            <p:cNvSpPr/>
            <p:nvPr/>
          </p:nvSpPr>
          <p:spPr>
            <a:xfrm>
              <a:off x="3631631" y="4480305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6" name="Story 3/3">
              <a:extLst>
                <a:ext uri="{FF2B5EF4-FFF2-40B4-BE49-F238E27FC236}">
                  <a16:creationId xmlns:a16="http://schemas.microsoft.com/office/drawing/2014/main" id="{04D6A9F5-EAD8-4260-82E8-5D273FCD1CE5}"/>
                </a:ext>
              </a:extLst>
            </p:cNvPr>
            <p:cNvSpPr/>
            <p:nvPr/>
          </p:nvSpPr>
          <p:spPr>
            <a:xfrm>
              <a:off x="3552792" y="4394220"/>
              <a:ext cx="93116" cy="86085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7" name="Story 2/3">
              <a:extLst>
                <a:ext uri="{FF2B5EF4-FFF2-40B4-BE49-F238E27FC236}">
                  <a16:creationId xmlns:a16="http://schemas.microsoft.com/office/drawing/2014/main" id="{C72AA614-E66D-4EDA-9FD0-1A1EB91FB9EA}"/>
                </a:ext>
              </a:extLst>
            </p:cNvPr>
            <p:cNvSpPr/>
            <p:nvPr/>
          </p:nvSpPr>
          <p:spPr>
            <a:xfrm>
              <a:off x="3419327" y="4095667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700" kern="0">
                  <a:latin typeface="Verdana"/>
                </a:rPr>
                <a:t>Story</a:t>
              </a:r>
            </a:p>
          </p:txBody>
        </p:sp>
        <p:sp>
          <p:nvSpPr>
            <p:cNvPr id="38" name="Team Backlog Funnel">
              <a:extLst>
                <a:ext uri="{FF2B5EF4-FFF2-40B4-BE49-F238E27FC236}">
                  <a16:creationId xmlns:a16="http://schemas.microsoft.com/office/drawing/2014/main" id="{A400FA1F-0CCE-406B-BE9C-268B27CF14E5}"/>
                </a:ext>
              </a:extLst>
            </p:cNvPr>
            <p:cNvSpPr/>
            <p:nvPr/>
          </p:nvSpPr>
          <p:spPr>
            <a:xfrm>
              <a:off x="3406396" y="4290897"/>
              <a:ext cx="621525" cy="447643"/>
            </a:xfrm>
            <a:custGeom>
              <a:avLst/>
              <a:gdLst>
                <a:gd name="connsiteX0" fmla="*/ 577362 w 1764197"/>
                <a:gd name="connsiteY0" fmla="*/ 1035115 h 1440160"/>
                <a:gd name="connsiteX1" fmla="*/ 1186834 w 1764197"/>
                <a:gd name="connsiteY1" fmla="*/ 1035115 h 1440160"/>
                <a:gd name="connsiteX2" fmla="*/ 1110698 w 1764197"/>
                <a:gd name="connsiteY2" fmla="*/ 1440160 h 1440160"/>
                <a:gd name="connsiteX3" fmla="*/ 882098 w 1764197"/>
                <a:gd name="connsiteY3" fmla="*/ 1440160 h 1440160"/>
                <a:gd name="connsiteX4" fmla="*/ 653498 w 1764197"/>
                <a:gd name="connsiteY4" fmla="*/ 1440160 h 1440160"/>
                <a:gd name="connsiteX5" fmla="*/ 432346 w 1764197"/>
                <a:gd name="connsiteY5" fmla="*/ 742583 h 1440160"/>
                <a:gd name="connsiteX6" fmla="*/ 1331853 w 1764197"/>
                <a:gd name="connsiteY6" fmla="*/ 742583 h 1440160"/>
                <a:gd name="connsiteX7" fmla="*/ 1204773 w 1764197"/>
                <a:gd name="connsiteY7" fmla="*/ 939686 h 1440160"/>
                <a:gd name="connsiteX8" fmla="*/ 1200371 w 1764197"/>
                <a:gd name="connsiteY8" fmla="*/ 963107 h 1440160"/>
                <a:gd name="connsiteX9" fmla="*/ 563828 w 1764197"/>
                <a:gd name="connsiteY9" fmla="*/ 963107 h 1440160"/>
                <a:gd name="connsiteX10" fmla="*/ 559425 w 1764197"/>
                <a:gd name="connsiteY10" fmla="*/ 939686 h 1440160"/>
                <a:gd name="connsiteX11" fmla="*/ 243739 w 1764197"/>
                <a:gd name="connsiteY11" fmla="*/ 450050 h 1440160"/>
                <a:gd name="connsiteX12" fmla="*/ 1520460 w 1764197"/>
                <a:gd name="connsiteY12" fmla="*/ 450050 h 1440160"/>
                <a:gd name="connsiteX13" fmla="*/ 1378279 w 1764197"/>
                <a:gd name="connsiteY13" fmla="*/ 670575 h 1440160"/>
                <a:gd name="connsiteX14" fmla="*/ 385919 w 1764197"/>
                <a:gd name="connsiteY14" fmla="*/ 670575 h 1440160"/>
                <a:gd name="connsiteX15" fmla="*/ 90010 w 1764197"/>
                <a:gd name="connsiteY15" fmla="*/ 0 h 1440160"/>
                <a:gd name="connsiteX16" fmla="*/ 1674187 w 1764197"/>
                <a:gd name="connsiteY16" fmla="*/ 0 h 1440160"/>
                <a:gd name="connsiteX17" fmla="*/ 1757124 w 1764197"/>
                <a:gd name="connsiteY17" fmla="*/ 54974 h 1440160"/>
                <a:gd name="connsiteX18" fmla="*/ 1760563 w 1764197"/>
                <a:gd name="connsiteY18" fmla="*/ 72008 h 1440160"/>
                <a:gd name="connsiteX19" fmla="*/ 1764196 w 1764197"/>
                <a:gd name="connsiteY19" fmla="*/ 72008 h 1440160"/>
                <a:gd name="connsiteX20" fmla="*/ 1761429 w 1764197"/>
                <a:gd name="connsiteY20" fmla="*/ 76300 h 1440160"/>
                <a:gd name="connsiteX21" fmla="*/ 1764197 w 1764197"/>
                <a:gd name="connsiteY21" fmla="*/ 90010 h 1440160"/>
                <a:gd name="connsiteX22" fmla="*/ 1709223 w 1764197"/>
                <a:gd name="connsiteY22" fmla="*/ 172947 h 1440160"/>
                <a:gd name="connsiteX23" fmla="*/ 1697605 w 1764197"/>
                <a:gd name="connsiteY23" fmla="*/ 175292 h 1440160"/>
                <a:gd name="connsiteX24" fmla="*/ 1566885 w 1764197"/>
                <a:gd name="connsiteY24" fmla="*/ 378042 h 1440160"/>
                <a:gd name="connsiteX25" fmla="*/ 197312 w 1764197"/>
                <a:gd name="connsiteY25" fmla="*/ 378042 h 1440160"/>
                <a:gd name="connsiteX26" fmla="*/ 66591 w 1764197"/>
                <a:gd name="connsiteY26" fmla="*/ 175292 h 1440160"/>
                <a:gd name="connsiteX27" fmla="*/ 54974 w 1764197"/>
                <a:gd name="connsiteY27" fmla="*/ 172947 h 1440160"/>
                <a:gd name="connsiteX28" fmla="*/ 0 w 1764197"/>
                <a:gd name="connsiteY28" fmla="*/ 90010 h 1440160"/>
                <a:gd name="connsiteX29" fmla="*/ 2768 w 1764197"/>
                <a:gd name="connsiteY29" fmla="*/ 76301 h 1440160"/>
                <a:gd name="connsiteX30" fmla="*/ 0 w 1764197"/>
                <a:gd name="connsiteY30" fmla="*/ 72008 h 1440160"/>
                <a:gd name="connsiteX31" fmla="*/ 3635 w 1764197"/>
                <a:gd name="connsiteY31" fmla="*/ 72008 h 1440160"/>
                <a:gd name="connsiteX32" fmla="*/ 7074 w 1764197"/>
                <a:gd name="connsiteY32" fmla="*/ 54974 h 1440160"/>
                <a:gd name="connsiteX33" fmla="*/ 90010 w 1764197"/>
                <a:gd name="connsiteY33" fmla="*/ 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4197" h="1440160">
                  <a:moveTo>
                    <a:pt x="577362" y="1035115"/>
                  </a:moveTo>
                  <a:lnTo>
                    <a:pt x="1186834" y="1035115"/>
                  </a:lnTo>
                  <a:lnTo>
                    <a:pt x="1110698" y="1440160"/>
                  </a:lnTo>
                  <a:lnTo>
                    <a:pt x="882098" y="1440160"/>
                  </a:lnTo>
                  <a:lnTo>
                    <a:pt x="653498" y="1440160"/>
                  </a:lnTo>
                  <a:close/>
                  <a:moveTo>
                    <a:pt x="432346" y="742583"/>
                  </a:moveTo>
                  <a:lnTo>
                    <a:pt x="1331853" y="742583"/>
                  </a:lnTo>
                  <a:lnTo>
                    <a:pt x="1204773" y="939686"/>
                  </a:lnTo>
                  <a:lnTo>
                    <a:pt x="1200371" y="963107"/>
                  </a:lnTo>
                  <a:lnTo>
                    <a:pt x="563828" y="963107"/>
                  </a:lnTo>
                  <a:lnTo>
                    <a:pt x="559425" y="939686"/>
                  </a:lnTo>
                  <a:close/>
                  <a:moveTo>
                    <a:pt x="243739" y="450050"/>
                  </a:moveTo>
                  <a:lnTo>
                    <a:pt x="1520460" y="450050"/>
                  </a:lnTo>
                  <a:lnTo>
                    <a:pt x="1378279" y="670575"/>
                  </a:lnTo>
                  <a:lnTo>
                    <a:pt x="385919" y="670575"/>
                  </a:lnTo>
                  <a:close/>
                  <a:moveTo>
                    <a:pt x="90010" y="0"/>
                  </a:moveTo>
                  <a:lnTo>
                    <a:pt x="1674187" y="0"/>
                  </a:lnTo>
                  <a:cubicBezTo>
                    <a:pt x="1711470" y="0"/>
                    <a:pt x="1743459" y="22668"/>
                    <a:pt x="1757124" y="54974"/>
                  </a:cubicBezTo>
                  <a:lnTo>
                    <a:pt x="1760563" y="72008"/>
                  </a:lnTo>
                  <a:lnTo>
                    <a:pt x="1764196" y="72008"/>
                  </a:lnTo>
                  <a:lnTo>
                    <a:pt x="1761429" y="76300"/>
                  </a:lnTo>
                  <a:lnTo>
                    <a:pt x="1764197" y="90010"/>
                  </a:lnTo>
                  <a:cubicBezTo>
                    <a:pt x="1764197" y="127293"/>
                    <a:pt x="1741529" y="159282"/>
                    <a:pt x="1709223" y="172947"/>
                  </a:cubicBezTo>
                  <a:lnTo>
                    <a:pt x="1697605" y="175292"/>
                  </a:lnTo>
                  <a:lnTo>
                    <a:pt x="1566885" y="378042"/>
                  </a:lnTo>
                  <a:lnTo>
                    <a:pt x="197312" y="378042"/>
                  </a:lnTo>
                  <a:lnTo>
                    <a:pt x="66591" y="175292"/>
                  </a:lnTo>
                  <a:lnTo>
                    <a:pt x="54974" y="172947"/>
                  </a:lnTo>
                  <a:cubicBezTo>
                    <a:pt x="22668" y="159282"/>
                    <a:pt x="0" y="127293"/>
                    <a:pt x="0" y="90010"/>
                  </a:cubicBezTo>
                  <a:lnTo>
                    <a:pt x="2768" y="76301"/>
                  </a:lnTo>
                  <a:lnTo>
                    <a:pt x="0" y="72008"/>
                  </a:lnTo>
                  <a:lnTo>
                    <a:pt x="3635" y="72008"/>
                  </a:lnTo>
                  <a:lnTo>
                    <a:pt x="7074" y="54974"/>
                  </a:lnTo>
                  <a:cubicBezTo>
                    <a:pt x="20738" y="22668"/>
                    <a:pt x="52727" y="0"/>
                    <a:pt x="90010" y="0"/>
                  </a:cubicBezTo>
                  <a:close/>
                </a:path>
              </a:pathLst>
            </a:custGeom>
            <a:solidFill>
              <a:srgbClr val="FFFFFF">
                <a:lumMod val="50000"/>
                <a:alpha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831" tIns="18416" rIns="36831" bIns="294640" rtlCol="0" anchor="ctr"/>
            <a:lstStyle/>
            <a:p>
              <a:pPr algn="ctr" defTabSz="379163">
                <a:defRPr/>
              </a:pPr>
              <a:endParaRPr lang="en-GB" sz="600" b="1" kern="0">
                <a:solidFill>
                  <a:schemeClr val="bg1"/>
                </a:solidFill>
                <a:latin typeface="Verdana"/>
              </a:endParaRPr>
            </a:p>
            <a:p>
              <a:pPr algn="ctr" defTabSz="379163">
                <a:defRPr/>
              </a:pPr>
              <a:r>
                <a:rPr lang="en-GB" sz="700" b="1" kern="0">
                  <a:solidFill>
                    <a:schemeClr val="bg1"/>
                  </a:solidFill>
                  <a:latin typeface="Verdana"/>
                </a:rPr>
                <a:t>Team Backlog</a:t>
              </a:r>
            </a:p>
            <a:p>
              <a:pPr algn="ctr" defTabSz="379163">
                <a:defRPr/>
              </a:pPr>
              <a:endParaRPr lang="en-GB" sz="459" kern="0">
                <a:latin typeface="Verdana"/>
              </a:endParaRPr>
            </a:p>
          </p:txBody>
        </p:sp>
      </p:grpSp>
      <p:sp>
        <p:nvSpPr>
          <p:cNvPr id="39" name="Release Package">
            <a:extLst>
              <a:ext uri="{FF2B5EF4-FFF2-40B4-BE49-F238E27FC236}">
                <a16:creationId xmlns:a16="http://schemas.microsoft.com/office/drawing/2014/main" id="{2B2D29FE-4CD4-494A-8D6C-7F6A49A67FFA}"/>
              </a:ext>
            </a:extLst>
          </p:cNvPr>
          <p:cNvSpPr/>
          <p:nvPr/>
        </p:nvSpPr>
        <p:spPr>
          <a:xfrm>
            <a:off x="3376677" y="3999274"/>
            <a:ext cx="699247" cy="909021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E24210B-EF12-43A5-A223-22A6319C2095}"/>
              </a:ext>
            </a:extLst>
          </p:cNvPr>
          <p:cNvGrpSpPr/>
          <p:nvPr/>
        </p:nvGrpSpPr>
        <p:grpSpPr>
          <a:xfrm>
            <a:off x="3530982" y="3589529"/>
            <a:ext cx="143312" cy="482167"/>
            <a:chOff x="2381251" y="1718671"/>
            <a:chExt cx="187408" cy="630526"/>
          </a:xfrm>
          <a:noFill/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DD7BBEC-EF2B-4FB8-A6EB-59933C202D86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191B093-7DB2-4EE6-9AB6-2F13A60E508F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0963AA3-7449-4DF1-9D75-8B2378323610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1560EA1-EF31-44BE-AEC5-4BAFCE3277A5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F2B9649-7628-4225-A159-B9CAD39E6BB4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DB07E6F-09EA-4B8E-A35C-467BA433C750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8EA5D12-B719-4EF6-83D0-ACF058DF4BAC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707EF3E-BDCC-48B1-8218-132125C68C44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FD5DCA4-73AB-43A1-BCC6-650FA0730B5D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EF795B9-63FF-43D9-83D4-97D1D902A647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5FC4391-6117-4BDF-BCDD-9AA703083696}"/>
              </a:ext>
            </a:extLst>
          </p:cNvPr>
          <p:cNvGrpSpPr/>
          <p:nvPr/>
        </p:nvGrpSpPr>
        <p:grpSpPr>
          <a:xfrm>
            <a:off x="4103268" y="4783603"/>
            <a:ext cx="143312" cy="482167"/>
            <a:chOff x="2381251" y="1718671"/>
            <a:chExt cx="187408" cy="630526"/>
          </a:xfrm>
          <a:noFill/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D78F3D-B6CF-4B9F-83A4-9CB67F0520D6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F998994-E6D1-419D-934D-8FEC6B4189D6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6DC01AE-48AD-4A01-8008-7143125BA383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01CF564-50FF-45E5-9B24-9297A4EBEEA4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0A267D8-B617-4251-86C9-2251974E71B6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5B6E69F-CED5-40D6-A9E3-3407189D4736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1C034FB-1242-4AD8-8427-F619FC368A50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11FEB4-60E1-49F5-AFCD-A5C4A35DF71B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1A59C01-245C-4977-BD87-7D369A4A5A90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3B7852-E922-4E17-A82B-ACEAE5CB4C3E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16BBFCD2-8B51-425D-B005-058D529DDF83}"/>
              </a:ext>
            </a:extLst>
          </p:cNvPr>
          <p:cNvSpPr/>
          <p:nvPr/>
        </p:nvSpPr>
        <p:spPr>
          <a:xfrm rot="1261158">
            <a:off x="4257328" y="4732061"/>
            <a:ext cx="104887" cy="393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sp>
        <p:nvSpPr>
          <p:cNvPr id="110" name="Arrow Start">
            <a:extLst>
              <a:ext uri="{FF2B5EF4-FFF2-40B4-BE49-F238E27FC236}">
                <a16:creationId xmlns:a16="http://schemas.microsoft.com/office/drawing/2014/main" id="{F2752D57-4F55-455B-93FD-B04DA6FFCF62}"/>
              </a:ext>
            </a:extLst>
          </p:cNvPr>
          <p:cNvSpPr/>
          <p:nvPr/>
        </p:nvSpPr>
        <p:spPr>
          <a:xfrm rot="10800000">
            <a:off x="3216001" y="4027983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111" name="Straight Arrow Connector 25">
            <a:extLst>
              <a:ext uri="{FF2B5EF4-FFF2-40B4-BE49-F238E27FC236}">
                <a16:creationId xmlns:a16="http://schemas.microsoft.com/office/drawing/2014/main" id="{C2C1DCFB-B548-4490-9EA8-4D4AA64928FD}"/>
              </a:ext>
            </a:extLst>
          </p:cNvPr>
          <p:cNvCxnSpPr>
            <a:cxnSpLocks/>
          </p:cNvCxnSpPr>
          <p:nvPr/>
        </p:nvCxnSpPr>
        <p:spPr>
          <a:xfrm>
            <a:off x="3664259" y="3921902"/>
            <a:ext cx="139849" cy="104887"/>
          </a:xfrm>
          <a:prstGeom prst="bentConnector3">
            <a:avLst>
              <a:gd name="adj1" fmla="val 100325"/>
            </a:avLst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Arrow Start">
            <a:extLst>
              <a:ext uri="{FF2B5EF4-FFF2-40B4-BE49-F238E27FC236}">
                <a16:creationId xmlns:a16="http://schemas.microsoft.com/office/drawing/2014/main" id="{8100BE56-9AF1-4281-9E97-7473D5A4B42F}"/>
              </a:ext>
            </a:extLst>
          </p:cNvPr>
          <p:cNvSpPr/>
          <p:nvPr/>
        </p:nvSpPr>
        <p:spPr>
          <a:xfrm rot="10800000">
            <a:off x="3801210" y="4820266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113" name="Straight Arrow Connector 25">
            <a:extLst>
              <a:ext uri="{FF2B5EF4-FFF2-40B4-BE49-F238E27FC236}">
                <a16:creationId xmlns:a16="http://schemas.microsoft.com/office/drawing/2014/main" id="{502445AE-ED78-46C7-81D7-81D507AC50ED}"/>
              </a:ext>
            </a:extLst>
          </p:cNvPr>
          <p:cNvCxnSpPr>
            <a:cxnSpLocks/>
          </p:cNvCxnSpPr>
          <p:nvPr/>
        </p:nvCxnSpPr>
        <p:spPr>
          <a:xfrm rot="720000">
            <a:off x="4263146" y="5269680"/>
            <a:ext cx="139849" cy="1048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E8DE13C6-D583-489C-87CC-FA02E9C971A0}"/>
              </a:ext>
            </a:extLst>
          </p:cNvPr>
          <p:cNvSpPr txBox="1"/>
          <p:nvPr/>
        </p:nvSpPr>
        <p:spPr>
          <a:xfrm>
            <a:off x="3635433" y="2692878"/>
            <a:ext cx="105695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Requirements</a:t>
            </a:r>
          </a:p>
        </p:txBody>
      </p:sp>
      <p:pic>
        <p:nvPicPr>
          <p:cNvPr id="120" name="Picture 119" descr="A picture containing indoor&#10;&#10;Description automatically generated">
            <a:extLst>
              <a:ext uri="{FF2B5EF4-FFF2-40B4-BE49-F238E27FC236}">
                <a16:creationId xmlns:a16="http://schemas.microsoft.com/office/drawing/2014/main" id="{8EA8CD71-E33E-4620-A0E8-08421CB082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75508" y="3936781"/>
            <a:ext cx="240691" cy="224645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9D8B020B-5FE7-4172-BFAB-A4DA0955E47F}"/>
              </a:ext>
            </a:extLst>
          </p:cNvPr>
          <p:cNvSpPr txBox="1"/>
          <p:nvPr/>
        </p:nvSpPr>
        <p:spPr>
          <a:xfrm>
            <a:off x="6386164" y="4118091"/>
            <a:ext cx="82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Team</a:t>
            </a:r>
          </a:p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Ceremonies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F535520-F152-4A66-AE82-E503D3B3E29E}"/>
              </a:ext>
            </a:extLst>
          </p:cNvPr>
          <p:cNvSpPr txBox="1"/>
          <p:nvPr/>
        </p:nvSpPr>
        <p:spPr>
          <a:xfrm>
            <a:off x="5069966" y="4150970"/>
            <a:ext cx="522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Team Roles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306E99A-9B75-4A9B-8277-C0F1CCBAD7CE}"/>
              </a:ext>
            </a:extLst>
          </p:cNvPr>
          <p:cNvSpPr txBox="1"/>
          <p:nvPr/>
        </p:nvSpPr>
        <p:spPr>
          <a:xfrm rot="1320000">
            <a:off x="3489315" y="5917383"/>
            <a:ext cx="1989210" cy="45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Exploration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C38D453-6710-4E89-ABD8-A50ADA8A4882}"/>
              </a:ext>
            </a:extLst>
          </p:cNvPr>
          <p:cNvSpPr txBox="1"/>
          <p:nvPr/>
        </p:nvSpPr>
        <p:spPr>
          <a:xfrm rot="19500000">
            <a:off x="6999465" y="5383088"/>
            <a:ext cx="1989210" cy="770084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Operations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B9A0E77-A99E-4328-8CA3-4342E9453959}"/>
              </a:ext>
            </a:extLst>
          </p:cNvPr>
          <p:cNvSpPr txBox="1"/>
          <p:nvPr/>
        </p:nvSpPr>
        <p:spPr>
          <a:xfrm rot="20400000">
            <a:off x="3647837" y="3652730"/>
            <a:ext cx="1989210" cy="58207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Integration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D0A20E1-D93B-4385-BF62-ECEDD3DE7F7B}"/>
              </a:ext>
            </a:extLst>
          </p:cNvPr>
          <p:cNvSpPr txBox="1"/>
          <p:nvPr/>
        </p:nvSpPr>
        <p:spPr>
          <a:xfrm rot="21600000">
            <a:off x="5114178" y="3434557"/>
            <a:ext cx="1989210" cy="344856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Delivery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FEC991B-AA80-4A49-B0A0-910364471EC4}"/>
              </a:ext>
            </a:extLst>
          </p:cNvPr>
          <p:cNvSpPr txBox="1"/>
          <p:nvPr/>
        </p:nvSpPr>
        <p:spPr>
          <a:xfrm rot="1260000">
            <a:off x="6527725" y="3681823"/>
            <a:ext cx="1989210" cy="56509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Deploy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8A1FA22-E3D2-4FD1-AB4D-2B84BCDA71B2}"/>
              </a:ext>
            </a:extLst>
          </p:cNvPr>
          <p:cNvSpPr txBox="1"/>
          <p:nvPr/>
        </p:nvSpPr>
        <p:spPr>
          <a:xfrm rot="4800000">
            <a:off x="2978604" y="4278775"/>
            <a:ext cx="1989210" cy="1586909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Planning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A8290E4-848C-46A2-8A1E-31C1DEE72B9B}"/>
              </a:ext>
            </a:extLst>
          </p:cNvPr>
          <p:cNvSpPr/>
          <p:nvPr/>
        </p:nvSpPr>
        <p:spPr>
          <a:xfrm>
            <a:off x="5531472" y="6471365"/>
            <a:ext cx="1155072" cy="1213044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IE" sz="1200">
                <a:solidFill>
                  <a:schemeClr val="tx1">
                    <a:lumMod val="75000"/>
                    <a:lumOff val="25000"/>
                  </a:schemeClr>
                </a:solidFill>
              </a:rPr>
              <a:t>Demonstrate</a:t>
            </a:r>
          </a:p>
          <a:p>
            <a:pPr algn="ctr"/>
            <a:r>
              <a:rPr lang="en-IE" sz="1200">
                <a:solidFill>
                  <a:schemeClr val="tx1">
                    <a:lumMod val="75000"/>
                    <a:lumOff val="25000"/>
                  </a:schemeClr>
                </a:solidFill>
              </a:rPr>
              <a:t>Retrospect </a:t>
            </a:r>
          </a:p>
          <a:p>
            <a:pPr algn="ctr"/>
            <a:r>
              <a:rPr lang="en-IE" sz="1200">
                <a:solidFill>
                  <a:schemeClr val="tx1">
                    <a:lumMod val="75000"/>
                    <a:lumOff val="25000"/>
                  </a:schemeClr>
                </a:solidFill>
              </a:rPr>
              <a:t>Adapt </a:t>
            </a:r>
          </a:p>
          <a:p>
            <a:pPr algn="ctr"/>
            <a:r>
              <a:rPr lang="en-IE" sz="1200">
                <a:solidFill>
                  <a:schemeClr val="tx1">
                    <a:lumMod val="75000"/>
                    <a:lumOff val="25000"/>
                  </a:schemeClr>
                </a:solidFill>
              </a:rPr>
              <a:t>Learn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3E11C26-2A60-4593-B36E-D621DDB2BE03}"/>
              </a:ext>
            </a:extLst>
          </p:cNvPr>
          <p:cNvSpPr txBox="1"/>
          <p:nvPr/>
        </p:nvSpPr>
        <p:spPr>
          <a:xfrm>
            <a:off x="5100870" y="6329302"/>
            <a:ext cx="1989210" cy="324613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Feedback</a:t>
            </a:r>
          </a:p>
        </p:txBody>
      </p:sp>
      <p:pic>
        <p:nvPicPr>
          <p:cNvPr id="133" name="Picture 132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D81BA209-03D3-4FAD-B7A7-132610777C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38" y="4598407"/>
            <a:ext cx="310338" cy="232754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F6AF8D5-C219-4317-8241-6AE424161476}"/>
              </a:ext>
            </a:extLst>
          </p:cNvPr>
          <p:cNvSpPr txBox="1"/>
          <p:nvPr/>
        </p:nvSpPr>
        <p:spPr>
          <a:xfrm>
            <a:off x="5733850" y="4895700"/>
            <a:ext cx="82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3">
                    <a:lumMod val="50000"/>
                  </a:schemeClr>
                </a:solidFill>
              </a:rPr>
              <a:t>&lt;</a:t>
            </a:r>
            <a:r>
              <a:rPr lang="en-US" sz="800" i="1">
                <a:solidFill>
                  <a:schemeClr val="accent3">
                    <a:lumMod val="50000"/>
                  </a:schemeClr>
                </a:solidFill>
              </a:rPr>
              <a:t>Image of team standing around  board&gt;</a:t>
            </a: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1DF0B42E-C7A7-471E-A953-717068BC9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0000">
            <a:off x="8090529" y="4113559"/>
            <a:ext cx="200025" cy="17145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0C09A884-C79E-491F-935D-003C63C69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15073">
            <a:off x="3292157" y="4753104"/>
            <a:ext cx="200025" cy="171450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7F08CD88-3E02-40E4-AAFF-A5823B8DD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420000">
            <a:off x="6664526" y="4730731"/>
            <a:ext cx="200025" cy="17145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C6B3A34B-2DBC-4B45-A4EC-AC67E0BA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60000">
            <a:off x="6054761" y="4293934"/>
            <a:ext cx="200025" cy="17145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C4C4D860-AD98-4C1A-A0FF-2452E1865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622906">
            <a:off x="5450877" y="4743843"/>
            <a:ext cx="200025" cy="171450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4C620C46-DE71-4CAA-8801-435046B7F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300000">
            <a:off x="6184598" y="5498664"/>
            <a:ext cx="200025" cy="171450"/>
          </a:xfrm>
          <a:prstGeom prst="rect">
            <a:avLst/>
          </a:prstGeom>
        </p:spPr>
      </p:pic>
      <p:pic>
        <p:nvPicPr>
          <p:cNvPr id="142" name="Arrow Plan to DBT">
            <a:extLst>
              <a:ext uri="{FF2B5EF4-FFF2-40B4-BE49-F238E27FC236}">
                <a16:creationId xmlns:a16="http://schemas.microsoft.com/office/drawing/2014/main" id="{606F98FD-ADCD-4285-A392-BF3A31A32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878" y="5498459"/>
            <a:ext cx="200025" cy="171450"/>
          </a:xfrm>
          <a:prstGeom prst="rect">
            <a:avLst/>
          </a:prstGeom>
        </p:spPr>
      </p:pic>
      <p:pic>
        <p:nvPicPr>
          <p:cNvPr id="143" name="Arrow Plan to DBT">
            <a:extLst>
              <a:ext uri="{FF2B5EF4-FFF2-40B4-BE49-F238E27FC236}">
                <a16:creationId xmlns:a16="http://schemas.microsoft.com/office/drawing/2014/main" id="{E0520C09-96AB-4CD2-AA5C-B32D1768D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924" y="5499985"/>
            <a:ext cx="200025" cy="171450"/>
          </a:xfrm>
          <a:prstGeom prst="rect">
            <a:avLst/>
          </a:prstGeom>
        </p:spPr>
      </p:pic>
      <p:graphicFrame>
        <p:nvGraphicFramePr>
          <p:cNvPr id="144" name="Dev I and A">
            <a:extLst>
              <a:ext uri="{FF2B5EF4-FFF2-40B4-BE49-F238E27FC236}">
                <a16:creationId xmlns:a16="http://schemas.microsoft.com/office/drawing/2014/main" id="{684B50AF-A41A-4196-8011-E864B17FEAAA}"/>
              </a:ext>
            </a:extLst>
          </p:cNvPr>
          <p:cNvGraphicFramePr>
            <a:graphicFrameLocks noGrp="1"/>
          </p:cNvGraphicFramePr>
          <p:nvPr/>
        </p:nvGraphicFramePr>
        <p:xfrm>
          <a:off x="4470748" y="5390648"/>
          <a:ext cx="358299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222">
                  <a:extLst>
                    <a:ext uri="{9D8B030D-6E8A-4147-A177-3AD203B41FA5}">
                      <a16:colId xmlns:a16="http://schemas.microsoft.com/office/drawing/2014/main" val="2067359037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244871347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686183669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3342285511"/>
                    </a:ext>
                  </a:extLst>
                </a:gridCol>
                <a:gridCol w="569361">
                  <a:extLst>
                    <a:ext uri="{9D8B030D-6E8A-4147-A177-3AD203B41FA5}">
                      <a16:colId xmlns:a16="http://schemas.microsoft.com/office/drawing/2014/main" val="2664789922"/>
                    </a:ext>
                  </a:extLst>
                </a:gridCol>
                <a:gridCol w="768743">
                  <a:extLst>
                    <a:ext uri="{9D8B030D-6E8A-4147-A177-3AD203B41FA5}">
                      <a16:colId xmlns:a16="http://schemas.microsoft.com/office/drawing/2014/main" val="481042060"/>
                    </a:ext>
                  </a:extLst>
                </a:gridCol>
              </a:tblGrid>
              <a:tr h="234377"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Inspect &amp; </a:t>
                      </a:r>
                    </a:p>
                    <a:p>
                      <a:pPr algn="ctr"/>
                      <a:r>
                        <a:rPr lang="en-IE" sz="1000"/>
                        <a:t>Adapt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195212"/>
                  </a:ext>
                </a:extLst>
              </a:tr>
            </a:tbl>
          </a:graphicData>
        </a:graphic>
      </p:graphicFrame>
      <p:sp>
        <p:nvSpPr>
          <p:cNvPr id="145" name="Rectangle 144">
            <a:extLst>
              <a:ext uri="{FF2B5EF4-FFF2-40B4-BE49-F238E27FC236}">
                <a16:creationId xmlns:a16="http://schemas.microsoft.com/office/drawing/2014/main" id="{2C170F5A-8291-465E-B4AE-0865CA8738A6}"/>
              </a:ext>
            </a:extLst>
          </p:cNvPr>
          <p:cNvSpPr/>
          <p:nvPr/>
        </p:nvSpPr>
        <p:spPr>
          <a:xfrm>
            <a:off x="8144540" y="4245722"/>
            <a:ext cx="2303158" cy="1142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60A465E0-2997-4868-8612-213A0921FCB0}"/>
              </a:ext>
            </a:extLst>
          </p:cNvPr>
          <p:cNvSpPr/>
          <p:nvPr/>
        </p:nvSpPr>
        <p:spPr>
          <a:xfrm>
            <a:off x="8002224" y="4292359"/>
            <a:ext cx="2528778" cy="1033394"/>
          </a:xfrm>
          <a:prstGeom prst="cube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232">
                <a:solidFill>
                  <a:schemeClr val="tx1">
                    <a:lumMod val="50000"/>
                    <a:lumOff val="50000"/>
                  </a:schemeClr>
                </a:solidFill>
              </a:rPr>
              <a:t>Increment of Working Outcomes</a:t>
            </a:r>
          </a:p>
          <a:p>
            <a:pPr algn="ctr"/>
            <a:r>
              <a:rPr lang="en-IE" sz="1232">
                <a:solidFill>
                  <a:schemeClr val="tx1">
                    <a:lumMod val="50000"/>
                    <a:lumOff val="50000"/>
                  </a:schemeClr>
                </a:solidFill>
              </a:rPr>
              <a:t>Team/Product/Solution</a:t>
            </a:r>
          </a:p>
        </p:txBody>
      </p: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B4CF4067-D40F-471D-96AD-C473430A76C0}"/>
              </a:ext>
            </a:extLst>
          </p:cNvPr>
          <p:cNvCxnSpPr>
            <a:cxnSpLocks/>
          </p:cNvCxnSpPr>
          <p:nvPr/>
        </p:nvCxnSpPr>
        <p:spPr>
          <a:xfrm flipV="1">
            <a:off x="4439262" y="5315317"/>
            <a:ext cx="3931920" cy="264097"/>
          </a:xfrm>
          <a:prstGeom prst="bentConnector3">
            <a:avLst>
              <a:gd name="adj1" fmla="val 99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145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FB001133-F59D-474B-96BC-9CC2BA824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82" y="3931547"/>
            <a:ext cx="310338" cy="232754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D2729B06-3945-416E-9445-B8D1D386FB28}"/>
              </a:ext>
            </a:extLst>
          </p:cNvPr>
          <p:cNvSpPr txBox="1"/>
          <p:nvPr/>
        </p:nvSpPr>
        <p:spPr>
          <a:xfrm>
            <a:off x="2945812" y="3997499"/>
            <a:ext cx="391454" cy="23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18">
                <a:solidFill>
                  <a:schemeClr val="bg1">
                    <a:lumMod val="50000"/>
                  </a:schemeClr>
                </a:solidFill>
              </a:rPr>
              <a:t>Plan</a:t>
            </a:r>
          </a:p>
        </p:txBody>
      </p:sp>
      <p:sp>
        <p:nvSpPr>
          <p:cNvPr id="161" name="Flowchart: Punched Tape 160">
            <a:extLst>
              <a:ext uri="{FF2B5EF4-FFF2-40B4-BE49-F238E27FC236}">
                <a16:creationId xmlns:a16="http://schemas.microsoft.com/office/drawing/2014/main" id="{4ECC62E0-CCF0-4B6D-938C-CB0A9AC3E014}"/>
              </a:ext>
            </a:extLst>
          </p:cNvPr>
          <p:cNvSpPr/>
          <p:nvPr/>
        </p:nvSpPr>
        <p:spPr>
          <a:xfrm>
            <a:off x="7149946" y="4429863"/>
            <a:ext cx="567591" cy="479318"/>
          </a:xfrm>
          <a:prstGeom prst="flowChartPunchedTap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Demo</a:t>
            </a:r>
          </a:p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Retro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7E8772B-63FF-4485-B44B-FA22C6C4F000}"/>
              </a:ext>
            </a:extLst>
          </p:cNvPr>
          <p:cNvSpPr txBox="1"/>
          <p:nvPr/>
        </p:nvSpPr>
        <p:spPr>
          <a:xfrm>
            <a:off x="5672797" y="5735495"/>
            <a:ext cx="990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>
                <a:solidFill>
                  <a:schemeClr val="bg1">
                    <a:lumMod val="50000"/>
                  </a:schemeClr>
                </a:solidFill>
              </a:rPr>
              <a:t>Dev</a:t>
            </a:r>
            <a:r>
              <a:rPr lang="en-IE" sz="240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IE">
                <a:solidFill>
                  <a:schemeClr val="bg1">
                    <a:lumMod val="50000"/>
                  </a:schemeClr>
                </a:soli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222231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F9F18-97FA-4E4A-92A3-B4AA9E4B005A}"/>
              </a:ext>
            </a:extLst>
          </p:cNvPr>
          <p:cNvCxnSpPr/>
          <p:nvPr/>
        </p:nvCxnSpPr>
        <p:spPr>
          <a:xfrm flipV="1">
            <a:off x="7715312" y="4682885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A4DE6AC-6DD2-4737-B6DB-70BD64D4AD49}"/>
              </a:ext>
            </a:extLst>
          </p:cNvPr>
          <p:cNvSpPr/>
          <p:nvPr/>
        </p:nvSpPr>
        <p:spPr>
          <a:xfrm>
            <a:off x="3373097" y="3604010"/>
            <a:ext cx="5301107" cy="279698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25181-0462-430E-855B-66CF5B3DA5F5}"/>
              </a:ext>
            </a:extLst>
          </p:cNvPr>
          <p:cNvSpPr/>
          <p:nvPr/>
        </p:nvSpPr>
        <p:spPr>
          <a:xfrm rot="18866360">
            <a:off x="3176837" y="4282162"/>
            <a:ext cx="1047647" cy="25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B6936-F297-4257-A53C-350DCD2755BD}"/>
              </a:ext>
            </a:extLst>
          </p:cNvPr>
          <p:cNvSpPr txBox="1"/>
          <p:nvPr/>
        </p:nvSpPr>
        <p:spPr>
          <a:xfrm>
            <a:off x="3658603" y="4825140"/>
            <a:ext cx="93680" cy="16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62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D03E89-DE7F-4740-AD61-7504AB0BBFC4}"/>
              </a:ext>
            </a:extLst>
          </p:cNvPr>
          <p:cNvSpPr/>
          <p:nvPr/>
        </p:nvSpPr>
        <p:spPr>
          <a:xfrm>
            <a:off x="5535418" y="4380727"/>
            <a:ext cx="1252383" cy="119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AC2D59-96AA-41C9-B55B-946B2B16446E}"/>
              </a:ext>
            </a:extLst>
          </p:cNvPr>
          <p:cNvGrpSpPr/>
          <p:nvPr/>
        </p:nvGrpSpPr>
        <p:grpSpPr>
          <a:xfrm>
            <a:off x="3406396" y="3982713"/>
            <a:ext cx="648127" cy="831797"/>
            <a:chOff x="3406396" y="3982713"/>
            <a:chExt cx="648127" cy="831797"/>
          </a:xfrm>
        </p:grpSpPr>
        <p:sp>
          <p:nvSpPr>
            <p:cNvPr id="29" name="SPIKE">
              <a:extLst>
                <a:ext uri="{FF2B5EF4-FFF2-40B4-BE49-F238E27FC236}">
                  <a16:creationId xmlns:a16="http://schemas.microsoft.com/office/drawing/2014/main" id="{2FAB56CC-F674-431B-9884-43BC34868788}"/>
                </a:ext>
              </a:extLst>
            </p:cNvPr>
            <p:cNvSpPr/>
            <p:nvPr/>
          </p:nvSpPr>
          <p:spPr>
            <a:xfrm>
              <a:off x="3722277" y="4365892"/>
              <a:ext cx="93116" cy="86085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0" name="Defect 2">
              <a:extLst>
                <a:ext uri="{FF2B5EF4-FFF2-40B4-BE49-F238E27FC236}">
                  <a16:creationId xmlns:a16="http://schemas.microsoft.com/office/drawing/2014/main" id="{8A22637E-C7F3-4359-856E-883D05E0A95B}"/>
                </a:ext>
              </a:extLst>
            </p:cNvPr>
            <p:cNvSpPr/>
            <p:nvPr/>
          </p:nvSpPr>
          <p:spPr>
            <a:xfrm>
              <a:off x="3741239" y="4549188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1" name="Defect">
              <a:extLst>
                <a:ext uri="{FF2B5EF4-FFF2-40B4-BE49-F238E27FC236}">
                  <a16:creationId xmlns:a16="http://schemas.microsoft.com/office/drawing/2014/main" id="{F48CE40A-E4A2-4833-A2C3-60E4EE96E5D0}"/>
                </a:ext>
              </a:extLst>
            </p:cNvPr>
            <p:cNvSpPr/>
            <p:nvPr/>
          </p:nvSpPr>
          <p:spPr>
            <a:xfrm>
              <a:off x="3780203" y="4103724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latin typeface="Verdana"/>
                </a:rPr>
                <a:t>Defect</a:t>
              </a:r>
            </a:p>
          </p:txBody>
        </p:sp>
        <p:sp>
          <p:nvSpPr>
            <p:cNvPr id="32" name="SPIKE 2">
              <a:extLst>
                <a:ext uri="{FF2B5EF4-FFF2-40B4-BE49-F238E27FC236}">
                  <a16:creationId xmlns:a16="http://schemas.microsoft.com/office/drawing/2014/main" id="{447586A3-716B-4594-A40D-BDEBE703B2E8}"/>
                </a:ext>
              </a:extLst>
            </p:cNvPr>
            <p:cNvSpPr/>
            <p:nvPr/>
          </p:nvSpPr>
          <p:spPr>
            <a:xfrm>
              <a:off x="3617330" y="3982713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latin typeface="Verdana"/>
                </a:rPr>
                <a:t>SPIKE</a:t>
              </a:r>
            </a:p>
          </p:txBody>
        </p:sp>
        <p:sp>
          <p:nvSpPr>
            <p:cNvPr id="33" name="Story 6/3">
              <a:extLst>
                <a:ext uri="{FF2B5EF4-FFF2-40B4-BE49-F238E27FC236}">
                  <a16:creationId xmlns:a16="http://schemas.microsoft.com/office/drawing/2014/main" id="{B055827B-2A22-4729-B8DD-E264425DA35E}"/>
                </a:ext>
              </a:extLst>
            </p:cNvPr>
            <p:cNvSpPr/>
            <p:nvPr/>
          </p:nvSpPr>
          <p:spPr>
            <a:xfrm>
              <a:off x="3718099" y="4745642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4" name="Story 5/3">
              <a:extLst>
                <a:ext uri="{FF2B5EF4-FFF2-40B4-BE49-F238E27FC236}">
                  <a16:creationId xmlns:a16="http://schemas.microsoft.com/office/drawing/2014/main" id="{886B8F2A-4FFC-469E-8FB1-EB0CECB7495C}"/>
                </a:ext>
              </a:extLst>
            </p:cNvPr>
            <p:cNvSpPr/>
            <p:nvPr/>
          </p:nvSpPr>
          <p:spPr>
            <a:xfrm>
              <a:off x="3644306" y="4725318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5" name="Story 4/3">
              <a:extLst>
                <a:ext uri="{FF2B5EF4-FFF2-40B4-BE49-F238E27FC236}">
                  <a16:creationId xmlns:a16="http://schemas.microsoft.com/office/drawing/2014/main" id="{4DBEFBE0-1FDF-4FE0-A9E3-AB256845F661}"/>
                </a:ext>
              </a:extLst>
            </p:cNvPr>
            <p:cNvSpPr/>
            <p:nvPr/>
          </p:nvSpPr>
          <p:spPr>
            <a:xfrm>
              <a:off x="3631631" y="4480305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6" name="Story 3/3">
              <a:extLst>
                <a:ext uri="{FF2B5EF4-FFF2-40B4-BE49-F238E27FC236}">
                  <a16:creationId xmlns:a16="http://schemas.microsoft.com/office/drawing/2014/main" id="{04D6A9F5-EAD8-4260-82E8-5D273FCD1CE5}"/>
                </a:ext>
              </a:extLst>
            </p:cNvPr>
            <p:cNvSpPr/>
            <p:nvPr/>
          </p:nvSpPr>
          <p:spPr>
            <a:xfrm>
              <a:off x="3552792" y="4394220"/>
              <a:ext cx="93116" cy="86085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7" name="Story 2/3">
              <a:extLst>
                <a:ext uri="{FF2B5EF4-FFF2-40B4-BE49-F238E27FC236}">
                  <a16:creationId xmlns:a16="http://schemas.microsoft.com/office/drawing/2014/main" id="{C72AA614-E66D-4EDA-9FD0-1A1EB91FB9EA}"/>
                </a:ext>
              </a:extLst>
            </p:cNvPr>
            <p:cNvSpPr/>
            <p:nvPr/>
          </p:nvSpPr>
          <p:spPr>
            <a:xfrm>
              <a:off x="3419327" y="4095667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700" kern="0">
                  <a:latin typeface="Verdana"/>
                </a:rPr>
                <a:t>Story</a:t>
              </a:r>
            </a:p>
          </p:txBody>
        </p:sp>
        <p:sp>
          <p:nvSpPr>
            <p:cNvPr id="38" name="Team Backlog Funnel">
              <a:extLst>
                <a:ext uri="{FF2B5EF4-FFF2-40B4-BE49-F238E27FC236}">
                  <a16:creationId xmlns:a16="http://schemas.microsoft.com/office/drawing/2014/main" id="{A400FA1F-0CCE-406B-BE9C-268B27CF14E5}"/>
                </a:ext>
              </a:extLst>
            </p:cNvPr>
            <p:cNvSpPr/>
            <p:nvPr/>
          </p:nvSpPr>
          <p:spPr>
            <a:xfrm>
              <a:off x="3406396" y="4290897"/>
              <a:ext cx="621525" cy="447643"/>
            </a:xfrm>
            <a:custGeom>
              <a:avLst/>
              <a:gdLst>
                <a:gd name="connsiteX0" fmla="*/ 577362 w 1764197"/>
                <a:gd name="connsiteY0" fmla="*/ 1035115 h 1440160"/>
                <a:gd name="connsiteX1" fmla="*/ 1186834 w 1764197"/>
                <a:gd name="connsiteY1" fmla="*/ 1035115 h 1440160"/>
                <a:gd name="connsiteX2" fmla="*/ 1110698 w 1764197"/>
                <a:gd name="connsiteY2" fmla="*/ 1440160 h 1440160"/>
                <a:gd name="connsiteX3" fmla="*/ 882098 w 1764197"/>
                <a:gd name="connsiteY3" fmla="*/ 1440160 h 1440160"/>
                <a:gd name="connsiteX4" fmla="*/ 653498 w 1764197"/>
                <a:gd name="connsiteY4" fmla="*/ 1440160 h 1440160"/>
                <a:gd name="connsiteX5" fmla="*/ 432346 w 1764197"/>
                <a:gd name="connsiteY5" fmla="*/ 742583 h 1440160"/>
                <a:gd name="connsiteX6" fmla="*/ 1331853 w 1764197"/>
                <a:gd name="connsiteY6" fmla="*/ 742583 h 1440160"/>
                <a:gd name="connsiteX7" fmla="*/ 1204773 w 1764197"/>
                <a:gd name="connsiteY7" fmla="*/ 939686 h 1440160"/>
                <a:gd name="connsiteX8" fmla="*/ 1200371 w 1764197"/>
                <a:gd name="connsiteY8" fmla="*/ 963107 h 1440160"/>
                <a:gd name="connsiteX9" fmla="*/ 563828 w 1764197"/>
                <a:gd name="connsiteY9" fmla="*/ 963107 h 1440160"/>
                <a:gd name="connsiteX10" fmla="*/ 559425 w 1764197"/>
                <a:gd name="connsiteY10" fmla="*/ 939686 h 1440160"/>
                <a:gd name="connsiteX11" fmla="*/ 243739 w 1764197"/>
                <a:gd name="connsiteY11" fmla="*/ 450050 h 1440160"/>
                <a:gd name="connsiteX12" fmla="*/ 1520460 w 1764197"/>
                <a:gd name="connsiteY12" fmla="*/ 450050 h 1440160"/>
                <a:gd name="connsiteX13" fmla="*/ 1378279 w 1764197"/>
                <a:gd name="connsiteY13" fmla="*/ 670575 h 1440160"/>
                <a:gd name="connsiteX14" fmla="*/ 385919 w 1764197"/>
                <a:gd name="connsiteY14" fmla="*/ 670575 h 1440160"/>
                <a:gd name="connsiteX15" fmla="*/ 90010 w 1764197"/>
                <a:gd name="connsiteY15" fmla="*/ 0 h 1440160"/>
                <a:gd name="connsiteX16" fmla="*/ 1674187 w 1764197"/>
                <a:gd name="connsiteY16" fmla="*/ 0 h 1440160"/>
                <a:gd name="connsiteX17" fmla="*/ 1757124 w 1764197"/>
                <a:gd name="connsiteY17" fmla="*/ 54974 h 1440160"/>
                <a:gd name="connsiteX18" fmla="*/ 1760563 w 1764197"/>
                <a:gd name="connsiteY18" fmla="*/ 72008 h 1440160"/>
                <a:gd name="connsiteX19" fmla="*/ 1764196 w 1764197"/>
                <a:gd name="connsiteY19" fmla="*/ 72008 h 1440160"/>
                <a:gd name="connsiteX20" fmla="*/ 1761429 w 1764197"/>
                <a:gd name="connsiteY20" fmla="*/ 76300 h 1440160"/>
                <a:gd name="connsiteX21" fmla="*/ 1764197 w 1764197"/>
                <a:gd name="connsiteY21" fmla="*/ 90010 h 1440160"/>
                <a:gd name="connsiteX22" fmla="*/ 1709223 w 1764197"/>
                <a:gd name="connsiteY22" fmla="*/ 172947 h 1440160"/>
                <a:gd name="connsiteX23" fmla="*/ 1697605 w 1764197"/>
                <a:gd name="connsiteY23" fmla="*/ 175292 h 1440160"/>
                <a:gd name="connsiteX24" fmla="*/ 1566885 w 1764197"/>
                <a:gd name="connsiteY24" fmla="*/ 378042 h 1440160"/>
                <a:gd name="connsiteX25" fmla="*/ 197312 w 1764197"/>
                <a:gd name="connsiteY25" fmla="*/ 378042 h 1440160"/>
                <a:gd name="connsiteX26" fmla="*/ 66591 w 1764197"/>
                <a:gd name="connsiteY26" fmla="*/ 175292 h 1440160"/>
                <a:gd name="connsiteX27" fmla="*/ 54974 w 1764197"/>
                <a:gd name="connsiteY27" fmla="*/ 172947 h 1440160"/>
                <a:gd name="connsiteX28" fmla="*/ 0 w 1764197"/>
                <a:gd name="connsiteY28" fmla="*/ 90010 h 1440160"/>
                <a:gd name="connsiteX29" fmla="*/ 2768 w 1764197"/>
                <a:gd name="connsiteY29" fmla="*/ 76301 h 1440160"/>
                <a:gd name="connsiteX30" fmla="*/ 0 w 1764197"/>
                <a:gd name="connsiteY30" fmla="*/ 72008 h 1440160"/>
                <a:gd name="connsiteX31" fmla="*/ 3635 w 1764197"/>
                <a:gd name="connsiteY31" fmla="*/ 72008 h 1440160"/>
                <a:gd name="connsiteX32" fmla="*/ 7074 w 1764197"/>
                <a:gd name="connsiteY32" fmla="*/ 54974 h 1440160"/>
                <a:gd name="connsiteX33" fmla="*/ 90010 w 1764197"/>
                <a:gd name="connsiteY33" fmla="*/ 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4197" h="1440160">
                  <a:moveTo>
                    <a:pt x="577362" y="1035115"/>
                  </a:moveTo>
                  <a:lnTo>
                    <a:pt x="1186834" y="1035115"/>
                  </a:lnTo>
                  <a:lnTo>
                    <a:pt x="1110698" y="1440160"/>
                  </a:lnTo>
                  <a:lnTo>
                    <a:pt x="882098" y="1440160"/>
                  </a:lnTo>
                  <a:lnTo>
                    <a:pt x="653498" y="1440160"/>
                  </a:lnTo>
                  <a:close/>
                  <a:moveTo>
                    <a:pt x="432346" y="742583"/>
                  </a:moveTo>
                  <a:lnTo>
                    <a:pt x="1331853" y="742583"/>
                  </a:lnTo>
                  <a:lnTo>
                    <a:pt x="1204773" y="939686"/>
                  </a:lnTo>
                  <a:lnTo>
                    <a:pt x="1200371" y="963107"/>
                  </a:lnTo>
                  <a:lnTo>
                    <a:pt x="563828" y="963107"/>
                  </a:lnTo>
                  <a:lnTo>
                    <a:pt x="559425" y="939686"/>
                  </a:lnTo>
                  <a:close/>
                  <a:moveTo>
                    <a:pt x="243739" y="450050"/>
                  </a:moveTo>
                  <a:lnTo>
                    <a:pt x="1520460" y="450050"/>
                  </a:lnTo>
                  <a:lnTo>
                    <a:pt x="1378279" y="670575"/>
                  </a:lnTo>
                  <a:lnTo>
                    <a:pt x="385919" y="670575"/>
                  </a:lnTo>
                  <a:close/>
                  <a:moveTo>
                    <a:pt x="90010" y="0"/>
                  </a:moveTo>
                  <a:lnTo>
                    <a:pt x="1674187" y="0"/>
                  </a:lnTo>
                  <a:cubicBezTo>
                    <a:pt x="1711470" y="0"/>
                    <a:pt x="1743459" y="22668"/>
                    <a:pt x="1757124" y="54974"/>
                  </a:cubicBezTo>
                  <a:lnTo>
                    <a:pt x="1760563" y="72008"/>
                  </a:lnTo>
                  <a:lnTo>
                    <a:pt x="1764196" y="72008"/>
                  </a:lnTo>
                  <a:lnTo>
                    <a:pt x="1761429" y="76300"/>
                  </a:lnTo>
                  <a:lnTo>
                    <a:pt x="1764197" y="90010"/>
                  </a:lnTo>
                  <a:cubicBezTo>
                    <a:pt x="1764197" y="127293"/>
                    <a:pt x="1741529" y="159282"/>
                    <a:pt x="1709223" y="172947"/>
                  </a:cubicBezTo>
                  <a:lnTo>
                    <a:pt x="1697605" y="175292"/>
                  </a:lnTo>
                  <a:lnTo>
                    <a:pt x="1566885" y="378042"/>
                  </a:lnTo>
                  <a:lnTo>
                    <a:pt x="197312" y="378042"/>
                  </a:lnTo>
                  <a:lnTo>
                    <a:pt x="66591" y="175292"/>
                  </a:lnTo>
                  <a:lnTo>
                    <a:pt x="54974" y="172947"/>
                  </a:lnTo>
                  <a:cubicBezTo>
                    <a:pt x="22668" y="159282"/>
                    <a:pt x="0" y="127293"/>
                    <a:pt x="0" y="90010"/>
                  </a:cubicBezTo>
                  <a:lnTo>
                    <a:pt x="2768" y="76301"/>
                  </a:lnTo>
                  <a:lnTo>
                    <a:pt x="0" y="72008"/>
                  </a:lnTo>
                  <a:lnTo>
                    <a:pt x="3635" y="72008"/>
                  </a:lnTo>
                  <a:lnTo>
                    <a:pt x="7074" y="54974"/>
                  </a:lnTo>
                  <a:cubicBezTo>
                    <a:pt x="20738" y="22668"/>
                    <a:pt x="52727" y="0"/>
                    <a:pt x="90010" y="0"/>
                  </a:cubicBezTo>
                  <a:close/>
                </a:path>
              </a:pathLst>
            </a:custGeom>
            <a:solidFill>
              <a:srgbClr val="FFFFFF">
                <a:lumMod val="50000"/>
                <a:alpha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831" tIns="18416" rIns="36831" bIns="294640" rtlCol="0" anchor="ctr"/>
            <a:lstStyle/>
            <a:p>
              <a:pPr algn="ctr" defTabSz="379163">
                <a:defRPr/>
              </a:pPr>
              <a:endParaRPr lang="en-GB" sz="600" b="1" kern="0">
                <a:solidFill>
                  <a:schemeClr val="bg1"/>
                </a:solidFill>
                <a:latin typeface="Verdana"/>
              </a:endParaRPr>
            </a:p>
            <a:p>
              <a:pPr algn="ctr" defTabSz="379163">
                <a:defRPr/>
              </a:pPr>
              <a:r>
                <a:rPr lang="en-GB" sz="700" b="1" kern="0">
                  <a:solidFill>
                    <a:schemeClr val="bg1"/>
                  </a:solidFill>
                  <a:latin typeface="Verdana"/>
                </a:rPr>
                <a:t>Team Backlog</a:t>
              </a:r>
            </a:p>
            <a:p>
              <a:pPr algn="ctr" defTabSz="379163">
                <a:defRPr/>
              </a:pPr>
              <a:endParaRPr lang="en-GB" sz="459" kern="0">
                <a:latin typeface="Verdana"/>
              </a:endParaRPr>
            </a:p>
          </p:txBody>
        </p:sp>
      </p:grpSp>
      <p:sp>
        <p:nvSpPr>
          <p:cNvPr id="39" name="Release Package">
            <a:extLst>
              <a:ext uri="{FF2B5EF4-FFF2-40B4-BE49-F238E27FC236}">
                <a16:creationId xmlns:a16="http://schemas.microsoft.com/office/drawing/2014/main" id="{2B2D29FE-4CD4-494A-8D6C-7F6A49A67FFA}"/>
              </a:ext>
            </a:extLst>
          </p:cNvPr>
          <p:cNvSpPr/>
          <p:nvPr/>
        </p:nvSpPr>
        <p:spPr>
          <a:xfrm>
            <a:off x="3376677" y="3999274"/>
            <a:ext cx="699247" cy="909021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5FC4391-6117-4BDF-BCDD-9AA703083696}"/>
              </a:ext>
            </a:extLst>
          </p:cNvPr>
          <p:cNvGrpSpPr/>
          <p:nvPr/>
        </p:nvGrpSpPr>
        <p:grpSpPr>
          <a:xfrm>
            <a:off x="4103268" y="4783603"/>
            <a:ext cx="143312" cy="482167"/>
            <a:chOff x="2381251" y="1718671"/>
            <a:chExt cx="187408" cy="630526"/>
          </a:xfrm>
          <a:noFill/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D78F3D-B6CF-4B9F-83A4-9CB67F0520D6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F998994-E6D1-419D-934D-8FEC6B4189D6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6DC01AE-48AD-4A01-8008-7143125BA383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01CF564-50FF-45E5-9B24-9297A4EBEEA4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0A267D8-B617-4251-86C9-2251974E71B6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5B6E69F-CED5-40D6-A9E3-3407189D4736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1C034FB-1242-4AD8-8427-F619FC368A50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11FEB4-60E1-49F5-AFCD-A5C4A35DF71B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1A59C01-245C-4977-BD87-7D369A4A5A90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3B7852-E922-4E17-A82B-ACEAE5CB4C3E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16BBFCD2-8B51-425D-B005-058D529DDF83}"/>
              </a:ext>
            </a:extLst>
          </p:cNvPr>
          <p:cNvSpPr/>
          <p:nvPr/>
        </p:nvSpPr>
        <p:spPr>
          <a:xfrm rot="1261158">
            <a:off x="4257328" y="4732061"/>
            <a:ext cx="104887" cy="393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sp>
        <p:nvSpPr>
          <p:cNvPr id="112" name="Arrow Start">
            <a:extLst>
              <a:ext uri="{FF2B5EF4-FFF2-40B4-BE49-F238E27FC236}">
                <a16:creationId xmlns:a16="http://schemas.microsoft.com/office/drawing/2014/main" id="{8100BE56-9AF1-4281-9E97-7473D5A4B42F}"/>
              </a:ext>
            </a:extLst>
          </p:cNvPr>
          <p:cNvSpPr/>
          <p:nvPr/>
        </p:nvSpPr>
        <p:spPr>
          <a:xfrm rot="10800000">
            <a:off x="3801210" y="4820266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113" name="Straight Arrow Connector 25">
            <a:extLst>
              <a:ext uri="{FF2B5EF4-FFF2-40B4-BE49-F238E27FC236}">
                <a16:creationId xmlns:a16="http://schemas.microsoft.com/office/drawing/2014/main" id="{502445AE-ED78-46C7-81D7-81D507AC50ED}"/>
              </a:ext>
            </a:extLst>
          </p:cNvPr>
          <p:cNvCxnSpPr>
            <a:cxnSpLocks/>
          </p:cNvCxnSpPr>
          <p:nvPr/>
        </p:nvCxnSpPr>
        <p:spPr>
          <a:xfrm rot="720000">
            <a:off x="4263146" y="5269680"/>
            <a:ext cx="139849" cy="1048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9" descr="A picture containing indoor&#10;&#10;Description automatically generated">
            <a:extLst>
              <a:ext uri="{FF2B5EF4-FFF2-40B4-BE49-F238E27FC236}">
                <a16:creationId xmlns:a16="http://schemas.microsoft.com/office/drawing/2014/main" id="{8EA8CD71-E33E-4620-A0E8-08421CB082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75508" y="3936781"/>
            <a:ext cx="240691" cy="224645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9D8B020B-5FE7-4172-BFAB-A4DA0955E47F}"/>
              </a:ext>
            </a:extLst>
          </p:cNvPr>
          <p:cNvSpPr txBox="1"/>
          <p:nvPr/>
        </p:nvSpPr>
        <p:spPr>
          <a:xfrm>
            <a:off x="6386164" y="4118091"/>
            <a:ext cx="82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Team</a:t>
            </a:r>
          </a:p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Ceremonies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F535520-F152-4A66-AE82-E503D3B3E29E}"/>
              </a:ext>
            </a:extLst>
          </p:cNvPr>
          <p:cNvSpPr txBox="1"/>
          <p:nvPr/>
        </p:nvSpPr>
        <p:spPr>
          <a:xfrm>
            <a:off x="5069966" y="4150970"/>
            <a:ext cx="522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Team Roles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306E99A-9B75-4A9B-8277-C0F1CCBAD7CE}"/>
              </a:ext>
            </a:extLst>
          </p:cNvPr>
          <p:cNvSpPr txBox="1"/>
          <p:nvPr/>
        </p:nvSpPr>
        <p:spPr>
          <a:xfrm rot="1320000">
            <a:off x="3489315" y="5917383"/>
            <a:ext cx="1989210" cy="45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Exploration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C38D453-6710-4E89-ABD8-A50ADA8A4882}"/>
              </a:ext>
            </a:extLst>
          </p:cNvPr>
          <p:cNvSpPr txBox="1"/>
          <p:nvPr/>
        </p:nvSpPr>
        <p:spPr>
          <a:xfrm rot="19500000">
            <a:off x="6999465" y="5383088"/>
            <a:ext cx="1989210" cy="770084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Operations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B9A0E77-A99E-4328-8CA3-4342E9453959}"/>
              </a:ext>
            </a:extLst>
          </p:cNvPr>
          <p:cNvSpPr txBox="1"/>
          <p:nvPr/>
        </p:nvSpPr>
        <p:spPr>
          <a:xfrm rot="20400000">
            <a:off x="3647837" y="3652730"/>
            <a:ext cx="1989210" cy="58207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Integration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D0A20E1-D93B-4385-BF62-ECEDD3DE7F7B}"/>
              </a:ext>
            </a:extLst>
          </p:cNvPr>
          <p:cNvSpPr txBox="1"/>
          <p:nvPr/>
        </p:nvSpPr>
        <p:spPr>
          <a:xfrm rot="21600000">
            <a:off x="5114178" y="3434557"/>
            <a:ext cx="1989210" cy="344856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Delivery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FEC991B-AA80-4A49-B0A0-910364471EC4}"/>
              </a:ext>
            </a:extLst>
          </p:cNvPr>
          <p:cNvSpPr txBox="1"/>
          <p:nvPr/>
        </p:nvSpPr>
        <p:spPr>
          <a:xfrm rot="1260000">
            <a:off x="6527725" y="3681823"/>
            <a:ext cx="1989210" cy="56509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Deploy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8A1FA22-E3D2-4FD1-AB4D-2B84BCDA71B2}"/>
              </a:ext>
            </a:extLst>
          </p:cNvPr>
          <p:cNvSpPr txBox="1"/>
          <p:nvPr/>
        </p:nvSpPr>
        <p:spPr>
          <a:xfrm rot="4800000">
            <a:off x="2978604" y="4278775"/>
            <a:ext cx="1989210" cy="1586909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Planning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A8290E4-848C-46A2-8A1E-31C1DEE72B9B}"/>
              </a:ext>
            </a:extLst>
          </p:cNvPr>
          <p:cNvSpPr/>
          <p:nvPr/>
        </p:nvSpPr>
        <p:spPr>
          <a:xfrm>
            <a:off x="5531472" y="6471365"/>
            <a:ext cx="1155072" cy="1213044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IE" sz="1200">
                <a:solidFill>
                  <a:schemeClr val="tx1">
                    <a:lumMod val="75000"/>
                    <a:lumOff val="25000"/>
                  </a:schemeClr>
                </a:solidFill>
              </a:rPr>
              <a:t>Demonstrate</a:t>
            </a:r>
          </a:p>
          <a:p>
            <a:pPr algn="ctr"/>
            <a:r>
              <a:rPr lang="en-IE" sz="1200">
                <a:solidFill>
                  <a:schemeClr val="tx1">
                    <a:lumMod val="75000"/>
                    <a:lumOff val="25000"/>
                  </a:schemeClr>
                </a:solidFill>
              </a:rPr>
              <a:t>Retrospect </a:t>
            </a:r>
          </a:p>
          <a:p>
            <a:pPr algn="ctr"/>
            <a:r>
              <a:rPr lang="en-IE" sz="1200">
                <a:solidFill>
                  <a:schemeClr val="tx1">
                    <a:lumMod val="75000"/>
                    <a:lumOff val="25000"/>
                  </a:schemeClr>
                </a:solidFill>
              </a:rPr>
              <a:t>Adapt </a:t>
            </a:r>
          </a:p>
          <a:p>
            <a:pPr algn="ctr"/>
            <a:r>
              <a:rPr lang="en-IE" sz="1200">
                <a:solidFill>
                  <a:schemeClr val="tx1">
                    <a:lumMod val="75000"/>
                    <a:lumOff val="25000"/>
                  </a:schemeClr>
                </a:solidFill>
              </a:rPr>
              <a:t>Learn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3E11C26-2A60-4593-B36E-D621DDB2BE03}"/>
              </a:ext>
            </a:extLst>
          </p:cNvPr>
          <p:cNvSpPr txBox="1"/>
          <p:nvPr/>
        </p:nvSpPr>
        <p:spPr>
          <a:xfrm>
            <a:off x="5100870" y="6329302"/>
            <a:ext cx="1989210" cy="324613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Feedback</a:t>
            </a:r>
          </a:p>
        </p:txBody>
      </p:sp>
      <p:pic>
        <p:nvPicPr>
          <p:cNvPr id="133" name="Picture 132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D81BA209-03D3-4FAD-B7A7-132610777C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38" y="4598407"/>
            <a:ext cx="310338" cy="232754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F6AF8D5-C219-4317-8241-6AE424161476}"/>
              </a:ext>
            </a:extLst>
          </p:cNvPr>
          <p:cNvSpPr txBox="1"/>
          <p:nvPr/>
        </p:nvSpPr>
        <p:spPr>
          <a:xfrm>
            <a:off x="5733850" y="4895700"/>
            <a:ext cx="82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3">
                    <a:lumMod val="50000"/>
                  </a:schemeClr>
                </a:solidFill>
              </a:rPr>
              <a:t>&lt;</a:t>
            </a:r>
            <a:r>
              <a:rPr lang="en-US" sz="800" i="1">
                <a:solidFill>
                  <a:schemeClr val="accent3">
                    <a:lumMod val="50000"/>
                  </a:schemeClr>
                </a:solidFill>
              </a:rPr>
              <a:t>Image of team standing around  board&gt;</a:t>
            </a: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1DF0B42E-C7A7-471E-A953-717068BC9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0000">
            <a:off x="8090529" y="4113559"/>
            <a:ext cx="200025" cy="17145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0C09A884-C79E-491F-935D-003C63C69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15073">
            <a:off x="3292157" y="4753104"/>
            <a:ext cx="200025" cy="171450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7F08CD88-3E02-40E4-AAFF-A5823B8DD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420000">
            <a:off x="6664526" y="4730731"/>
            <a:ext cx="200025" cy="17145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C6B3A34B-2DBC-4B45-A4EC-AC67E0BA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60000">
            <a:off x="6054761" y="4293934"/>
            <a:ext cx="200025" cy="17145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C4C4D860-AD98-4C1A-A0FF-2452E1865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622906">
            <a:off x="5450877" y="4743843"/>
            <a:ext cx="200025" cy="171450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4C620C46-DE71-4CAA-8801-435046B7F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300000">
            <a:off x="6184598" y="5498664"/>
            <a:ext cx="200025" cy="171450"/>
          </a:xfrm>
          <a:prstGeom prst="rect">
            <a:avLst/>
          </a:prstGeom>
        </p:spPr>
      </p:pic>
      <p:pic>
        <p:nvPicPr>
          <p:cNvPr id="142" name="Arrow Plan to DBT">
            <a:extLst>
              <a:ext uri="{FF2B5EF4-FFF2-40B4-BE49-F238E27FC236}">
                <a16:creationId xmlns:a16="http://schemas.microsoft.com/office/drawing/2014/main" id="{606F98FD-ADCD-4285-A392-BF3A31A32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878" y="5498459"/>
            <a:ext cx="200025" cy="171450"/>
          </a:xfrm>
          <a:prstGeom prst="rect">
            <a:avLst/>
          </a:prstGeom>
        </p:spPr>
      </p:pic>
      <p:pic>
        <p:nvPicPr>
          <p:cNvPr id="143" name="Arrow Plan to DBT">
            <a:extLst>
              <a:ext uri="{FF2B5EF4-FFF2-40B4-BE49-F238E27FC236}">
                <a16:creationId xmlns:a16="http://schemas.microsoft.com/office/drawing/2014/main" id="{E0520C09-96AB-4CD2-AA5C-B32D1768D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924" y="5499985"/>
            <a:ext cx="200025" cy="171450"/>
          </a:xfrm>
          <a:prstGeom prst="rect">
            <a:avLst/>
          </a:prstGeom>
        </p:spPr>
      </p:pic>
      <p:graphicFrame>
        <p:nvGraphicFramePr>
          <p:cNvPr id="144" name="Dev I and A">
            <a:extLst>
              <a:ext uri="{FF2B5EF4-FFF2-40B4-BE49-F238E27FC236}">
                <a16:creationId xmlns:a16="http://schemas.microsoft.com/office/drawing/2014/main" id="{684B50AF-A41A-4196-8011-E864B17FE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364632"/>
              </p:ext>
            </p:extLst>
          </p:nvPr>
        </p:nvGraphicFramePr>
        <p:xfrm>
          <a:off x="4470748" y="5390648"/>
          <a:ext cx="358299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222">
                  <a:extLst>
                    <a:ext uri="{9D8B030D-6E8A-4147-A177-3AD203B41FA5}">
                      <a16:colId xmlns:a16="http://schemas.microsoft.com/office/drawing/2014/main" val="2067359037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244871347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686183669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3342285511"/>
                    </a:ext>
                  </a:extLst>
                </a:gridCol>
                <a:gridCol w="569361">
                  <a:extLst>
                    <a:ext uri="{9D8B030D-6E8A-4147-A177-3AD203B41FA5}">
                      <a16:colId xmlns:a16="http://schemas.microsoft.com/office/drawing/2014/main" val="2664789922"/>
                    </a:ext>
                  </a:extLst>
                </a:gridCol>
                <a:gridCol w="768743">
                  <a:extLst>
                    <a:ext uri="{9D8B030D-6E8A-4147-A177-3AD203B41FA5}">
                      <a16:colId xmlns:a16="http://schemas.microsoft.com/office/drawing/2014/main" val="481042060"/>
                    </a:ext>
                  </a:extLst>
                </a:gridCol>
              </a:tblGrid>
              <a:tr h="234377"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Inspect &amp; </a:t>
                      </a:r>
                    </a:p>
                    <a:p>
                      <a:pPr algn="ctr"/>
                      <a:r>
                        <a:rPr lang="en-IE" sz="1000"/>
                        <a:t>Adapt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195212"/>
                  </a:ext>
                </a:extLst>
              </a:tr>
            </a:tbl>
          </a:graphicData>
        </a:graphic>
      </p:graphicFrame>
      <p:sp>
        <p:nvSpPr>
          <p:cNvPr id="145" name="Rectangle 144">
            <a:extLst>
              <a:ext uri="{FF2B5EF4-FFF2-40B4-BE49-F238E27FC236}">
                <a16:creationId xmlns:a16="http://schemas.microsoft.com/office/drawing/2014/main" id="{2C170F5A-8291-465E-B4AE-0865CA8738A6}"/>
              </a:ext>
            </a:extLst>
          </p:cNvPr>
          <p:cNvSpPr/>
          <p:nvPr/>
        </p:nvSpPr>
        <p:spPr>
          <a:xfrm>
            <a:off x="8144540" y="4245722"/>
            <a:ext cx="2303158" cy="1142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60A465E0-2997-4868-8612-213A0921FCB0}"/>
              </a:ext>
            </a:extLst>
          </p:cNvPr>
          <p:cNvSpPr/>
          <p:nvPr/>
        </p:nvSpPr>
        <p:spPr>
          <a:xfrm>
            <a:off x="8046283" y="4290897"/>
            <a:ext cx="2528778" cy="1033394"/>
          </a:xfrm>
          <a:prstGeom prst="cube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232">
                <a:solidFill>
                  <a:schemeClr val="tx1">
                    <a:lumMod val="50000"/>
                    <a:lumOff val="50000"/>
                  </a:schemeClr>
                </a:solidFill>
              </a:rPr>
              <a:t>Increment of Working Outcomes</a:t>
            </a:r>
          </a:p>
          <a:p>
            <a:pPr algn="ctr"/>
            <a:r>
              <a:rPr lang="en-IE" sz="1232">
                <a:solidFill>
                  <a:schemeClr val="tx1">
                    <a:lumMod val="50000"/>
                    <a:lumOff val="50000"/>
                  </a:schemeClr>
                </a:solidFill>
              </a:rPr>
              <a:t>Team/Product/Solution</a:t>
            </a:r>
          </a:p>
        </p:txBody>
      </p: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B4CF4067-D40F-471D-96AD-C473430A76C0}"/>
              </a:ext>
            </a:extLst>
          </p:cNvPr>
          <p:cNvCxnSpPr>
            <a:cxnSpLocks/>
          </p:cNvCxnSpPr>
          <p:nvPr/>
        </p:nvCxnSpPr>
        <p:spPr>
          <a:xfrm flipV="1">
            <a:off x="4439262" y="5315317"/>
            <a:ext cx="3931920" cy="264097"/>
          </a:xfrm>
          <a:prstGeom prst="bentConnector3">
            <a:avLst>
              <a:gd name="adj1" fmla="val 99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145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FB001133-F59D-474B-96BC-9CC2BA824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82" y="3931547"/>
            <a:ext cx="310338" cy="232754"/>
          </a:xfrm>
          <a:prstGeom prst="rect">
            <a:avLst/>
          </a:prstGeom>
        </p:spPr>
      </p:pic>
      <p:sp>
        <p:nvSpPr>
          <p:cNvPr id="161" name="Flowchart: Punched Tape 160">
            <a:extLst>
              <a:ext uri="{FF2B5EF4-FFF2-40B4-BE49-F238E27FC236}">
                <a16:creationId xmlns:a16="http://schemas.microsoft.com/office/drawing/2014/main" id="{4ECC62E0-CCF0-4B6D-938C-CB0A9AC3E014}"/>
              </a:ext>
            </a:extLst>
          </p:cNvPr>
          <p:cNvSpPr/>
          <p:nvPr/>
        </p:nvSpPr>
        <p:spPr>
          <a:xfrm>
            <a:off x="7149946" y="4429863"/>
            <a:ext cx="567591" cy="479318"/>
          </a:xfrm>
          <a:prstGeom prst="flowChartPunchedTap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Demo</a:t>
            </a:r>
          </a:p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Retro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039471-9442-440A-B7A1-0FAF007E5958}"/>
              </a:ext>
            </a:extLst>
          </p:cNvPr>
          <p:cNvGrpSpPr/>
          <p:nvPr/>
        </p:nvGrpSpPr>
        <p:grpSpPr>
          <a:xfrm>
            <a:off x="5531472" y="5744045"/>
            <a:ext cx="1253121" cy="655637"/>
            <a:chOff x="5412710" y="5754296"/>
            <a:chExt cx="1253121" cy="655637"/>
          </a:xfrm>
        </p:grpSpPr>
        <p:pic>
          <p:nvPicPr>
            <p:cNvPr id="150" name="Picture 149" descr="Diagram&#10;&#10;Description automatically generated">
              <a:extLst>
                <a:ext uri="{FF2B5EF4-FFF2-40B4-BE49-F238E27FC236}">
                  <a16:creationId xmlns:a16="http://schemas.microsoft.com/office/drawing/2014/main" id="{D54DFE76-1215-49BD-B790-84DB9F291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25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2710" y="5754296"/>
              <a:ext cx="1253121" cy="655637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E7FCCCD-0ABB-4F18-A6BD-6E2AC2A0790F}"/>
                </a:ext>
              </a:extLst>
            </p:cNvPr>
            <p:cNvSpPr txBox="1"/>
            <p:nvPr/>
          </p:nvSpPr>
          <p:spPr>
            <a:xfrm>
              <a:off x="5508893" y="5886022"/>
              <a:ext cx="6188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Dev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CD0F973-C317-44BF-9F9A-1A0381D0D475}"/>
                </a:ext>
              </a:extLst>
            </p:cNvPr>
            <p:cNvSpPr txBox="1"/>
            <p:nvPr/>
          </p:nvSpPr>
          <p:spPr>
            <a:xfrm>
              <a:off x="6047006" y="5900052"/>
              <a:ext cx="5839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Ops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3BAD720-5A0C-45E6-9595-F62F08417899}"/>
                </a:ext>
              </a:extLst>
            </p:cNvPr>
            <p:cNvSpPr txBox="1"/>
            <p:nvPr/>
          </p:nvSpPr>
          <p:spPr>
            <a:xfrm>
              <a:off x="5863237" y="5834194"/>
              <a:ext cx="4435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2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515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F9F18-97FA-4E4A-92A3-B4AA9E4B005A}"/>
              </a:ext>
            </a:extLst>
          </p:cNvPr>
          <p:cNvCxnSpPr/>
          <p:nvPr/>
        </p:nvCxnSpPr>
        <p:spPr>
          <a:xfrm flipV="1">
            <a:off x="7715312" y="4682885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4925181-0462-430E-855B-66CF5B3DA5F5}"/>
              </a:ext>
            </a:extLst>
          </p:cNvPr>
          <p:cNvSpPr/>
          <p:nvPr/>
        </p:nvSpPr>
        <p:spPr>
          <a:xfrm rot="18866360">
            <a:off x="3176837" y="4282162"/>
            <a:ext cx="1047647" cy="25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B6936-F297-4257-A53C-350DCD2755BD}"/>
              </a:ext>
            </a:extLst>
          </p:cNvPr>
          <p:cNvSpPr txBox="1"/>
          <p:nvPr/>
        </p:nvSpPr>
        <p:spPr>
          <a:xfrm>
            <a:off x="3658603" y="4825140"/>
            <a:ext cx="93680" cy="16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62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D03E89-DE7F-4740-AD61-7504AB0BBFC4}"/>
              </a:ext>
            </a:extLst>
          </p:cNvPr>
          <p:cNvSpPr/>
          <p:nvPr/>
        </p:nvSpPr>
        <p:spPr>
          <a:xfrm>
            <a:off x="5535418" y="4380727"/>
            <a:ext cx="1252383" cy="119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AC2D59-96AA-41C9-B55B-946B2B16446E}"/>
              </a:ext>
            </a:extLst>
          </p:cNvPr>
          <p:cNvGrpSpPr/>
          <p:nvPr/>
        </p:nvGrpSpPr>
        <p:grpSpPr>
          <a:xfrm>
            <a:off x="3406396" y="3982713"/>
            <a:ext cx="648127" cy="831797"/>
            <a:chOff x="3406396" y="3982713"/>
            <a:chExt cx="648127" cy="831797"/>
          </a:xfrm>
        </p:grpSpPr>
        <p:sp>
          <p:nvSpPr>
            <p:cNvPr id="29" name="SPIKE">
              <a:extLst>
                <a:ext uri="{FF2B5EF4-FFF2-40B4-BE49-F238E27FC236}">
                  <a16:creationId xmlns:a16="http://schemas.microsoft.com/office/drawing/2014/main" id="{2FAB56CC-F674-431B-9884-43BC34868788}"/>
                </a:ext>
              </a:extLst>
            </p:cNvPr>
            <p:cNvSpPr/>
            <p:nvPr/>
          </p:nvSpPr>
          <p:spPr>
            <a:xfrm>
              <a:off x="3722277" y="4365892"/>
              <a:ext cx="93116" cy="86085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0" name="Defect 2">
              <a:extLst>
                <a:ext uri="{FF2B5EF4-FFF2-40B4-BE49-F238E27FC236}">
                  <a16:creationId xmlns:a16="http://schemas.microsoft.com/office/drawing/2014/main" id="{8A22637E-C7F3-4359-856E-883D05E0A95B}"/>
                </a:ext>
              </a:extLst>
            </p:cNvPr>
            <p:cNvSpPr/>
            <p:nvPr/>
          </p:nvSpPr>
          <p:spPr>
            <a:xfrm>
              <a:off x="3741239" y="4549188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1" name="Defect">
              <a:extLst>
                <a:ext uri="{FF2B5EF4-FFF2-40B4-BE49-F238E27FC236}">
                  <a16:creationId xmlns:a16="http://schemas.microsoft.com/office/drawing/2014/main" id="{F48CE40A-E4A2-4833-A2C3-60E4EE96E5D0}"/>
                </a:ext>
              </a:extLst>
            </p:cNvPr>
            <p:cNvSpPr/>
            <p:nvPr/>
          </p:nvSpPr>
          <p:spPr>
            <a:xfrm>
              <a:off x="3780203" y="4103724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latin typeface="Verdana"/>
                </a:rPr>
                <a:t>Defect</a:t>
              </a:r>
            </a:p>
          </p:txBody>
        </p:sp>
        <p:sp>
          <p:nvSpPr>
            <p:cNvPr id="32" name="SPIKE 2">
              <a:extLst>
                <a:ext uri="{FF2B5EF4-FFF2-40B4-BE49-F238E27FC236}">
                  <a16:creationId xmlns:a16="http://schemas.microsoft.com/office/drawing/2014/main" id="{447586A3-716B-4594-A40D-BDEBE703B2E8}"/>
                </a:ext>
              </a:extLst>
            </p:cNvPr>
            <p:cNvSpPr/>
            <p:nvPr/>
          </p:nvSpPr>
          <p:spPr>
            <a:xfrm>
              <a:off x="3617330" y="3982713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latin typeface="Verdana"/>
                </a:rPr>
                <a:t>SPIKE</a:t>
              </a:r>
            </a:p>
          </p:txBody>
        </p:sp>
        <p:sp>
          <p:nvSpPr>
            <p:cNvPr id="33" name="Story 6/3">
              <a:extLst>
                <a:ext uri="{FF2B5EF4-FFF2-40B4-BE49-F238E27FC236}">
                  <a16:creationId xmlns:a16="http://schemas.microsoft.com/office/drawing/2014/main" id="{B055827B-2A22-4729-B8DD-E264425DA35E}"/>
                </a:ext>
              </a:extLst>
            </p:cNvPr>
            <p:cNvSpPr/>
            <p:nvPr/>
          </p:nvSpPr>
          <p:spPr>
            <a:xfrm>
              <a:off x="3718099" y="4745642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4" name="Story 5/3">
              <a:extLst>
                <a:ext uri="{FF2B5EF4-FFF2-40B4-BE49-F238E27FC236}">
                  <a16:creationId xmlns:a16="http://schemas.microsoft.com/office/drawing/2014/main" id="{886B8F2A-4FFC-469E-8FB1-EB0CECB7495C}"/>
                </a:ext>
              </a:extLst>
            </p:cNvPr>
            <p:cNvSpPr/>
            <p:nvPr/>
          </p:nvSpPr>
          <p:spPr>
            <a:xfrm>
              <a:off x="3644306" y="4725318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5" name="Story 4/3">
              <a:extLst>
                <a:ext uri="{FF2B5EF4-FFF2-40B4-BE49-F238E27FC236}">
                  <a16:creationId xmlns:a16="http://schemas.microsoft.com/office/drawing/2014/main" id="{4DBEFBE0-1FDF-4FE0-A9E3-AB256845F661}"/>
                </a:ext>
              </a:extLst>
            </p:cNvPr>
            <p:cNvSpPr/>
            <p:nvPr/>
          </p:nvSpPr>
          <p:spPr>
            <a:xfrm>
              <a:off x="3631631" y="4480305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6" name="Story 3/3">
              <a:extLst>
                <a:ext uri="{FF2B5EF4-FFF2-40B4-BE49-F238E27FC236}">
                  <a16:creationId xmlns:a16="http://schemas.microsoft.com/office/drawing/2014/main" id="{04D6A9F5-EAD8-4260-82E8-5D273FCD1CE5}"/>
                </a:ext>
              </a:extLst>
            </p:cNvPr>
            <p:cNvSpPr/>
            <p:nvPr/>
          </p:nvSpPr>
          <p:spPr>
            <a:xfrm>
              <a:off x="3552792" y="4394220"/>
              <a:ext cx="93116" cy="86085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7" name="Story 2/3">
              <a:extLst>
                <a:ext uri="{FF2B5EF4-FFF2-40B4-BE49-F238E27FC236}">
                  <a16:creationId xmlns:a16="http://schemas.microsoft.com/office/drawing/2014/main" id="{C72AA614-E66D-4EDA-9FD0-1A1EB91FB9EA}"/>
                </a:ext>
              </a:extLst>
            </p:cNvPr>
            <p:cNvSpPr/>
            <p:nvPr/>
          </p:nvSpPr>
          <p:spPr>
            <a:xfrm>
              <a:off x="3419327" y="4095667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700" kern="0">
                  <a:latin typeface="Verdana"/>
                </a:rPr>
                <a:t>Story</a:t>
              </a:r>
            </a:p>
          </p:txBody>
        </p:sp>
        <p:sp>
          <p:nvSpPr>
            <p:cNvPr id="38" name="Team Backlog Funnel">
              <a:extLst>
                <a:ext uri="{FF2B5EF4-FFF2-40B4-BE49-F238E27FC236}">
                  <a16:creationId xmlns:a16="http://schemas.microsoft.com/office/drawing/2014/main" id="{A400FA1F-0CCE-406B-BE9C-268B27CF14E5}"/>
                </a:ext>
              </a:extLst>
            </p:cNvPr>
            <p:cNvSpPr/>
            <p:nvPr/>
          </p:nvSpPr>
          <p:spPr>
            <a:xfrm>
              <a:off x="3406396" y="4290897"/>
              <a:ext cx="621525" cy="447643"/>
            </a:xfrm>
            <a:custGeom>
              <a:avLst/>
              <a:gdLst>
                <a:gd name="connsiteX0" fmla="*/ 577362 w 1764197"/>
                <a:gd name="connsiteY0" fmla="*/ 1035115 h 1440160"/>
                <a:gd name="connsiteX1" fmla="*/ 1186834 w 1764197"/>
                <a:gd name="connsiteY1" fmla="*/ 1035115 h 1440160"/>
                <a:gd name="connsiteX2" fmla="*/ 1110698 w 1764197"/>
                <a:gd name="connsiteY2" fmla="*/ 1440160 h 1440160"/>
                <a:gd name="connsiteX3" fmla="*/ 882098 w 1764197"/>
                <a:gd name="connsiteY3" fmla="*/ 1440160 h 1440160"/>
                <a:gd name="connsiteX4" fmla="*/ 653498 w 1764197"/>
                <a:gd name="connsiteY4" fmla="*/ 1440160 h 1440160"/>
                <a:gd name="connsiteX5" fmla="*/ 432346 w 1764197"/>
                <a:gd name="connsiteY5" fmla="*/ 742583 h 1440160"/>
                <a:gd name="connsiteX6" fmla="*/ 1331853 w 1764197"/>
                <a:gd name="connsiteY6" fmla="*/ 742583 h 1440160"/>
                <a:gd name="connsiteX7" fmla="*/ 1204773 w 1764197"/>
                <a:gd name="connsiteY7" fmla="*/ 939686 h 1440160"/>
                <a:gd name="connsiteX8" fmla="*/ 1200371 w 1764197"/>
                <a:gd name="connsiteY8" fmla="*/ 963107 h 1440160"/>
                <a:gd name="connsiteX9" fmla="*/ 563828 w 1764197"/>
                <a:gd name="connsiteY9" fmla="*/ 963107 h 1440160"/>
                <a:gd name="connsiteX10" fmla="*/ 559425 w 1764197"/>
                <a:gd name="connsiteY10" fmla="*/ 939686 h 1440160"/>
                <a:gd name="connsiteX11" fmla="*/ 243739 w 1764197"/>
                <a:gd name="connsiteY11" fmla="*/ 450050 h 1440160"/>
                <a:gd name="connsiteX12" fmla="*/ 1520460 w 1764197"/>
                <a:gd name="connsiteY12" fmla="*/ 450050 h 1440160"/>
                <a:gd name="connsiteX13" fmla="*/ 1378279 w 1764197"/>
                <a:gd name="connsiteY13" fmla="*/ 670575 h 1440160"/>
                <a:gd name="connsiteX14" fmla="*/ 385919 w 1764197"/>
                <a:gd name="connsiteY14" fmla="*/ 670575 h 1440160"/>
                <a:gd name="connsiteX15" fmla="*/ 90010 w 1764197"/>
                <a:gd name="connsiteY15" fmla="*/ 0 h 1440160"/>
                <a:gd name="connsiteX16" fmla="*/ 1674187 w 1764197"/>
                <a:gd name="connsiteY16" fmla="*/ 0 h 1440160"/>
                <a:gd name="connsiteX17" fmla="*/ 1757124 w 1764197"/>
                <a:gd name="connsiteY17" fmla="*/ 54974 h 1440160"/>
                <a:gd name="connsiteX18" fmla="*/ 1760563 w 1764197"/>
                <a:gd name="connsiteY18" fmla="*/ 72008 h 1440160"/>
                <a:gd name="connsiteX19" fmla="*/ 1764196 w 1764197"/>
                <a:gd name="connsiteY19" fmla="*/ 72008 h 1440160"/>
                <a:gd name="connsiteX20" fmla="*/ 1761429 w 1764197"/>
                <a:gd name="connsiteY20" fmla="*/ 76300 h 1440160"/>
                <a:gd name="connsiteX21" fmla="*/ 1764197 w 1764197"/>
                <a:gd name="connsiteY21" fmla="*/ 90010 h 1440160"/>
                <a:gd name="connsiteX22" fmla="*/ 1709223 w 1764197"/>
                <a:gd name="connsiteY22" fmla="*/ 172947 h 1440160"/>
                <a:gd name="connsiteX23" fmla="*/ 1697605 w 1764197"/>
                <a:gd name="connsiteY23" fmla="*/ 175292 h 1440160"/>
                <a:gd name="connsiteX24" fmla="*/ 1566885 w 1764197"/>
                <a:gd name="connsiteY24" fmla="*/ 378042 h 1440160"/>
                <a:gd name="connsiteX25" fmla="*/ 197312 w 1764197"/>
                <a:gd name="connsiteY25" fmla="*/ 378042 h 1440160"/>
                <a:gd name="connsiteX26" fmla="*/ 66591 w 1764197"/>
                <a:gd name="connsiteY26" fmla="*/ 175292 h 1440160"/>
                <a:gd name="connsiteX27" fmla="*/ 54974 w 1764197"/>
                <a:gd name="connsiteY27" fmla="*/ 172947 h 1440160"/>
                <a:gd name="connsiteX28" fmla="*/ 0 w 1764197"/>
                <a:gd name="connsiteY28" fmla="*/ 90010 h 1440160"/>
                <a:gd name="connsiteX29" fmla="*/ 2768 w 1764197"/>
                <a:gd name="connsiteY29" fmla="*/ 76301 h 1440160"/>
                <a:gd name="connsiteX30" fmla="*/ 0 w 1764197"/>
                <a:gd name="connsiteY30" fmla="*/ 72008 h 1440160"/>
                <a:gd name="connsiteX31" fmla="*/ 3635 w 1764197"/>
                <a:gd name="connsiteY31" fmla="*/ 72008 h 1440160"/>
                <a:gd name="connsiteX32" fmla="*/ 7074 w 1764197"/>
                <a:gd name="connsiteY32" fmla="*/ 54974 h 1440160"/>
                <a:gd name="connsiteX33" fmla="*/ 90010 w 1764197"/>
                <a:gd name="connsiteY33" fmla="*/ 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4197" h="1440160">
                  <a:moveTo>
                    <a:pt x="577362" y="1035115"/>
                  </a:moveTo>
                  <a:lnTo>
                    <a:pt x="1186834" y="1035115"/>
                  </a:lnTo>
                  <a:lnTo>
                    <a:pt x="1110698" y="1440160"/>
                  </a:lnTo>
                  <a:lnTo>
                    <a:pt x="882098" y="1440160"/>
                  </a:lnTo>
                  <a:lnTo>
                    <a:pt x="653498" y="1440160"/>
                  </a:lnTo>
                  <a:close/>
                  <a:moveTo>
                    <a:pt x="432346" y="742583"/>
                  </a:moveTo>
                  <a:lnTo>
                    <a:pt x="1331853" y="742583"/>
                  </a:lnTo>
                  <a:lnTo>
                    <a:pt x="1204773" y="939686"/>
                  </a:lnTo>
                  <a:lnTo>
                    <a:pt x="1200371" y="963107"/>
                  </a:lnTo>
                  <a:lnTo>
                    <a:pt x="563828" y="963107"/>
                  </a:lnTo>
                  <a:lnTo>
                    <a:pt x="559425" y="939686"/>
                  </a:lnTo>
                  <a:close/>
                  <a:moveTo>
                    <a:pt x="243739" y="450050"/>
                  </a:moveTo>
                  <a:lnTo>
                    <a:pt x="1520460" y="450050"/>
                  </a:lnTo>
                  <a:lnTo>
                    <a:pt x="1378279" y="670575"/>
                  </a:lnTo>
                  <a:lnTo>
                    <a:pt x="385919" y="670575"/>
                  </a:lnTo>
                  <a:close/>
                  <a:moveTo>
                    <a:pt x="90010" y="0"/>
                  </a:moveTo>
                  <a:lnTo>
                    <a:pt x="1674187" y="0"/>
                  </a:lnTo>
                  <a:cubicBezTo>
                    <a:pt x="1711470" y="0"/>
                    <a:pt x="1743459" y="22668"/>
                    <a:pt x="1757124" y="54974"/>
                  </a:cubicBezTo>
                  <a:lnTo>
                    <a:pt x="1760563" y="72008"/>
                  </a:lnTo>
                  <a:lnTo>
                    <a:pt x="1764196" y="72008"/>
                  </a:lnTo>
                  <a:lnTo>
                    <a:pt x="1761429" y="76300"/>
                  </a:lnTo>
                  <a:lnTo>
                    <a:pt x="1764197" y="90010"/>
                  </a:lnTo>
                  <a:cubicBezTo>
                    <a:pt x="1764197" y="127293"/>
                    <a:pt x="1741529" y="159282"/>
                    <a:pt x="1709223" y="172947"/>
                  </a:cubicBezTo>
                  <a:lnTo>
                    <a:pt x="1697605" y="175292"/>
                  </a:lnTo>
                  <a:lnTo>
                    <a:pt x="1566885" y="378042"/>
                  </a:lnTo>
                  <a:lnTo>
                    <a:pt x="197312" y="378042"/>
                  </a:lnTo>
                  <a:lnTo>
                    <a:pt x="66591" y="175292"/>
                  </a:lnTo>
                  <a:lnTo>
                    <a:pt x="54974" y="172947"/>
                  </a:lnTo>
                  <a:cubicBezTo>
                    <a:pt x="22668" y="159282"/>
                    <a:pt x="0" y="127293"/>
                    <a:pt x="0" y="90010"/>
                  </a:cubicBezTo>
                  <a:lnTo>
                    <a:pt x="2768" y="76301"/>
                  </a:lnTo>
                  <a:lnTo>
                    <a:pt x="0" y="72008"/>
                  </a:lnTo>
                  <a:lnTo>
                    <a:pt x="3635" y="72008"/>
                  </a:lnTo>
                  <a:lnTo>
                    <a:pt x="7074" y="54974"/>
                  </a:lnTo>
                  <a:cubicBezTo>
                    <a:pt x="20738" y="22668"/>
                    <a:pt x="52727" y="0"/>
                    <a:pt x="90010" y="0"/>
                  </a:cubicBezTo>
                  <a:close/>
                </a:path>
              </a:pathLst>
            </a:custGeom>
            <a:solidFill>
              <a:srgbClr val="FFFFFF">
                <a:lumMod val="50000"/>
                <a:alpha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831" tIns="18416" rIns="36831" bIns="294640" rtlCol="0" anchor="ctr"/>
            <a:lstStyle/>
            <a:p>
              <a:pPr algn="ctr" defTabSz="379163">
                <a:defRPr/>
              </a:pPr>
              <a:endParaRPr lang="en-GB" sz="600" b="1" kern="0">
                <a:solidFill>
                  <a:schemeClr val="bg1"/>
                </a:solidFill>
                <a:latin typeface="Verdana"/>
              </a:endParaRPr>
            </a:p>
            <a:p>
              <a:pPr algn="ctr" defTabSz="379163">
                <a:defRPr/>
              </a:pPr>
              <a:r>
                <a:rPr lang="en-GB" sz="700" b="1" kern="0">
                  <a:solidFill>
                    <a:schemeClr val="bg1"/>
                  </a:solidFill>
                  <a:latin typeface="Verdana"/>
                </a:rPr>
                <a:t>Team Backlog</a:t>
              </a:r>
            </a:p>
            <a:p>
              <a:pPr algn="ctr" defTabSz="379163">
                <a:defRPr/>
              </a:pPr>
              <a:endParaRPr lang="en-GB" sz="459" kern="0">
                <a:latin typeface="Verdana"/>
              </a:endParaRPr>
            </a:p>
          </p:txBody>
        </p:sp>
      </p:grpSp>
      <p:sp>
        <p:nvSpPr>
          <p:cNvPr id="39" name="Release Package" hidden="1">
            <a:extLst>
              <a:ext uri="{FF2B5EF4-FFF2-40B4-BE49-F238E27FC236}">
                <a16:creationId xmlns:a16="http://schemas.microsoft.com/office/drawing/2014/main" id="{2B2D29FE-4CD4-494A-8D6C-7F6A49A67FFA}"/>
              </a:ext>
            </a:extLst>
          </p:cNvPr>
          <p:cNvSpPr/>
          <p:nvPr/>
        </p:nvSpPr>
        <p:spPr>
          <a:xfrm>
            <a:off x="3376677" y="3999274"/>
            <a:ext cx="699247" cy="909021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5FC4391-6117-4BDF-BCDD-9AA703083696}"/>
              </a:ext>
            </a:extLst>
          </p:cNvPr>
          <p:cNvGrpSpPr/>
          <p:nvPr/>
        </p:nvGrpSpPr>
        <p:grpSpPr>
          <a:xfrm>
            <a:off x="4103268" y="4783603"/>
            <a:ext cx="143312" cy="482167"/>
            <a:chOff x="2381251" y="1718671"/>
            <a:chExt cx="187408" cy="630526"/>
          </a:xfrm>
          <a:noFill/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D78F3D-B6CF-4B9F-83A4-9CB67F0520D6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F998994-E6D1-419D-934D-8FEC6B4189D6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6DC01AE-48AD-4A01-8008-7143125BA383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01CF564-50FF-45E5-9B24-9297A4EBEEA4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0A267D8-B617-4251-86C9-2251974E71B6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5B6E69F-CED5-40D6-A9E3-3407189D4736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1C034FB-1242-4AD8-8427-F619FC368A50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11FEB4-60E1-49F5-AFCD-A5C4A35DF71B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1A59C01-245C-4977-BD87-7D369A4A5A90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3B7852-E922-4E17-A82B-ACEAE5CB4C3E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16BBFCD2-8B51-425D-B005-058D529DDF83}"/>
              </a:ext>
            </a:extLst>
          </p:cNvPr>
          <p:cNvSpPr/>
          <p:nvPr/>
        </p:nvSpPr>
        <p:spPr>
          <a:xfrm rot="1261158">
            <a:off x="4257328" y="4732061"/>
            <a:ext cx="104887" cy="393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sp>
        <p:nvSpPr>
          <p:cNvPr id="112" name="Arrow Start">
            <a:extLst>
              <a:ext uri="{FF2B5EF4-FFF2-40B4-BE49-F238E27FC236}">
                <a16:creationId xmlns:a16="http://schemas.microsoft.com/office/drawing/2014/main" id="{8100BE56-9AF1-4281-9E97-7473D5A4B42F}"/>
              </a:ext>
            </a:extLst>
          </p:cNvPr>
          <p:cNvSpPr/>
          <p:nvPr/>
        </p:nvSpPr>
        <p:spPr>
          <a:xfrm rot="10800000">
            <a:off x="3801210" y="4820266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113" name="Straight Arrow Connector 25">
            <a:extLst>
              <a:ext uri="{FF2B5EF4-FFF2-40B4-BE49-F238E27FC236}">
                <a16:creationId xmlns:a16="http://schemas.microsoft.com/office/drawing/2014/main" id="{502445AE-ED78-46C7-81D7-81D507AC50ED}"/>
              </a:ext>
            </a:extLst>
          </p:cNvPr>
          <p:cNvCxnSpPr>
            <a:cxnSpLocks/>
          </p:cNvCxnSpPr>
          <p:nvPr/>
        </p:nvCxnSpPr>
        <p:spPr>
          <a:xfrm rot="720000">
            <a:off x="4263146" y="5269680"/>
            <a:ext cx="139849" cy="1048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D81BA209-03D3-4FAD-B7A7-132610777C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865" y="4587307"/>
            <a:ext cx="727212" cy="54541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F6AF8D5-C219-4317-8241-6AE424161476}"/>
              </a:ext>
            </a:extLst>
          </p:cNvPr>
          <p:cNvSpPr txBox="1"/>
          <p:nvPr/>
        </p:nvSpPr>
        <p:spPr>
          <a:xfrm>
            <a:off x="5723562" y="5057373"/>
            <a:ext cx="82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3">
                    <a:lumMod val="50000"/>
                  </a:schemeClr>
                </a:solidFill>
              </a:rPr>
              <a:t>Guiding</a:t>
            </a:r>
          </a:p>
          <a:p>
            <a:pPr algn="ctr"/>
            <a:r>
              <a:rPr lang="en-US" sz="1000">
                <a:solidFill>
                  <a:schemeClr val="accent3">
                    <a:lumMod val="50000"/>
                  </a:schemeClr>
                </a:solidFill>
              </a:rPr>
              <a:t>Team</a:t>
            </a:r>
            <a:endParaRPr lang="en-US" sz="1000" i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7F08CD88-3E02-40E4-AAFF-A5823B8DD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420000">
            <a:off x="6664526" y="4730731"/>
            <a:ext cx="200025" cy="17145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C6B3A34B-2DBC-4B45-A4EC-AC67E0BA9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60000">
            <a:off x="6054761" y="4293934"/>
            <a:ext cx="200025" cy="17145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C4C4D860-AD98-4C1A-A0FF-2452E1865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622906">
            <a:off x="5450877" y="4743843"/>
            <a:ext cx="200025" cy="171450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4C620C46-DE71-4CAA-8801-435046B7F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300000">
            <a:off x="6184598" y="5498664"/>
            <a:ext cx="200025" cy="171450"/>
          </a:xfrm>
          <a:prstGeom prst="rect">
            <a:avLst/>
          </a:prstGeom>
        </p:spPr>
      </p:pic>
      <p:pic>
        <p:nvPicPr>
          <p:cNvPr id="142" name="Arrow Plan to DBT">
            <a:extLst>
              <a:ext uri="{FF2B5EF4-FFF2-40B4-BE49-F238E27FC236}">
                <a16:creationId xmlns:a16="http://schemas.microsoft.com/office/drawing/2014/main" id="{606F98FD-ADCD-4285-A392-BF3A31A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878" y="5498459"/>
            <a:ext cx="200025" cy="171450"/>
          </a:xfrm>
          <a:prstGeom prst="rect">
            <a:avLst/>
          </a:prstGeom>
        </p:spPr>
      </p:pic>
      <p:pic>
        <p:nvPicPr>
          <p:cNvPr id="143" name="Arrow Plan to DBT">
            <a:extLst>
              <a:ext uri="{FF2B5EF4-FFF2-40B4-BE49-F238E27FC236}">
                <a16:creationId xmlns:a16="http://schemas.microsoft.com/office/drawing/2014/main" id="{E0520C09-96AB-4CD2-AA5C-B32D1768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924" y="5499985"/>
            <a:ext cx="200025" cy="171450"/>
          </a:xfrm>
          <a:prstGeom prst="rect">
            <a:avLst/>
          </a:prstGeom>
        </p:spPr>
      </p:pic>
      <p:graphicFrame>
        <p:nvGraphicFramePr>
          <p:cNvPr id="144" name="Dev I and A">
            <a:extLst>
              <a:ext uri="{FF2B5EF4-FFF2-40B4-BE49-F238E27FC236}">
                <a16:creationId xmlns:a16="http://schemas.microsoft.com/office/drawing/2014/main" id="{684B50AF-A41A-4196-8011-E864B17FEAAA}"/>
              </a:ext>
            </a:extLst>
          </p:cNvPr>
          <p:cNvGraphicFramePr>
            <a:graphicFrameLocks noGrp="1"/>
          </p:cNvGraphicFramePr>
          <p:nvPr/>
        </p:nvGraphicFramePr>
        <p:xfrm>
          <a:off x="4470748" y="5390648"/>
          <a:ext cx="358299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222">
                  <a:extLst>
                    <a:ext uri="{9D8B030D-6E8A-4147-A177-3AD203B41FA5}">
                      <a16:colId xmlns:a16="http://schemas.microsoft.com/office/drawing/2014/main" val="2067359037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244871347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686183669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3342285511"/>
                    </a:ext>
                  </a:extLst>
                </a:gridCol>
                <a:gridCol w="569361">
                  <a:extLst>
                    <a:ext uri="{9D8B030D-6E8A-4147-A177-3AD203B41FA5}">
                      <a16:colId xmlns:a16="http://schemas.microsoft.com/office/drawing/2014/main" val="2664789922"/>
                    </a:ext>
                  </a:extLst>
                </a:gridCol>
                <a:gridCol w="768743">
                  <a:extLst>
                    <a:ext uri="{9D8B030D-6E8A-4147-A177-3AD203B41FA5}">
                      <a16:colId xmlns:a16="http://schemas.microsoft.com/office/drawing/2014/main" val="481042060"/>
                    </a:ext>
                  </a:extLst>
                </a:gridCol>
              </a:tblGrid>
              <a:tr h="234377"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Inspect &amp; </a:t>
                      </a:r>
                    </a:p>
                    <a:p>
                      <a:pPr algn="ctr"/>
                      <a:r>
                        <a:rPr lang="en-IE" sz="1000"/>
                        <a:t>Adapt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195212"/>
                  </a:ext>
                </a:extLst>
              </a:tr>
            </a:tbl>
          </a:graphicData>
        </a:graphic>
      </p:graphicFrame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B4CF4067-D40F-471D-96AD-C473430A76C0}"/>
              </a:ext>
            </a:extLst>
          </p:cNvPr>
          <p:cNvCxnSpPr>
            <a:cxnSpLocks/>
          </p:cNvCxnSpPr>
          <p:nvPr/>
        </p:nvCxnSpPr>
        <p:spPr>
          <a:xfrm flipV="1">
            <a:off x="4439262" y="5315317"/>
            <a:ext cx="3931920" cy="264097"/>
          </a:xfrm>
          <a:prstGeom prst="bentConnector3">
            <a:avLst>
              <a:gd name="adj1" fmla="val 99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Flowchart: Punched Tape 160">
            <a:extLst>
              <a:ext uri="{FF2B5EF4-FFF2-40B4-BE49-F238E27FC236}">
                <a16:creationId xmlns:a16="http://schemas.microsoft.com/office/drawing/2014/main" id="{4ECC62E0-CCF0-4B6D-938C-CB0A9AC3E014}"/>
              </a:ext>
            </a:extLst>
          </p:cNvPr>
          <p:cNvSpPr/>
          <p:nvPr/>
        </p:nvSpPr>
        <p:spPr>
          <a:xfrm>
            <a:off x="7149946" y="4429863"/>
            <a:ext cx="567591" cy="479318"/>
          </a:xfrm>
          <a:prstGeom prst="flowChartPunchedTap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Demo</a:t>
            </a:r>
          </a:p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Retro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039471-9442-440A-B7A1-0FAF007E5958}"/>
              </a:ext>
            </a:extLst>
          </p:cNvPr>
          <p:cNvGrpSpPr/>
          <p:nvPr/>
        </p:nvGrpSpPr>
        <p:grpSpPr>
          <a:xfrm>
            <a:off x="5531472" y="5744045"/>
            <a:ext cx="1253121" cy="655637"/>
            <a:chOff x="5412710" y="5754296"/>
            <a:chExt cx="1253121" cy="655637"/>
          </a:xfrm>
        </p:grpSpPr>
        <p:pic>
          <p:nvPicPr>
            <p:cNvPr id="150" name="Picture 149" descr="Diagram&#10;&#10;Description automatically generated">
              <a:extLst>
                <a:ext uri="{FF2B5EF4-FFF2-40B4-BE49-F238E27FC236}">
                  <a16:creationId xmlns:a16="http://schemas.microsoft.com/office/drawing/2014/main" id="{D54DFE76-1215-49BD-B790-84DB9F291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25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2710" y="5754296"/>
              <a:ext cx="1253121" cy="655637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E7FCCCD-0ABB-4F18-A6BD-6E2AC2A0790F}"/>
                </a:ext>
              </a:extLst>
            </p:cNvPr>
            <p:cNvSpPr txBox="1"/>
            <p:nvPr/>
          </p:nvSpPr>
          <p:spPr>
            <a:xfrm>
              <a:off x="5508893" y="5886022"/>
              <a:ext cx="6188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Dev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CD0F973-C317-44BF-9F9A-1A0381D0D475}"/>
                </a:ext>
              </a:extLst>
            </p:cNvPr>
            <p:cNvSpPr txBox="1"/>
            <p:nvPr/>
          </p:nvSpPr>
          <p:spPr>
            <a:xfrm>
              <a:off x="6047006" y="5900052"/>
              <a:ext cx="5839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Ops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3BAD720-5A0C-45E6-9595-F62F08417899}"/>
                </a:ext>
              </a:extLst>
            </p:cNvPr>
            <p:cNvSpPr txBox="1"/>
            <p:nvPr/>
          </p:nvSpPr>
          <p:spPr>
            <a:xfrm>
              <a:off x="5863237" y="5834194"/>
              <a:ext cx="4435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2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X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7C9A7B9-6E7C-4DC1-82A3-A4432124E449}"/>
              </a:ext>
            </a:extLst>
          </p:cNvPr>
          <p:cNvGrpSpPr/>
          <p:nvPr/>
        </p:nvGrpSpPr>
        <p:grpSpPr>
          <a:xfrm>
            <a:off x="2657896" y="3074348"/>
            <a:ext cx="837472" cy="978280"/>
            <a:chOff x="2709622" y="3074348"/>
            <a:chExt cx="881443" cy="97828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103A54B-D6A1-46CC-8205-663AB97FB65F}"/>
                </a:ext>
              </a:extLst>
            </p:cNvPr>
            <p:cNvGrpSpPr>
              <a:grpSpLocks noChangeAspect="1"/>
            </p:cNvGrpSpPr>
            <p:nvPr/>
          </p:nvGrpSpPr>
          <p:grpSpPr>
            <a:xfrm rot="2221527">
              <a:off x="2993327" y="3074348"/>
              <a:ext cx="577447" cy="548640"/>
              <a:chOff x="2324783" y="2078404"/>
              <a:chExt cx="816739" cy="988188"/>
            </a:xfrm>
            <a:noFill/>
          </p:grpSpPr>
          <p:sp>
            <p:nvSpPr>
              <p:cNvPr id="77" name="Feature 1/3">
                <a:extLst>
                  <a:ext uri="{FF2B5EF4-FFF2-40B4-BE49-F238E27FC236}">
                    <a16:creationId xmlns:a16="http://schemas.microsoft.com/office/drawing/2014/main" id="{AD190DC5-8991-4766-A7C2-4B69DEE5C9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24783" y="2078404"/>
                <a:ext cx="816739" cy="988188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18678">
                  <a:defRPr/>
                </a:pPr>
                <a:endParaRPr lang="en-GB" sz="279" kern="0">
                  <a:latin typeface="Verdana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21F27FE-206F-438A-908D-E37F61B45296}"/>
                  </a:ext>
                </a:extLst>
              </p:cNvPr>
              <p:cNvSpPr txBox="1"/>
              <p:nvPr/>
            </p:nvSpPr>
            <p:spPr>
              <a:xfrm>
                <a:off x="2389838" y="2180205"/>
                <a:ext cx="696024" cy="81779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prstTxWarp prst="textArchUp">
                  <a:avLst/>
                </a:prstTxWarp>
                <a:spAutoFit/>
              </a:bodyPr>
              <a:lstStyle/>
              <a:p>
                <a:pPr algn="ctr" defTabSz="318678">
                  <a:defRPr/>
                </a:pPr>
                <a:r>
                  <a:rPr lang="en-US" sz="700" kern="0">
                    <a:latin typeface="Verdana"/>
                  </a:rPr>
                  <a:t>Product  Epic</a:t>
                </a:r>
              </a:p>
            </p:txBody>
          </p:sp>
        </p:grpSp>
        <p:grpSp>
          <p:nvGrpSpPr>
            <p:cNvPr id="68" name="PROGRAM BACKLOG FUNNEL OBJECTS">
              <a:extLst>
                <a:ext uri="{FF2B5EF4-FFF2-40B4-BE49-F238E27FC236}">
                  <a16:creationId xmlns:a16="http://schemas.microsoft.com/office/drawing/2014/main" id="{A86BB718-C6EC-4EFA-9602-B92CB5DA9B51}"/>
                </a:ext>
              </a:extLst>
            </p:cNvPr>
            <p:cNvGrpSpPr/>
            <p:nvPr/>
          </p:nvGrpSpPr>
          <p:grpSpPr>
            <a:xfrm>
              <a:off x="2709622" y="3159854"/>
              <a:ext cx="881443" cy="892774"/>
              <a:chOff x="2581974" y="1997549"/>
              <a:chExt cx="1160555" cy="1614640"/>
            </a:xfrm>
            <a:noFill/>
          </p:grpSpPr>
          <p:sp>
            <p:nvSpPr>
              <p:cNvPr id="69" name="Circle 4/4">
                <a:extLst>
                  <a:ext uri="{FF2B5EF4-FFF2-40B4-BE49-F238E27FC236}">
                    <a16:creationId xmlns:a16="http://schemas.microsoft.com/office/drawing/2014/main" id="{5404B22E-9CA7-4235-860C-F5307A5BA56D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70" name="Circle 3/4">
                <a:extLst>
                  <a:ext uri="{FF2B5EF4-FFF2-40B4-BE49-F238E27FC236}">
                    <a16:creationId xmlns:a16="http://schemas.microsoft.com/office/drawing/2014/main" id="{685DE3D8-6F63-42F3-A6F3-783DF38F3464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71" name="Circle 2/4">
                <a:extLst>
                  <a:ext uri="{FF2B5EF4-FFF2-40B4-BE49-F238E27FC236}">
                    <a16:creationId xmlns:a16="http://schemas.microsoft.com/office/drawing/2014/main" id="{C81122F4-BB22-49F7-B4D6-0F081B409D44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72" name="Circle 1/4">
                <a:extLst>
                  <a:ext uri="{FF2B5EF4-FFF2-40B4-BE49-F238E27FC236}">
                    <a16:creationId xmlns:a16="http://schemas.microsoft.com/office/drawing/2014/main" id="{A5AE0436-463D-4945-A1D1-156026045004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73" name="Feature 3/3">
                <a:extLst>
                  <a:ext uri="{FF2B5EF4-FFF2-40B4-BE49-F238E27FC236}">
                    <a16:creationId xmlns:a16="http://schemas.microsoft.com/office/drawing/2014/main" id="{60E27B2E-AA82-4B0B-97C6-76E317D88CA1}"/>
                  </a:ext>
                </a:extLst>
              </p:cNvPr>
              <p:cNvSpPr/>
              <p:nvPr/>
            </p:nvSpPr>
            <p:spPr>
              <a:xfrm>
                <a:off x="3205024" y="2093669"/>
                <a:ext cx="481579" cy="66150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600" kern="0">
                    <a:latin typeface="Verdana"/>
                  </a:rPr>
                  <a:t>Feature</a:t>
                </a:r>
              </a:p>
            </p:txBody>
          </p:sp>
          <p:sp>
            <p:nvSpPr>
              <p:cNvPr id="74" name="Feature 2/3">
                <a:extLst>
                  <a:ext uri="{FF2B5EF4-FFF2-40B4-BE49-F238E27FC236}">
                    <a16:creationId xmlns:a16="http://schemas.microsoft.com/office/drawing/2014/main" id="{49039B1D-6F28-4B04-BFD6-986BDB41B49B}"/>
                  </a:ext>
                </a:extLst>
              </p:cNvPr>
              <p:cNvSpPr/>
              <p:nvPr/>
            </p:nvSpPr>
            <p:spPr>
              <a:xfrm>
                <a:off x="2649139" y="2095253"/>
                <a:ext cx="601974" cy="826876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770" kern="0">
                    <a:latin typeface="Verdana"/>
                  </a:rPr>
                  <a:t>Feature</a:t>
                </a:r>
              </a:p>
              <a:p>
                <a:pPr algn="ctr" defTabSz="379163">
                  <a:defRPr/>
                </a:pPr>
                <a:endParaRPr lang="en-GB" sz="770" kern="0">
                  <a:latin typeface="Verdana"/>
                </a:endParaRPr>
              </a:p>
            </p:txBody>
          </p:sp>
          <p:sp>
            <p:nvSpPr>
              <p:cNvPr id="75" name="Feature 1/3">
                <a:extLst>
                  <a:ext uri="{FF2B5EF4-FFF2-40B4-BE49-F238E27FC236}">
                    <a16:creationId xmlns:a16="http://schemas.microsoft.com/office/drawing/2014/main" id="{94E96337-8A65-4836-BDC5-E3D55F7006EB}"/>
                  </a:ext>
                </a:extLst>
              </p:cNvPr>
              <p:cNvSpPr/>
              <p:nvPr/>
            </p:nvSpPr>
            <p:spPr>
              <a:xfrm>
                <a:off x="2995297" y="1997549"/>
                <a:ext cx="360000" cy="360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latin typeface="Verdana"/>
                  </a:rPr>
                  <a:t>Feature</a:t>
                </a:r>
              </a:p>
            </p:txBody>
          </p:sp>
          <p:sp>
            <p:nvSpPr>
              <p:cNvPr id="76" name="Program Backlog Funnel">
                <a:extLst>
                  <a:ext uri="{FF2B5EF4-FFF2-40B4-BE49-F238E27FC236}">
                    <a16:creationId xmlns:a16="http://schemas.microsoft.com/office/drawing/2014/main" id="{92A719D4-2B7F-4B87-98CA-D0670C9BD365}"/>
                  </a:ext>
                </a:extLst>
              </p:cNvPr>
              <p:cNvSpPr/>
              <p:nvPr/>
            </p:nvSpPr>
            <p:spPr>
              <a:xfrm>
                <a:off x="2581974" y="2522129"/>
                <a:ext cx="1160555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878787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endParaRPr lang="en-GB" sz="765" b="1" kern="0">
                  <a:solidFill>
                    <a:schemeClr val="bg1"/>
                  </a:solidFill>
                  <a:latin typeface="Verdana"/>
                </a:endParaRPr>
              </a:p>
              <a:p>
                <a:pPr algn="ctr" defTabSz="379163">
                  <a:defRPr/>
                </a:pPr>
                <a:r>
                  <a:rPr lang="en-GB" sz="765" b="1" kern="0">
                    <a:solidFill>
                      <a:schemeClr val="bg1"/>
                    </a:solidFill>
                    <a:latin typeface="Verdana"/>
                  </a:rPr>
                  <a:t>Product Backlog</a:t>
                </a:r>
              </a:p>
              <a:p>
                <a:pPr algn="ctr" defTabSz="379163">
                  <a:defRPr/>
                </a:pPr>
                <a:endParaRPr lang="en-GB" sz="765" b="1" kern="0">
                  <a:solidFill>
                    <a:schemeClr val="bg1"/>
                  </a:solidFill>
                  <a:latin typeface="Verdana"/>
                </a:endParaRPr>
              </a:p>
            </p:txBody>
          </p:sp>
        </p:grpSp>
      </p:grpSp>
      <p:sp>
        <p:nvSpPr>
          <p:cNvPr id="79" name="Release Package">
            <a:extLst>
              <a:ext uri="{FF2B5EF4-FFF2-40B4-BE49-F238E27FC236}">
                <a16:creationId xmlns:a16="http://schemas.microsoft.com/office/drawing/2014/main" id="{BFB972AA-BB6F-46D2-B10F-14C6165D0185}"/>
              </a:ext>
            </a:extLst>
          </p:cNvPr>
          <p:cNvSpPr/>
          <p:nvPr/>
        </p:nvSpPr>
        <p:spPr>
          <a:xfrm>
            <a:off x="2616316" y="4018962"/>
            <a:ext cx="956755" cy="325289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r>
              <a:rPr lang="en-IE" sz="1400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1400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80" name="Release Package">
            <a:extLst>
              <a:ext uri="{FF2B5EF4-FFF2-40B4-BE49-F238E27FC236}">
                <a16:creationId xmlns:a16="http://schemas.microsoft.com/office/drawing/2014/main" id="{14B8F4C2-69EE-46FC-B1B7-895875902226}"/>
              </a:ext>
            </a:extLst>
          </p:cNvPr>
          <p:cNvSpPr/>
          <p:nvPr/>
        </p:nvSpPr>
        <p:spPr>
          <a:xfrm>
            <a:off x="2674876" y="3053084"/>
            <a:ext cx="956755" cy="1109308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322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81" name="Release Package">
            <a:extLst>
              <a:ext uri="{FF2B5EF4-FFF2-40B4-BE49-F238E27FC236}">
                <a16:creationId xmlns:a16="http://schemas.microsoft.com/office/drawing/2014/main" id="{0FF681A2-A00C-4A9C-9DCA-CC39F10E70F6}"/>
              </a:ext>
            </a:extLst>
          </p:cNvPr>
          <p:cNvSpPr/>
          <p:nvPr/>
        </p:nvSpPr>
        <p:spPr>
          <a:xfrm>
            <a:off x="3255990" y="4785407"/>
            <a:ext cx="956755" cy="325289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r>
              <a:rPr lang="en-IE" sz="1400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1400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203B981-95BA-43CB-B764-C69852DE5F3A}"/>
              </a:ext>
            </a:extLst>
          </p:cNvPr>
          <p:cNvSpPr/>
          <p:nvPr/>
        </p:nvSpPr>
        <p:spPr>
          <a:xfrm>
            <a:off x="3052741" y="4505536"/>
            <a:ext cx="65262" cy="181796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bIns="0" rtlCol="0" anchor="ctr"/>
          <a:lstStyle/>
          <a:p>
            <a:pPr algn="ctr"/>
            <a:endParaRPr lang="en-US" sz="135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C46EB5F-4705-411A-9C34-9AD083E4A40F}"/>
              </a:ext>
            </a:extLst>
          </p:cNvPr>
          <p:cNvSpPr>
            <a:spLocks noChangeAspect="1"/>
          </p:cNvSpPr>
          <p:nvPr/>
        </p:nvSpPr>
        <p:spPr>
          <a:xfrm>
            <a:off x="2989537" y="4290702"/>
            <a:ext cx="204717" cy="208047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6BA1E9A-1A3C-4B13-A3FF-B00FD7E13F04}"/>
              </a:ext>
            </a:extLst>
          </p:cNvPr>
          <p:cNvSpPr/>
          <p:nvPr/>
        </p:nvSpPr>
        <p:spPr>
          <a:xfrm>
            <a:off x="8553115" y="4505536"/>
            <a:ext cx="65262" cy="181796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bIns="0" rtlCol="0" anchor="ctr"/>
          <a:lstStyle/>
          <a:p>
            <a:pPr algn="ctr"/>
            <a:endParaRPr lang="en-US" sz="135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9F7DFD7-303F-4332-87DC-514D96406D04}"/>
              </a:ext>
            </a:extLst>
          </p:cNvPr>
          <p:cNvSpPr>
            <a:spLocks noChangeAspect="1"/>
          </p:cNvSpPr>
          <p:nvPr/>
        </p:nvSpPr>
        <p:spPr>
          <a:xfrm>
            <a:off x="8489911" y="4290702"/>
            <a:ext cx="204717" cy="208047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6" name="Left Bracket 85">
            <a:extLst>
              <a:ext uri="{FF2B5EF4-FFF2-40B4-BE49-F238E27FC236}">
                <a16:creationId xmlns:a16="http://schemas.microsoft.com/office/drawing/2014/main" id="{948D5AEC-7F28-4228-AD54-44B6D06B01E3}"/>
              </a:ext>
            </a:extLst>
          </p:cNvPr>
          <p:cNvSpPr/>
          <p:nvPr/>
        </p:nvSpPr>
        <p:spPr>
          <a:xfrm rot="16200000">
            <a:off x="5666451" y="3877494"/>
            <a:ext cx="380925" cy="5438701"/>
          </a:xfrm>
          <a:prstGeom prst="leftBracket">
            <a:avLst>
              <a:gd name="adj" fmla="val 390586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E427451-9CFE-4D81-B22E-76702CDE6353}"/>
              </a:ext>
            </a:extLst>
          </p:cNvPr>
          <p:cNvSpPr txBox="1"/>
          <p:nvPr/>
        </p:nvSpPr>
        <p:spPr>
          <a:xfrm>
            <a:off x="5071983" y="6652972"/>
            <a:ext cx="1744195" cy="3246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200" spc="203">
                <a:solidFill>
                  <a:schemeClr val="bg1">
                    <a:lumMod val="50000"/>
                  </a:schemeClr>
                </a:solidFill>
              </a:rPr>
              <a:t>Program Increment (PI)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D045ACB-5408-4726-9310-0DBAAB3C1B28}"/>
              </a:ext>
            </a:extLst>
          </p:cNvPr>
          <p:cNvSpPr txBox="1"/>
          <p:nvPr/>
        </p:nvSpPr>
        <p:spPr>
          <a:xfrm>
            <a:off x="3215936" y="7070226"/>
            <a:ext cx="2991845" cy="1031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500">
                <a:solidFill>
                  <a:schemeClr val="tx2"/>
                </a:solidFill>
              </a:rPr>
              <a:t>Three roles</a:t>
            </a:r>
          </a:p>
          <a:p>
            <a:pPr marL="389335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Executive Sponsor</a:t>
            </a:r>
          </a:p>
          <a:p>
            <a:pPr marL="389335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Guiding Team</a:t>
            </a:r>
          </a:p>
          <a:p>
            <a:pPr marL="389335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Change Agents (as needed)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AE96AA9-C45F-4850-9059-538B141E35EE}"/>
              </a:ext>
            </a:extLst>
          </p:cNvPr>
          <p:cNvSpPr txBox="1"/>
          <p:nvPr/>
        </p:nvSpPr>
        <p:spPr>
          <a:xfrm>
            <a:off x="6535253" y="7070226"/>
            <a:ext cx="1984326" cy="1248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500">
                <a:solidFill>
                  <a:schemeClr val="tx2"/>
                </a:solidFill>
              </a:rPr>
              <a:t>Four meetings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PI Planning 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Stand-up (1-2/</a:t>
            </a:r>
            <a:r>
              <a:rPr lang="en-US" sz="1350" err="1">
                <a:solidFill>
                  <a:schemeClr val="accent1"/>
                </a:solidFill>
              </a:rPr>
              <a:t>wk</a:t>
            </a:r>
            <a:r>
              <a:rPr lang="en-US" sz="1350">
                <a:solidFill>
                  <a:schemeClr val="accent1"/>
                </a:solidFill>
              </a:rPr>
              <a:t>)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PI Demo 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PI Retrospective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47A86BA-53D7-4365-94E6-3908ACF977BE}"/>
              </a:ext>
            </a:extLst>
          </p:cNvPr>
          <p:cNvSpPr txBox="1"/>
          <p:nvPr/>
        </p:nvSpPr>
        <p:spPr>
          <a:xfrm>
            <a:off x="5648368" y="4435625"/>
            <a:ext cx="1005190" cy="2329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350" b="1">
                <a:solidFill>
                  <a:srgbClr val="717171"/>
                </a:solidFill>
              </a:rPr>
              <a:t>Stand-up</a:t>
            </a:r>
          </a:p>
        </p:txBody>
      </p:sp>
    </p:spTree>
    <p:extLst>
      <p:ext uri="{BB962C8B-B14F-4D97-AF65-F5344CB8AC3E}">
        <p14:creationId xmlns:p14="http://schemas.microsoft.com/office/powerpoint/2010/main" val="149322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F9F18-97FA-4E4A-92A3-B4AA9E4B005A}"/>
              </a:ext>
            </a:extLst>
          </p:cNvPr>
          <p:cNvCxnSpPr/>
          <p:nvPr/>
        </p:nvCxnSpPr>
        <p:spPr>
          <a:xfrm flipV="1">
            <a:off x="7715312" y="4682885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4925181-0462-430E-855B-66CF5B3DA5F5}"/>
              </a:ext>
            </a:extLst>
          </p:cNvPr>
          <p:cNvSpPr/>
          <p:nvPr/>
        </p:nvSpPr>
        <p:spPr>
          <a:xfrm rot="18866360">
            <a:off x="3176837" y="4282162"/>
            <a:ext cx="1047647" cy="25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B6936-F297-4257-A53C-350DCD2755BD}"/>
              </a:ext>
            </a:extLst>
          </p:cNvPr>
          <p:cNvSpPr txBox="1"/>
          <p:nvPr/>
        </p:nvSpPr>
        <p:spPr>
          <a:xfrm>
            <a:off x="3658603" y="4825140"/>
            <a:ext cx="93680" cy="16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62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D03E89-DE7F-4740-AD61-7504AB0BBFC4}"/>
              </a:ext>
            </a:extLst>
          </p:cNvPr>
          <p:cNvSpPr/>
          <p:nvPr/>
        </p:nvSpPr>
        <p:spPr>
          <a:xfrm>
            <a:off x="5535418" y="4380727"/>
            <a:ext cx="1252383" cy="119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AC2D59-96AA-41C9-B55B-946B2B16446E}"/>
              </a:ext>
            </a:extLst>
          </p:cNvPr>
          <p:cNvGrpSpPr/>
          <p:nvPr/>
        </p:nvGrpSpPr>
        <p:grpSpPr>
          <a:xfrm>
            <a:off x="3406396" y="3982713"/>
            <a:ext cx="648127" cy="831797"/>
            <a:chOff x="3406396" y="3982713"/>
            <a:chExt cx="648127" cy="831797"/>
          </a:xfrm>
        </p:grpSpPr>
        <p:sp>
          <p:nvSpPr>
            <p:cNvPr id="29" name="SPIKE">
              <a:extLst>
                <a:ext uri="{FF2B5EF4-FFF2-40B4-BE49-F238E27FC236}">
                  <a16:creationId xmlns:a16="http://schemas.microsoft.com/office/drawing/2014/main" id="{2FAB56CC-F674-431B-9884-43BC34868788}"/>
                </a:ext>
              </a:extLst>
            </p:cNvPr>
            <p:cNvSpPr/>
            <p:nvPr/>
          </p:nvSpPr>
          <p:spPr>
            <a:xfrm>
              <a:off x="3722277" y="4365892"/>
              <a:ext cx="93116" cy="86085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0" name="Defect 2">
              <a:extLst>
                <a:ext uri="{FF2B5EF4-FFF2-40B4-BE49-F238E27FC236}">
                  <a16:creationId xmlns:a16="http://schemas.microsoft.com/office/drawing/2014/main" id="{8A22637E-C7F3-4359-856E-883D05E0A95B}"/>
                </a:ext>
              </a:extLst>
            </p:cNvPr>
            <p:cNvSpPr/>
            <p:nvPr/>
          </p:nvSpPr>
          <p:spPr>
            <a:xfrm>
              <a:off x="3741239" y="4549188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1" name="Defect">
              <a:extLst>
                <a:ext uri="{FF2B5EF4-FFF2-40B4-BE49-F238E27FC236}">
                  <a16:creationId xmlns:a16="http://schemas.microsoft.com/office/drawing/2014/main" id="{F48CE40A-E4A2-4833-A2C3-60E4EE96E5D0}"/>
                </a:ext>
              </a:extLst>
            </p:cNvPr>
            <p:cNvSpPr/>
            <p:nvPr/>
          </p:nvSpPr>
          <p:spPr>
            <a:xfrm>
              <a:off x="3780203" y="4103724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latin typeface="Verdana"/>
                </a:rPr>
                <a:t>Defect</a:t>
              </a:r>
            </a:p>
          </p:txBody>
        </p:sp>
        <p:sp>
          <p:nvSpPr>
            <p:cNvPr id="32" name="SPIKE 2">
              <a:extLst>
                <a:ext uri="{FF2B5EF4-FFF2-40B4-BE49-F238E27FC236}">
                  <a16:creationId xmlns:a16="http://schemas.microsoft.com/office/drawing/2014/main" id="{447586A3-716B-4594-A40D-BDEBE703B2E8}"/>
                </a:ext>
              </a:extLst>
            </p:cNvPr>
            <p:cNvSpPr/>
            <p:nvPr/>
          </p:nvSpPr>
          <p:spPr>
            <a:xfrm>
              <a:off x="3617330" y="3982713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latin typeface="Verdana"/>
                </a:rPr>
                <a:t>SPIKE</a:t>
              </a:r>
            </a:p>
          </p:txBody>
        </p:sp>
        <p:sp>
          <p:nvSpPr>
            <p:cNvPr id="33" name="Story 6/3">
              <a:extLst>
                <a:ext uri="{FF2B5EF4-FFF2-40B4-BE49-F238E27FC236}">
                  <a16:creationId xmlns:a16="http://schemas.microsoft.com/office/drawing/2014/main" id="{B055827B-2A22-4729-B8DD-E264425DA35E}"/>
                </a:ext>
              </a:extLst>
            </p:cNvPr>
            <p:cNvSpPr/>
            <p:nvPr/>
          </p:nvSpPr>
          <p:spPr>
            <a:xfrm>
              <a:off x="3718099" y="4745642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4" name="Story 5/3">
              <a:extLst>
                <a:ext uri="{FF2B5EF4-FFF2-40B4-BE49-F238E27FC236}">
                  <a16:creationId xmlns:a16="http://schemas.microsoft.com/office/drawing/2014/main" id="{886B8F2A-4FFC-469E-8FB1-EB0CECB7495C}"/>
                </a:ext>
              </a:extLst>
            </p:cNvPr>
            <p:cNvSpPr/>
            <p:nvPr/>
          </p:nvSpPr>
          <p:spPr>
            <a:xfrm>
              <a:off x="3644306" y="4725318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5" name="Story 4/3">
              <a:extLst>
                <a:ext uri="{FF2B5EF4-FFF2-40B4-BE49-F238E27FC236}">
                  <a16:creationId xmlns:a16="http://schemas.microsoft.com/office/drawing/2014/main" id="{4DBEFBE0-1FDF-4FE0-A9E3-AB256845F661}"/>
                </a:ext>
              </a:extLst>
            </p:cNvPr>
            <p:cNvSpPr/>
            <p:nvPr/>
          </p:nvSpPr>
          <p:spPr>
            <a:xfrm>
              <a:off x="3631631" y="4480305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6" name="Story 3/3">
              <a:extLst>
                <a:ext uri="{FF2B5EF4-FFF2-40B4-BE49-F238E27FC236}">
                  <a16:creationId xmlns:a16="http://schemas.microsoft.com/office/drawing/2014/main" id="{04D6A9F5-EAD8-4260-82E8-5D273FCD1CE5}"/>
                </a:ext>
              </a:extLst>
            </p:cNvPr>
            <p:cNvSpPr/>
            <p:nvPr/>
          </p:nvSpPr>
          <p:spPr>
            <a:xfrm>
              <a:off x="3552792" y="4394220"/>
              <a:ext cx="93116" cy="86085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7" name="Story 2/3">
              <a:extLst>
                <a:ext uri="{FF2B5EF4-FFF2-40B4-BE49-F238E27FC236}">
                  <a16:creationId xmlns:a16="http://schemas.microsoft.com/office/drawing/2014/main" id="{C72AA614-E66D-4EDA-9FD0-1A1EB91FB9EA}"/>
                </a:ext>
              </a:extLst>
            </p:cNvPr>
            <p:cNvSpPr/>
            <p:nvPr/>
          </p:nvSpPr>
          <p:spPr>
            <a:xfrm>
              <a:off x="3419327" y="4095667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700" kern="0">
                  <a:latin typeface="Verdana"/>
                </a:rPr>
                <a:t>Story</a:t>
              </a:r>
            </a:p>
          </p:txBody>
        </p:sp>
        <p:sp>
          <p:nvSpPr>
            <p:cNvPr id="38" name="Team Backlog Funnel">
              <a:extLst>
                <a:ext uri="{FF2B5EF4-FFF2-40B4-BE49-F238E27FC236}">
                  <a16:creationId xmlns:a16="http://schemas.microsoft.com/office/drawing/2014/main" id="{A400FA1F-0CCE-406B-BE9C-268B27CF14E5}"/>
                </a:ext>
              </a:extLst>
            </p:cNvPr>
            <p:cNvSpPr/>
            <p:nvPr/>
          </p:nvSpPr>
          <p:spPr>
            <a:xfrm>
              <a:off x="3406396" y="4290897"/>
              <a:ext cx="621525" cy="447643"/>
            </a:xfrm>
            <a:custGeom>
              <a:avLst/>
              <a:gdLst>
                <a:gd name="connsiteX0" fmla="*/ 577362 w 1764197"/>
                <a:gd name="connsiteY0" fmla="*/ 1035115 h 1440160"/>
                <a:gd name="connsiteX1" fmla="*/ 1186834 w 1764197"/>
                <a:gd name="connsiteY1" fmla="*/ 1035115 h 1440160"/>
                <a:gd name="connsiteX2" fmla="*/ 1110698 w 1764197"/>
                <a:gd name="connsiteY2" fmla="*/ 1440160 h 1440160"/>
                <a:gd name="connsiteX3" fmla="*/ 882098 w 1764197"/>
                <a:gd name="connsiteY3" fmla="*/ 1440160 h 1440160"/>
                <a:gd name="connsiteX4" fmla="*/ 653498 w 1764197"/>
                <a:gd name="connsiteY4" fmla="*/ 1440160 h 1440160"/>
                <a:gd name="connsiteX5" fmla="*/ 432346 w 1764197"/>
                <a:gd name="connsiteY5" fmla="*/ 742583 h 1440160"/>
                <a:gd name="connsiteX6" fmla="*/ 1331853 w 1764197"/>
                <a:gd name="connsiteY6" fmla="*/ 742583 h 1440160"/>
                <a:gd name="connsiteX7" fmla="*/ 1204773 w 1764197"/>
                <a:gd name="connsiteY7" fmla="*/ 939686 h 1440160"/>
                <a:gd name="connsiteX8" fmla="*/ 1200371 w 1764197"/>
                <a:gd name="connsiteY8" fmla="*/ 963107 h 1440160"/>
                <a:gd name="connsiteX9" fmla="*/ 563828 w 1764197"/>
                <a:gd name="connsiteY9" fmla="*/ 963107 h 1440160"/>
                <a:gd name="connsiteX10" fmla="*/ 559425 w 1764197"/>
                <a:gd name="connsiteY10" fmla="*/ 939686 h 1440160"/>
                <a:gd name="connsiteX11" fmla="*/ 243739 w 1764197"/>
                <a:gd name="connsiteY11" fmla="*/ 450050 h 1440160"/>
                <a:gd name="connsiteX12" fmla="*/ 1520460 w 1764197"/>
                <a:gd name="connsiteY12" fmla="*/ 450050 h 1440160"/>
                <a:gd name="connsiteX13" fmla="*/ 1378279 w 1764197"/>
                <a:gd name="connsiteY13" fmla="*/ 670575 h 1440160"/>
                <a:gd name="connsiteX14" fmla="*/ 385919 w 1764197"/>
                <a:gd name="connsiteY14" fmla="*/ 670575 h 1440160"/>
                <a:gd name="connsiteX15" fmla="*/ 90010 w 1764197"/>
                <a:gd name="connsiteY15" fmla="*/ 0 h 1440160"/>
                <a:gd name="connsiteX16" fmla="*/ 1674187 w 1764197"/>
                <a:gd name="connsiteY16" fmla="*/ 0 h 1440160"/>
                <a:gd name="connsiteX17" fmla="*/ 1757124 w 1764197"/>
                <a:gd name="connsiteY17" fmla="*/ 54974 h 1440160"/>
                <a:gd name="connsiteX18" fmla="*/ 1760563 w 1764197"/>
                <a:gd name="connsiteY18" fmla="*/ 72008 h 1440160"/>
                <a:gd name="connsiteX19" fmla="*/ 1764196 w 1764197"/>
                <a:gd name="connsiteY19" fmla="*/ 72008 h 1440160"/>
                <a:gd name="connsiteX20" fmla="*/ 1761429 w 1764197"/>
                <a:gd name="connsiteY20" fmla="*/ 76300 h 1440160"/>
                <a:gd name="connsiteX21" fmla="*/ 1764197 w 1764197"/>
                <a:gd name="connsiteY21" fmla="*/ 90010 h 1440160"/>
                <a:gd name="connsiteX22" fmla="*/ 1709223 w 1764197"/>
                <a:gd name="connsiteY22" fmla="*/ 172947 h 1440160"/>
                <a:gd name="connsiteX23" fmla="*/ 1697605 w 1764197"/>
                <a:gd name="connsiteY23" fmla="*/ 175292 h 1440160"/>
                <a:gd name="connsiteX24" fmla="*/ 1566885 w 1764197"/>
                <a:gd name="connsiteY24" fmla="*/ 378042 h 1440160"/>
                <a:gd name="connsiteX25" fmla="*/ 197312 w 1764197"/>
                <a:gd name="connsiteY25" fmla="*/ 378042 h 1440160"/>
                <a:gd name="connsiteX26" fmla="*/ 66591 w 1764197"/>
                <a:gd name="connsiteY26" fmla="*/ 175292 h 1440160"/>
                <a:gd name="connsiteX27" fmla="*/ 54974 w 1764197"/>
                <a:gd name="connsiteY27" fmla="*/ 172947 h 1440160"/>
                <a:gd name="connsiteX28" fmla="*/ 0 w 1764197"/>
                <a:gd name="connsiteY28" fmla="*/ 90010 h 1440160"/>
                <a:gd name="connsiteX29" fmla="*/ 2768 w 1764197"/>
                <a:gd name="connsiteY29" fmla="*/ 76301 h 1440160"/>
                <a:gd name="connsiteX30" fmla="*/ 0 w 1764197"/>
                <a:gd name="connsiteY30" fmla="*/ 72008 h 1440160"/>
                <a:gd name="connsiteX31" fmla="*/ 3635 w 1764197"/>
                <a:gd name="connsiteY31" fmla="*/ 72008 h 1440160"/>
                <a:gd name="connsiteX32" fmla="*/ 7074 w 1764197"/>
                <a:gd name="connsiteY32" fmla="*/ 54974 h 1440160"/>
                <a:gd name="connsiteX33" fmla="*/ 90010 w 1764197"/>
                <a:gd name="connsiteY33" fmla="*/ 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4197" h="1440160">
                  <a:moveTo>
                    <a:pt x="577362" y="1035115"/>
                  </a:moveTo>
                  <a:lnTo>
                    <a:pt x="1186834" y="1035115"/>
                  </a:lnTo>
                  <a:lnTo>
                    <a:pt x="1110698" y="1440160"/>
                  </a:lnTo>
                  <a:lnTo>
                    <a:pt x="882098" y="1440160"/>
                  </a:lnTo>
                  <a:lnTo>
                    <a:pt x="653498" y="1440160"/>
                  </a:lnTo>
                  <a:close/>
                  <a:moveTo>
                    <a:pt x="432346" y="742583"/>
                  </a:moveTo>
                  <a:lnTo>
                    <a:pt x="1331853" y="742583"/>
                  </a:lnTo>
                  <a:lnTo>
                    <a:pt x="1204773" y="939686"/>
                  </a:lnTo>
                  <a:lnTo>
                    <a:pt x="1200371" y="963107"/>
                  </a:lnTo>
                  <a:lnTo>
                    <a:pt x="563828" y="963107"/>
                  </a:lnTo>
                  <a:lnTo>
                    <a:pt x="559425" y="939686"/>
                  </a:lnTo>
                  <a:close/>
                  <a:moveTo>
                    <a:pt x="243739" y="450050"/>
                  </a:moveTo>
                  <a:lnTo>
                    <a:pt x="1520460" y="450050"/>
                  </a:lnTo>
                  <a:lnTo>
                    <a:pt x="1378279" y="670575"/>
                  </a:lnTo>
                  <a:lnTo>
                    <a:pt x="385919" y="670575"/>
                  </a:lnTo>
                  <a:close/>
                  <a:moveTo>
                    <a:pt x="90010" y="0"/>
                  </a:moveTo>
                  <a:lnTo>
                    <a:pt x="1674187" y="0"/>
                  </a:lnTo>
                  <a:cubicBezTo>
                    <a:pt x="1711470" y="0"/>
                    <a:pt x="1743459" y="22668"/>
                    <a:pt x="1757124" y="54974"/>
                  </a:cubicBezTo>
                  <a:lnTo>
                    <a:pt x="1760563" y="72008"/>
                  </a:lnTo>
                  <a:lnTo>
                    <a:pt x="1764196" y="72008"/>
                  </a:lnTo>
                  <a:lnTo>
                    <a:pt x="1761429" y="76300"/>
                  </a:lnTo>
                  <a:lnTo>
                    <a:pt x="1764197" y="90010"/>
                  </a:lnTo>
                  <a:cubicBezTo>
                    <a:pt x="1764197" y="127293"/>
                    <a:pt x="1741529" y="159282"/>
                    <a:pt x="1709223" y="172947"/>
                  </a:cubicBezTo>
                  <a:lnTo>
                    <a:pt x="1697605" y="175292"/>
                  </a:lnTo>
                  <a:lnTo>
                    <a:pt x="1566885" y="378042"/>
                  </a:lnTo>
                  <a:lnTo>
                    <a:pt x="197312" y="378042"/>
                  </a:lnTo>
                  <a:lnTo>
                    <a:pt x="66591" y="175292"/>
                  </a:lnTo>
                  <a:lnTo>
                    <a:pt x="54974" y="172947"/>
                  </a:lnTo>
                  <a:cubicBezTo>
                    <a:pt x="22668" y="159282"/>
                    <a:pt x="0" y="127293"/>
                    <a:pt x="0" y="90010"/>
                  </a:cubicBezTo>
                  <a:lnTo>
                    <a:pt x="2768" y="76301"/>
                  </a:lnTo>
                  <a:lnTo>
                    <a:pt x="0" y="72008"/>
                  </a:lnTo>
                  <a:lnTo>
                    <a:pt x="3635" y="72008"/>
                  </a:lnTo>
                  <a:lnTo>
                    <a:pt x="7074" y="54974"/>
                  </a:lnTo>
                  <a:cubicBezTo>
                    <a:pt x="20738" y="22668"/>
                    <a:pt x="52727" y="0"/>
                    <a:pt x="90010" y="0"/>
                  </a:cubicBezTo>
                  <a:close/>
                </a:path>
              </a:pathLst>
            </a:custGeom>
            <a:solidFill>
              <a:srgbClr val="FFFFFF">
                <a:lumMod val="50000"/>
                <a:alpha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831" tIns="18416" rIns="36831" bIns="294640" rtlCol="0" anchor="ctr"/>
            <a:lstStyle/>
            <a:p>
              <a:pPr algn="ctr" defTabSz="379163">
                <a:defRPr/>
              </a:pPr>
              <a:endParaRPr lang="en-GB" sz="600" b="1" kern="0">
                <a:solidFill>
                  <a:schemeClr val="bg1"/>
                </a:solidFill>
                <a:latin typeface="Verdana"/>
              </a:endParaRPr>
            </a:p>
            <a:p>
              <a:pPr algn="ctr" defTabSz="379163">
                <a:defRPr/>
              </a:pPr>
              <a:r>
                <a:rPr lang="en-GB" sz="700" b="1" kern="0">
                  <a:solidFill>
                    <a:schemeClr val="bg1"/>
                  </a:solidFill>
                  <a:latin typeface="Verdana"/>
                </a:rPr>
                <a:t>Team Backlog</a:t>
              </a:r>
            </a:p>
            <a:p>
              <a:pPr algn="ctr" defTabSz="379163">
                <a:defRPr/>
              </a:pPr>
              <a:endParaRPr lang="en-GB" sz="459" kern="0">
                <a:latin typeface="Verdana"/>
              </a:endParaRPr>
            </a:p>
          </p:txBody>
        </p:sp>
      </p:grpSp>
      <p:sp>
        <p:nvSpPr>
          <p:cNvPr id="39" name="Release Package" hidden="1">
            <a:extLst>
              <a:ext uri="{FF2B5EF4-FFF2-40B4-BE49-F238E27FC236}">
                <a16:creationId xmlns:a16="http://schemas.microsoft.com/office/drawing/2014/main" id="{2B2D29FE-4CD4-494A-8D6C-7F6A49A67FFA}"/>
              </a:ext>
            </a:extLst>
          </p:cNvPr>
          <p:cNvSpPr/>
          <p:nvPr/>
        </p:nvSpPr>
        <p:spPr>
          <a:xfrm>
            <a:off x="3376677" y="3999274"/>
            <a:ext cx="699247" cy="909021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5FC4391-6117-4BDF-BCDD-9AA703083696}"/>
              </a:ext>
            </a:extLst>
          </p:cNvPr>
          <p:cNvGrpSpPr/>
          <p:nvPr/>
        </p:nvGrpSpPr>
        <p:grpSpPr>
          <a:xfrm>
            <a:off x="4103268" y="4783603"/>
            <a:ext cx="143312" cy="482167"/>
            <a:chOff x="2381251" y="1718671"/>
            <a:chExt cx="187408" cy="630526"/>
          </a:xfrm>
          <a:noFill/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D78F3D-B6CF-4B9F-83A4-9CB67F0520D6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F998994-E6D1-419D-934D-8FEC6B4189D6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6DC01AE-48AD-4A01-8008-7143125BA383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01CF564-50FF-45E5-9B24-9297A4EBEEA4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0A267D8-B617-4251-86C9-2251974E71B6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5B6E69F-CED5-40D6-A9E3-3407189D4736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1C034FB-1242-4AD8-8427-F619FC368A50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11FEB4-60E1-49F5-AFCD-A5C4A35DF71B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1A59C01-245C-4977-BD87-7D369A4A5A90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3B7852-E922-4E17-A82B-ACEAE5CB4C3E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16BBFCD2-8B51-425D-B005-058D529DDF83}"/>
              </a:ext>
            </a:extLst>
          </p:cNvPr>
          <p:cNvSpPr/>
          <p:nvPr/>
        </p:nvSpPr>
        <p:spPr>
          <a:xfrm rot="1261158">
            <a:off x="4257328" y="4732061"/>
            <a:ext cx="104887" cy="393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sp>
        <p:nvSpPr>
          <p:cNvPr id="112" name="Arrow Start">
            <a:extLst>
              <a:ext uri="{FF2B5EF4-FFF2-40B4-BE49-F238E27FC236}">
                <a16:creationId xmlns:a16="http://schemas.microsoft.com/office/drawing/2014/main" id="{8100BE56-9AF1-4281-9E97-7473D5A4B42F}"/>
              </a:ext>
            </a:extLst>
          </p:cNvPr>
          <p:cNvSpPr/>
          <p:nvPr/>
        </p:nvSpPr>
        <p:spPr>
          <a:xfrm rot="10800000">
            <a:off x="3801210" y="4820266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113" name="Straight Arrow Connector 25">
            <a:extLst>
              <a:ext uri="{FF2B5EF4-FFF2-40B4-BE49-F238E27FC236}">
                <a16:creationId xmlns:a16="http://schemas.microsoft.com/office/drawing/2014/main" id="{502445AE-ED78-46C7-81D7-81D507AC50ED}"/>
              </a:ext>
            </a:extLst>
          </p:cNvPr>
          <p:cNvCxnSpPr>
            <a:cxnSpLocks/>
          </p:cNvCxnSpPr>
          <p:nvPr/>
        </p:nvCxnSpPr>
        <p:spPr>
          <a:xfrm rot="720000">
            <a:off x="4263146" y="5269680"/>
            <a:ext cx="139849" cy="1048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D81BA209-03D3-4FAD-B7A7-132610777C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865" y="4587307"/>
            <a:ext cx="727212" cy="54541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F6AF8D5-C219-4317-8241-6AE424161476}"/>
              </a:ext>
            </a:extLst>
          </p:cNvPr>
          <p:cNvSpPr txBox="1"/>
          <p:nvPr/>
        </p:nvSpPr>
        <p:spPr>
          <a:xfrm>
            <a:off x="5723562" y="5057373"/>
            <a:ext cx="82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3">
                    <a:lumMod val="50000"/>
                  </a:schemeClr>
                </a:solidFill>
              </a:rPr>
              <a:t>Agile</a:t>
            </a:r>
          </a:p>
          <a:p>
            <a:pPr algn="ctr"/>
            <a:r>
              <a:rPr lang="en-US" sz="1000">
                <a:solidFill>
                  <a:schemeClr val="accent3">
                    <a:lumMod val="50000"/>
                  </a:schemeClr>
                </a:solidFill>
              </a:rPr>
              <a:t>Team</a:t>
            </a:r>
            <a:endParaRPr lang="en-US" sz="1000" i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7F08CD88-3E02-40E4-AAFF-A5823B8DD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420000">
            <a:off x="6664526" y="4730731"/>
            <a:ext cx="200025" cy="17145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C6B3A34B-2DBC-4B45-A4EC-AC67E0BA9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60000">
            <a:off x="6054761" y="4293934"/>
            <a:ext cx="200025" cy="17145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C4C4D860-AD98-4C1A-A0FF-2452E1865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622906">
            <a:off x="5450877" y="4743843"/>
            <a:ext cx="200025" cy="171450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4C620C46-DE71-4CAA-8801-435046B7F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300000">
            <a:off x="6184598" y="5498664"/>
            <a:ext cx="200025" cy="171450"/>
          </a:xfrm>
          <a:prstGeom prst="rect">
            <a:avLst/>
          </a:prstGeom>
        </p:spPr>
      </p:pic>
      <p:pic>
        <p:nvPicPr>
          <p:cNvPr id="142" name="Arrow Plan to DBT">
            <a:extLst>
              <a:ext uri="{FF2B5EF4-FFF2-40B4-BE49-F238E27FC236}">
                <a16:creationId xmlns:a16="http://schemas.microsoft.com/office/drawing/2014/main" id="{606F98FD-ADCD-4285-A392-BF3A31A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878" y="5498459"/>
            <a:ext cx="200025" cy="171450"/>
          </a:xfrm>
          <a:prstGeom prst="rect">
            <a:avLst/>
          </a:prstGeom>
        </p:spPr>
      </p:pic>
      <p:pic>
        <p:nvPicPr>
          <p:cNvPr id="143" name="Arrow Plan to DBT">
            <a:extLst>
              <a:ext uri="{FF2B5EF4-FFF2-40B4-BE49-F238E27FC236}">
                <a16:creationId xmlns:a16="http://schemas.microsoft.com/office/drawing/2014/main" id="{E0520C09-96AB-4CD2-AA5C-B32D1768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924" y="5499985"/>
            <a:ext cx="200025" cy="171450"/>
          </a:xfrm>
          <a:prstGeom prst="rect">
            <a:avLst/>
          </a:prstGeom>
        </p:spPr>
      </p:pic>
      <p:graphicFrame>
        <p:nvGraphicFramePr>
          <p:cNvPr id="144" name="Dev I and A">
            <a:extLst>
              <a:ext uri="{FF2B5EF4-FFF2-40B4-BE49-F238E27FC236}">
                <a16:creationId xmlns:a16="http://schemas.microsoft.com/office/drawing/2014/main" id="{684B50AF-A41A-4196-8011-E864B17FE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957485"/>
              </p:ext>
            </p:extLst>
          </p:nvPr>
        </p:nvGraphicFramePr>
        <p:xfrm>
          <a:off x="4470748" y="5390648"/>
          <a:ext cx="358299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222">
                  <a:extLst>
                    <a:ext uri="{9D8B030D-6E8A-4147-A177-3AD203B41FA5}">
                      <a16:colId xmlns:a16="http://schemas.microsoft.com/office/drawing/2014/main" val="2067359037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244871347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686183669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3342285511"/>
                    </a:ext>
                  </a:extLst>
                </a:gridCol>
                <a:gridCol w="569361">
                  <a:extLst>
                    <a:ext uri="{9D8B030D-6E8A-4147-A177-3AD203B41FA5}">
                      <a16:colId xmlns:a16="http://schemas.microsoft.com/office/drawing/2014/main" val="2664789922"/>
                    </a:ext>
                  </a:extLst>
                </a:gridCol>
                <a:gridCol w="768743">
                  <a:extLst>
                    <a:ext uri="{9D8B030D-6E8A-4147-A177-3AD203B41FA5}">
                      <a16:colId xmlns:a16="http://schemas.microsoft.com/office/drawing/2014/main" val="481042060"/>
                    </a:ext>
                  </a:extLst>
                </a:gridCol>
              </a:tblGrid>
              <a:tr h="234377"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Inspect &amp; </a:t>
                      </a:r>
                    </a:p>
                    <a:p>
                      <a:pPr algn="ctr"/>
                      <a:r>
                        <a:rPr lang="en-IE" sz="1000"/>
                        <a:t>Adapt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195212"/>
                  </a:ext>
                </a:extLst>
              </a:tr>
            </a:tbl>
          </a:graphicData>
        </a:graphic>
      </p:graphicFrame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B4CF4067-D40F-471D-96AD-C473430A76C0}"/>
              </a:ext>
            </a:extLst>
          </p:cNvPr>
          <p:cNvCxnSpPr>
            <a:cxnSpLocks/>
          </p:cNvCxnSpPr>
          <p:nvPr/>
        </p:nvCxnSpPr>
        <p:spPr>
          <a:xfrm flipV="1">
            <a:off x="4439262" y="5315317"/>
            <a:ext cx="3931920" cy="264097"/>
          </a:xfrm>
          <a:prstGeom prst="bentConnector3">
            <a:avLst>
              <a:gd name="adj1" fmla="val 99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Flowchart: Punched Tape 160">
            <a:extLst>
              <a:ext uri="{FF2B5EF4-FFF2-40B4-BE49-F238E27FC236}">
                <a16:creationId xmlns:a16="http://schemas.microsoft.com/office/drawing/2014/main" id="{4ECC62E0-CCF0-4B6D-938C-CB0A9AC3E014}"/>
              </a:ext>
            </a:extLst>
          </p:cNvPr>
          <p:cNvSpPr/>
          <p:nvPr/>
        </p:nvSpPr>
        <p:spPr>
          <a:xfrm>
            <a:off x="7149946" y="4429863"/>
            <a:ext cx="567591" cy="479318"/>
          </a:xfrm>
          <a:prstGeom prst="flowChartPunchedTap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Demo</a:t>
            </a:r>
          </a:p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Retro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039471-9442-440A-B7A1-0FAF007E5958}"/>
              </a:ext>
            </a:extLst>
          </p:cNvPr>
          <p:cNvGrpSpPr/>
          <p:nvPr/>
        </p:nvGrpSpPr>
        <p:grpSpPr>
          <a:xfrm>
            <a:off x="5531472" y="5744045"/>
            <a:ext cx="1253121" cy="655637"/>
            <a:chOff x="5412710" y="5754296"/>
            <a:chExt cx="1253121" cy="655637"/>
          </a:xfrm>
        </p:grpSpPr>
        <p:pic>
          <p:nvPicPr>
            <p:cNvPr id="150" name="Picture 149" descr="Diagram&#10;&#10;Description automatically generated">
              <a:extLst>
                <a:ext uri="{FF2B5EF4-FFF2-40B4-BE49-F238E27FC236}">
                  <a16:creationId xmlns:a16="http://schemas.microsoft.com/office/drawing/2014/main" id="{D54DFE76-1215-49BD-B790-84DB9F291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25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2710" y="5754296"/>
              <a:ext cx="1253121" cy="655637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E7FCCCD-0ABB-4F18-A6BD-6E2AC2A0790F}"/>
                </a:ext>
              </a:extLst>
            </p:cNvPr>
            <p:cNvSpPr txBox="1"/>
            <p:nvPr/>
          </p:nvSpPr>
          <p:spPr>
            <a:xfrm>
              <a:off x="5508893" y="5886022"/>
              <a:ext cx="6188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Dev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CD0F973-C317-44BF-9F9A-1A0381D0D475}"/>
                </a:ext>
              </a:extLst>
            </p:cNvPr>
            <p:cNvSpPr txBox="1"/>
            <p:nvPr/>
          </p:nvSpPr>
          <p:spPr>
            <a:xfrm>
              <a:off x="6047006" y="5900052"/>
              <a:ext cx="5839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Ops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3BAD720-5A0C-45E6-9595-F62F08417899}"/>
                </a:ext>
              </a:extLst>
            </p:cNvPr>
            <p:cNvSpPr txBox="1"/>
            <p:nvPr/>
          </p:nvSpPr>
          <p:spPr>
            <a:xfrm>
              <a:off x="5863237" y="5834194"/>
              <a:ext cx="4435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2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X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7C9A7B9-6E7C-4DC1-82A3-A4432124E449}"/>
              </a:ext>
            </a:extLst>
          </p:cNvPr>
          <p:cNvGrpSpPr/>
          <p:nvPr/>
        </p:nvGrpSpPr>
        <p:grpSpPr>
          <a:xfrm>
            <a:off x="2657896" y="3074348"/>
            <a:ext cx="837472" cy="978280"/>
            <a:chOff x="2709622" y="3074348"/>
            <a:chExt cx="881443" cy="97828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103A54B-D6A1-46CC-8205-663AB97FB65F}"/>
                </a:ext>
              </a:extLst>
            </p:cNvPr>
            <p:cNvGrpSpPr>
              <a:grpSpLocks noChangeAspect="1"/>
            </p:cNvGrpSpPr>
            <p:nvPr/>
          </p:nvGrpSpPr>
          <p:grpSpPr>
            <a:xfrm rot="2221527">
              <a:off x="2993327" y="3074348"/>
              <a:ext cx="577447" cy="548640"/>
              <a:chOff x="2324783" y="2078404"/>
              <a:chExt cx="816739" cy="988188"/>
            </a:xfrm>
            <a:noFill/>
          </p:grpSpPr>
          <p:sp>
            <p:nvSpPr>
              <p:cNvPr id="77" name="Feature 1/3">
                <a:extLst>
                  <a:ext uri="{FF2B5EF4-FFF2-40B4-BE49-F238E27FC236}">
                    <a16:creationId xmlns:a16="http://schemas.microsoft.com/office/drawing/2014/main" id="{AD190DC5-8991-4766-A7C2-4B69DEE5C9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24783" y="2078404"/>
                <a:ext cx="816739" cy="988188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18678">
                  <a:defRPr/>
                </a:pPr>
                <a:endParaRPr lang="en-GB" sz="279" kern="0">
                  <a:latin typeface="Verdana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21F27FE-206F-438A-908D-E37F61B45296}"/>
                  </a:ext>
                </a:extLst>
              </p:cNvPr>
              <p:cNvSpPr txBox="1"/>
              <p:nvPr/>
            </p:nvSpPr>
            <p:spPr>
              <a:xfrm>
                <a:off x="2389838" y="2180205"/>
                <a:ext cx="696024" cy="81779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prstTxWarp prst="textArchUp">
                  <a:avLst/>
                </a:prstTxWarp>
                <a:spAutoFit/>
              </a:bodyPr>
              <a:lstStyle/>
              <a:p>
                <a:pPr algn="ctr" defTabSz="318678">
                  <a:defRPr/>
                </a:pPr>
                <a:r>
                  <a:rPr lang="en-US" sz="700" kern="0">
                    <a:latin typeface="Verdana"/>
                  </a:rPr>
                  <a:t>Product  Epic</a:t>
                </a:r>
              </a:p>
            </p:txBody>
          </p:sp>
        </p:grpSp>
        <p:grpSp>
          <p:nvGrpSpPr>
            <p:cNvPr id="68" name="PROGRAM BACKLOG FUNNEL OBJECTS">
              <a:extLst>
                <a:ext uri="{FF2B5EF4-FFF2-40B4-BE49-F238E27FC236}">
                  <a16:creationId xmlns:a16="http://schemas.microsoft.com/office/drawing/2014/main" id="{A86BB718-C6EC-4EFA-9602-B92CB5DA9B51}"/>
                </a:ext>
              </a:extLst>
            </p:cNvPr>
            <p:cNvGrpSpPr/>
            <p:nvPr/>
          </p:nvGrpSpPr>
          <p:grpSpPr>
            <a:xfrm>
              <a:off x="2709622" y="3159854"/>
              <a:ext cx="881443" cy="892774"/>
              <a:chOff x="2581974" y="1997549"/>
              <a:chExt cx="1160555" cy="1614640"/>
            </a:xfrm>
            <a:noFill/>
          </p:grpSpPr>
          <p:sp>
            <p:nvSpPr>
              <p:cNvPr id="69" name="Circle 4/4">
                <a:extLst>
                  <a:ext uri="{FF2B5EF4-FFF2-40B4-BE49-F238E27FC236}">
                    <a16:creationId xmlns:a16="http://schemas.microsoft.com/office/drawing/2014/main" id="{5404B22E-9CA7-4235-860C-F5307A5BA56D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70" name="Circle 3/4">
                <a:extLst>
                  <a:ext uri="{FF2B5EF4-FFF2-40B4-BE49-F238E27FC236}">
                    <a16:creationId xmlns:a16="http://schemas.microsoft.com/office/drawing/2014/main" id="{685DE3D8-6F63-42F3-A6F3-783DF38F3464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71" name="Circle 2/4">
                <a:extLst>
                  <a:ext uri="{FF2B5EF4-FFF2-40B4-BE49-F238E27FC236}">
                    <a16:creationId xmlns:a16="http://schemas.microsoft.com/office/drawing/2014/main" id="{C81122F4-BB22-49F7-B4D6-0F081B409D44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72" name="Circle 1/4">
                <a:extLst>
                  <a:ext uri="{FF2B5EF4-FFF2-40B4-BE49-F238E27FC236}">
                    <a16:creationId xmlns:a16="http://schemas.microsoft.com/office/drawing/2014/main" id="{A5AE0436-463D-4945-A1D1-156026045004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73" name="Feature 3/3">
                <a:extLst>
                  <a:ext uri="{FF2B5EF4-FFF2-40B4-BE49-F238E27FC236}">
                    <a16:creationId xmlns:a16="http://schemas.microsoft.com/office/drawing/2014/main" id="{60E27B2E-AA82-4B0B-97C6-76E317D88CA1}"/>
                  </a:ext>
                </a:extLst>
              </p:cNvPr>
              <p:cNvSpPr/>
              <p:nvPr/>
            </p:nvSpPr>
            <p:spPr>
              <a:xfrm>
                <a:off x="3205024" y="2093669"/>
                <a:ext cx="481579" cy="66150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600" kern="0">
                    <a:latin typeface="Verdana"/>
                  </a:rPr>
                  <a:t>Feature</a:t>
                </a:r>
              </a:p>
            </p:txBody>
          </p:sp>
          <p:sp>
            <p:nvSpPr>
              <p:cNvPr id="74" name="Feature 2/3">
                <a:extLst>
                  <a:ext uri="{FF2B5EF4-FFF2-40B4-BE49-F238E27FC236}">
                    <a16:creationId xmlns:a16="http://schemas.microsoft.com/office/drawing/2014/main" id="{49039B1D-6F28-4B04-BFD6-986BDB41B49B}"/>
                  </a:ext>
                </a:extLst>
              </p:cNvPr>
              <p:cNvSpPr/>
              <p:nvPr/>
            </p:nvSpPr>
            <p:spPr>
              <a:xfrm>
                <a:off x="2649139" y="2095253"/>
                <a:ext cx="601974" cy="826876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770" kern="0">
                    <a:latin typeface="Verdana"/>
                  </a:rPr>
                  <a:t>Feature</a:t>
                </a:r>
              </a:p>
              <a:p>
                <a:pPr algn="ctr" defTabSz="379163">
                  <a:defRPr/>
                </a:pPr>
                <a:endParaRPr lang="en-GB" sz="770" kern="0">
                  <a:latin typeface="Verdana"/>
                </a:endParaRPr>
              </a:p>
            </p:txBody>
          </p:sp>
          <p:sp>
            <p:nvSpPr>
              <p:cNvPr id="75" name="Feature 1/3">
                <a:extLst>
                  <a:ext uri="{FF2B5EF4-FFF2-40B4-BE49-F238E27FC236}">
                    <a16:creationId xmlns:a16="http://schemas.microsoft.com/office/drawing/2014/main" id="{94E96337-8A65-4836-BDC5-E3D55F7006EB}"/>
                  </a:ext>
                </a:extLst>
              </p:cNvPr>
              <p:cNvSpPr/>
              <p:nvPr/>
            </p:nvSpPr>
            <p:spPr>
              <a:xfrm>
                <a:off x="2995297" y="1997549"/>
                <a:ext cx="360000" cy="360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latin typeface="Verdana"/>
                  </a:rPr>
                  <a:t>Feature</a:t>
                </a:r>
              </a:p>
            </p:txBody>
          </p:sp>
          <p:sp>
            <p:nvSpPr>
              <p:cNvPr id="76" name="Program Backlog Funnel">
                <a:extLst>
                  <a:ext uri="{FF2B5EF4-FFF2-40B4-BE49-F238E27FC236}">
                    <a16:creationId xmlns:a16="http://schemas.microsoft.com/office/drawing/2014/main" id="{92A719D4-2B7F-4B87-98CA-D0670C9BD365}"/>
                  </a:ext>
                </a:extLst>
              </p:cNvPr>
              <p:cNvSpPr/>
              <p:nvPr/>
            </p:nvSpPr>
            <p:spPr>
              <a:xfrm>
                <a:off x="2581974" y="2522129"/>
                <a:ext cx="1160555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878787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endParaRPr lang="en-GB" sz="765" b="1" kern="0">
                  <a:solidFill>
                    <a:schemeClr val="bg1"/>
                  </a:solidFill>
                  <a:latin typeface="Verdana"/>
                </a:endParaRPr>
              </a:p>
              <a:p>
                <a:pPr algn="ctr" defTabSz="379163">
                  <a:defRPr/>
                </a:pPr>
                <a:r>
                  <a:rPr lang="en-GB" sz="765" b="1" kern="0">
                    <a:solidFill>
                      <a:schemeClr val="bg1"/>
                    </a:solidFill>
                    <a:latin typeface="Verdana"/>
                  </a:rPr>
                  <a:t>Product Backlog</a:t>
                </a:r>
              </a:p>
              <a:p>
                <a:pPr algn="ctr" defTabSz="379163">
                  <a:defRPr/>
                </a:pPr>
                <a:endParaRPr lang="en-GB" sz="765" b="1" kern="0">
                  <a:solidFill>
                    <a:schemeClr val="bg1"/>
                  </a:solidFill>
                  <a:latin typeface="Verdana"/>
                </a:endParaRPr>
              </a:p>
            </p:txBody>
          </p:sp>
        </p:grpSp>
      </p:grpSp>
      <p:sp>
        <p:nvSpPr>
          <p:cNvPr id="79" name="Release Package">
            <a:extLst>
              <a:ext uri="{FF2B5EF4-FFF2-40B4-BE49-F238E27FC236}">
                <a16:creationId xmlns:a16="http://schemas.microsoft.com/office/drawing/2014/main" id="{BFB972AA-BB6F-46D2-B10F-14C6165D0185}"/>
              </a:ext>
            </a:extLst>
          </p:cNvPr>
          <p:cNvSpPr/>
          <p:nvPr/>
        </p:nvSpPr>
        <p:spPr>
          <a:xfrm>
            <a:off x="2616316" y="4018962"/>
            <a:ext cx="956755" cy="325289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r>
              <a:rPr lang="en-IE" sz="1400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1400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80" name="Release Package">
            <a:extLst>
              <a:ext uri="{FF2B5EF4-FFF2-40B4-BE49-F238E27FC236}">
                <a16:creationId xmlns:a16="http://schemas.microsoft.com/office/drawing/2014/main" id="{14B8F4C2-69EE-46FC-B1B7-895875902226}"/>
              </a:ext>
            </a:extLst>
          </p:cNvPr>
          <p:cNvSpPr/>
          <p:nvPr/>
        </p:nvSpPr>
        <p:spPr>
          <a:xfrm>
            <a:off x="2674876" y="3053084"/>
            <a:ext cx="956755" cy="1109308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322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81" name="Release Package">
            <a:extLst>
              <a:ext uri="{FF2B5EF4-FFF2-40B4-BE49-F238E27FC236}">
                <a16:creationId xmlns:a16="http://schemas.microsoft.com/office/drawing/2014/main" id="{0FF681A2-A00C-4A9C-9DCA-CC39F10E70F6}"/>
              </a:ext>
            </a:extLst>
          </p:cNvPr>
          <p:cNvSpPr/>
          <p:nvPr/>
        </p:nvSpPr>
        <p:spPr>
          <a:xfrm>
            <a:off x="3255990" y="4785407"/>
            <a:ext cx="956755" cy="325289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r>
              <a:rPr lang="en-IE" sz="1400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1400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203B981-95BA-43CB-B764-C69852DE5F3A}"/>
              </a:ext>
            </a:extLst>
          </p:cNvPr>
          <p:cNvSpPr/>
          <p:nvPr/>
        </p:nvSpPr>
        <p:spPr>
          <a:xfrm>
            <a:off x="3052741" y="4505536"/>
            <a:ext cx="65262" cy="181796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bIns="0" rtlCol="0" anchor="ctr"/>
          <a:lstStyle/>
          <a:p>
            <a:pPr algn="ctr"/>
            <a:endParaRPr lang="en-US" sz="135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C46EB5F-4705-411A-9C34-9AD083E4A40F}"/>
              </a:ext>
            </a:extLst>
          </p:cNvPr>
          <p:cNvSpPr>
            <a:spLocks noChangeAspect="1"/>
          </p:cNvSpPr>
          <p:nvPr/>
        </p:nvSpPr>
        <p:spPr>
          <a:xfrm>
            <a:off x="2989537" y="4290702"/>
            <a:ext cx="204717" cy="208047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6" name="Left Bracket 85">
            <a:extLst>
              <a:ext uri="{FF2B5EF4-FFF2-40B4-BE49-F238E27FC236}">
                <a16:creationId xmlns:a16="http://schemas.microsoft.com/office/drawing/2014/main" id="{948D5AEC-7F28-4228-AD54-44B6D06B01E3}"/>
              </a:ext>
            </a:extLst>
          </p:cNvPr>
          <p:cNvSpPr/>
          <p:nvPr/>
        </p:nvSpPr>
        <p:spPr>
          <a:xfrm rot="16200000">
            <a:off x="5666451" y="3877494"/>
            <a:ext cx="380925" cy="5438701"/>
          </a:xfrm>
          <a:prstGeom prst="leftBracket">
            <a:avLst>
              <a:gd name="adj" fmla="val 390586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E427451-9CFE-4D81-B22E-76702CDE6353}"/>
              </a:ext>
            </a:extLst>
          </p:cNvPr>
          <p:cNvSpPr txBox="1"/>
          <p:nvPr/>
        </p:nvSpPr>
        <p:spPr>
          <a:xfrm>
            <a:off x="5071983" y="6652972"/>
            <a:ext cx="1744195" cy="3246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200" spc="203">
                <a:solidFill>
                  <a:schemeClr val="bg1">
                    <a:lumMod val="50000"/>
                  </a:schemeClr>
                </a:solidFill>
              </a:rPr>
              <a:t>Program Increment (PI)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D045ACB-5408-4726-9310-0DBAAB3C1B28}"/>
              </a:ext>
            </a:extLst>
          </p:cNvPr>
          <p:cNvSpPr txBox="1"/>
          <p:nvPr/>
        </p:nvSpPr>
        <p:spPr>
          <a:xfrm>
            <a:off x="3215936" y="7070226"/>
            <a:ext cx="1996765" cy="10204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500">
                <a:solidFill>
                  <a:schemeClr val="tx2"/>
                </a:solidFill>
              </a:rPr>
              <a:t>The Roles</a:t>
            </a:r>
          </a:p>
          <a:p>
            <a:pPr marL="389335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Scrum Master (SM)</a:t>
            </a:r>
          </a:p>
          <a:p>
            <a:pPr marL="389335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Product Owner (PO)</a:t>
            </a:r>
          </a:p>
          <a:p>
            <a:pPr marL="389335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Delivery Team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AE96AA9-C45F-4850-9059-538B141E35EE}"/>
              </a:ext>
            </a:extLst>
          </p:cNvPr>
          <p:cNvSpPr txBox="1"/>
          <p:nvPr/>
        </p:nvSpPr>
        <p:spPr>
          <a:xfrm>
            <a:off x="6535252" y="7070226"/>
            <a:ext cx="2874561" cy="170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500">
                <a:solidFill>
                  <a:schemeClr val="tx2"/>
                </a:solidFill>
              </a:rPr>
              <a:t>Primary Ceremonies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Sprint Planning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Daily Stand Up (DSU)</a:t>
            </a:r>
          </a:p>
          <a:p>
            <a:pPr marL="952138" lvl="1" indent="-28575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350">
                <a:solidFill>
                  <a:schemeClr val="accent1"/>
                </a:solidFill>
              </a:rPr>
              <a:t>Sprint Checkpoint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Backlog Refinement Session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Sprint Demo 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Sprint Retrospective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47A86BA-53D7-4365-94E6-3908ACF977BE}"/>
              </a:ext>
            </a:extLst>
          </p:cNvPr>
          <p:cNvSpPr txBox="1"/>
          <p:nvPr/>
        </p:nvSpPr>
        <p:spPr>
          <a:xfrm>
            <a:off x="5648368" y="4435625"/>
            <a:ext cx="1005190" cy="2329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350" b="1">
                <a:solidFill>
                  <a:srgbClr val="717171"/>
                </a:solidFill>
              </a:rPr>
              <a:t>Stand-up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EA340-8D29-42E0-A77F-90205D193CA1}"/>
              </a:ext>
            </a:extLst>
          </p:cNvPr>
          <p:cNvSpPr txBox="1"/>
          <p:nvPr/>
        </p:nvSpPr>
        <p:spPr>
          <a:xfrm>
            <a:off x="2875393" y="625033"/>
            <a:ext cx="6044412" cy="588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/>
              <a:t>ART = VDU – Value Delivery Unit or VDC – Value Delivery Construct</a:t>
            </a:r>
          </a:p>
          <a:p>
            <a:r>
              <a:rPr lang="en-IE"/>
              <a:t>ST = SDU – Solution Delivery Unit or SDC – Solution Delivery Construct</a:t>
            </a: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1E7B209B-3FE0-406D-AC3E-8764656D949F}"/>
              </a:ext>
            </a:extLst>
          </p:cNvPr>
          <p:cNvSpPr/>
          <p:nvPr/>
        </p:nvSpPr>
        <p:spPr>
          <a:xfrm>
            <a:off x="8046283" y="4290897"/>
            <a:ext cx="2528778" cy="1033394"/>
          </a:xfrm>
          <a:prstGeom prst="cube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232">
                <a:solidFill>
                  <a:schemeClr val="tx1">
                    <a:lumMod val="50000"/>
                    <a:lumOff val="50000"/>
                  </a:schemeClr>
                </a:solidFill>
              </a:rPr>
              <a:t>Increment of Working Outcomes</a:t>
            </a:r>
          </a:p>
          <a:p>
            <a:pPr algn="ctr"/>
            <a:r>
              <a:rPr lang="en-IE" sz="1232">
                <a:solidFill>
                  <a:schemeClr val="tx1">
                    <a:lumMod val="50000"/>
                    <a:lumOff val="50000"/>
                  </a:schemeClr>
                </a:solidFill>
              </a:rPr>
              <a:t>Team/Product/Solution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CC5641-B1FF-4DFD-B12E-3CBB7807D003}"/>
              </a:ext>
            </a:extLst>
          </p:cNvPr>
          <p:cNvSpPr/>
          <p:nvPr/>
        </p:nvSpPr>
        <p:spPr>
          <a:xfrm>
            <a:off x="8565255" y="3035910"/>
            <a:ext cx="2219396" cy="3617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6BA1E9A-1A3C-4B13-A3FF-B00FD7E13F04}"/>
              </a:ext>
            </a:extLst>
          </p:cNvPr>
          <p:cNvSpPr/>
          <p:nvPr/>
        </p:nvSpPr>
        <p:spPr>
          <a:xfrm>
            <a:off x="8553115" y="4505536"/>
            <a:ext cx="65262" cy="181796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bIns="0" rtlCol="0" anchor="ctr"/>
          <a:lstStyle/>
          <a:p>
            <a:pPr algn="ctr"/>
            <a:endParaRPr lang="en-US" sz="135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9F7DFD7-303F-4332-87DC-514D96406D04}"/>
              </a:ext>
            </a:extLst>
          </p:cNvPr>
          <p:cNvSpPr>
            <a:spLocks noChangeAspect="1"/>
          </p:cNvSpPr>
          <p:nvPr/>
        </p:nvSpPr>
        <p:spPr>
          <a:xfrm>
            <a:off x="8489911" y="4290702"/>
            <a:ext cx="204717" cy="208047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A6E93307-E657-466C-9A64-691475516B01}"/>
              </a:ext>
            </a:extLst>
          </p:cNvPr>
          <p:cNvSpPr/>
          <p:nvPr/>
        </p:nvSpPr>
        <p:spPr>
          <a:xfrm>
            <a:off x="3106480" y="7393117"/>
            <a:ext cx="268569" cy="6683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D3513-A01E-4377-BBEE-7FDCC923F5E5}"/>
              </a:ext>
            </a:extLst>
          </p:cNvPr>
          <p:cNvSpPr txBox="1"/>
          <p:nvPr/>
        </p:nvSpPr>
        <p:spPr>
          <a:xfrm>
            <a:off x="2704650" y="7341926"/>
            <a:ext cx="520462" cy="691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5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IE" sz="1200"/>
              <a:t>The</a:t>
            </a:r>
          </a:p>
          <a:p>
            <a:pPr algn="ctr"/>
            <a:r>
              <a:rPr lang="en-IE" sz="1200"/>
              <a:t>Agile</a:t>
            </a:r>
          </a:p>
          <a:p>
            <a:pPr algn="ctr"/>
            <a:r>
              <a:rPr lang="en-IE" sz="120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319032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17D88CD5-843F-47BB-B0AB-7A86262BF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489" y="3706072"/>
            <a:ext cx="4493141" cy="16277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435543-F200-4533-A89A-B5F71705E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090" y="3852158"/>
            <a:ext cx="4493141" cy="162777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F9F18-97FA-4E4A-92A3-B4AA9E4B005A}"/>
              </a:ext>
            </a:extLst>
          </p:cNvPr>
          <p:cNvCxnSpPr/>
          <p:nvPr/>
        </p:nvCxnSpPr>
        <p:spPr>
          <a:xfrm flipV="1">
            <a:off x="7715312" y="4682885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EB6936-F297-4257-A53C-350DCD2755BD}"/>
              </a:ext>
            </a:extLst>
          </p:cNvPr>
          <p:cNvSpPr txBox="1"/>
          <p:nvPr/>
        </p:nvSpPr>
        <p:spPr>
          <a:xfrm>
            <a:off x="3658603" y="4825140"/>
            <a:ext cx="93680" cy="16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62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D03E89-DE7F-4740-AD61-7504AB0BBFC4}"/>
              </a:ext>
            </a:extLst>
          </p:cNvPr>
          <p:cNvSpPr/>
          <p:nvPr/>
        </p:nvSpPr>
        <p:spPr>
          <a:xfrm>
            <a:off x="5535418" y="4380727"/>
            <a:ext cx="1252383" cy="119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AC2D59-96AA-41C9-B55B-946B2B16446E}"/>
              </a:ext>
            </a:extLst>
          </p:cNvPr>
          <p:cNvGrpSpPr/>
          <p:nvPr/>
        </p:nvGrpSpPr>
        <p:grpSpPr>
          <a:xfrm>
            <a:off x="3406396" y="3982713"/>
            <a:ext cx="648127" cy="831797"/>
            <a:chOff x="3406396" y="3982713"/>
            <a:chExt cx="648127" cy="831797"/>
          </a:xfrm>
        </p:grpSpPr>
        <p:sp>
          <p:nvSpPr>
            <p:cNvPr id="29" name="SPIKE">
              <a:extLst>
                <a:ext uri="{FF2B5EF4-FFF2-40B4-BE49-F238E27FC236}">
                  <a16:creationId xmlns:a16="http://schemas.microsoft.com/office/drawing/2014/main" id="{2FAB56CC-F674-431B-9884-43BC34868788}"/>
                </a:ext>
              </a:extLst>
            </p:cNvPr>
            <p:cNvSpPr/>
            <p:nvPr/>
          </p:nvSpPr>
          <p:spPr>
            <a:xfrm>
              <a:off x="3722277" y="4365892"/>
              <a:ext cx="93116" cy="86085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0" name="Defect 2">
              <a:extLst>
                <a:ext uri="{FF2B5EF4-FFF2-40B4-BE49-F238E27FC236}">
                  <a16:creationId xmlns:a16="http://schemas.microsoft.com/office/drawing/2014/main" id="{8A22637E-C7F3-4359-856E-883D05E0A95B}"/>
                </a:ext>
              </a:extLst>
            </p:cNvPr>
            <p:cNvSpPr/>
            <p:nvPr/>
          </p:nvSpPr>
          <p:spPr>
            <a:xfrm>
              <a:off x="3741239" y="4549188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1" name="Defect">
              <a:extLst>
                <a:ext uri="{FF2B5EF4-FFF2-40B4-BE49-F238E27FC236}">
                  <a16:creationId xmlns:a16="http://schemas.microsoft.com/office/drawing/2014/main" id="{F48CE40A-E4A2-4833-A2C3-60E4EE96E5D0}"/>
                </a:ext>
              </a:extLst>
            </p:cNvPr>
            <p:cNvSpPr/>
            <p:nvPr/>
          </p:nvSpPr>
          <p:spPr>
            <a:xfrm>
              <a:off x="3780203" y="4103724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latin typeface="Verdana"/>
                </a:rPr>
                <a:t>Defect</a:t>
              </a:r>
            </a:p>
          </p:txBody>
        </p:sp>
        <p:sp>
          <p:nvSpPr>
            <p:cNvPr id="32" name="SPIKE 2">
              <a:extLst>
                <a:ext uri="{FF2B5EF4-FFF2-40B4-BE49-F238E27FC236}">
                  <a16:creationId xmlns:a16="http://schemas.microsoft.com/office/drawing/2014/main" id="{447586A3-716B-4594-A40D-BDEBE703B2E8}"/>
                </a:ext>
              </a:extLst>
            </p:cNvPr>
            <p:cNvSpPr/>
            <p:nvPr/>
          </p:nvSpPr>
          <p:spPr>
            <a:xfrm>
              <a:off x="3617330" y="3982713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latin typeface="Verdana"/>
                </a:rPr>
                <a:t>SPIKE</a:t>
              </a:r>
            </a:p>
          </p:txBody>
        </p:sp>
        <p:sp>
          <p:nvSpPr>
            <p:cNvPr id="33" name="Story 6/3">
              <a:extLst>
                <a:ext uri="{FF2B5EF4-FFF2-40B4-BE49-F238E27FC236}">
                  <a16:creationId xmlns:a16="http://schemas.microsoft.com/office/drawing/2014/main" id="{B055827B-2A22-4729-B8DD-E264425DA35E}"/>
                </a:ext>
              </a:extLst>
            </p:cNvPr>
            <p:cNvSpPr/>
            <p:nvPr/>
          </p:nvSpPr>
          <p:spPr>
            <a:xfrm>
              <a:off x="3718099" y="4745642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4" name="Story 5/3">
              <a:extLst>
                <a:ext uri="{FF2B5EF4-FFF2-40B4-BE49-F238E27FC236}">
                  <a16:creationId xmlns:a16="http://schemas.microsoft.com/office/drawing/2014/main" id="{886B8F2A-4FFC-469E-8FB1-EB0CECB7495C}"/>
                </a:ext>
              </a:extLst>
            </p:cNvPr>
            <p:cNvSpPr/>
            <p:nvPr/>
          </p:nvSpPr>
          <p:spPr>
            <a:xfrm>
              <a:off x="3644306" y="4725318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5" name="Story 4/3">
              <a:extLst>
                <a:ext uri="{FF2B5EF4-FFF2-40B4-BE49-F238E27FC236}">
                  <a16:creationId xmlns:a16="http://schemas.microsoft.com/office/drawing/2014/main" id="{4DBEFBE0-1FDF-4FE0-A9E3-AB256845F661}"/>
                </a:ext>
              </a:extLst>
            </p:cNvPr>
            <p:cNvSpPr/>
            <p:nvPr/>
          </p:nvSpPr>
          <p:spPr>
            <a:xfrm>
              <a:off x="3631631" y="4480305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6" name="Story 3/3">
              <a:extLst>
                <a:ext uri="{FF2B5EF4-FFF2-40B4-BE49-F238E27FC236}">
                  <a16:creationId xmlns:a16="http://schemas.microsoft.com/office/drawing/2014/main" id="{04D6A9F5-EAD8-4260-82E8-5D273FCD1CE5}"/>
                </a:ext>
              </a:extLst>
            </p:cNvPr>
            <p:cNvSpPr/>
            <p:nvPr/>
          </p:nvSpPr>
          <p:spPr>
            <a:xfrm>
              <a:off x="3552792" y="4394220"/>
              <a:ext cx="93116" cy="86085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7" name="Story 2/3">
              <a:extLst>
                <a:ext uri="{FF2B5EF4-FFF2-40B4-BE49-F238E27FC236}">
                  <a16:creationId xmlns:a16="http://schemas.microsoft.com/office/drawing/2014/main" id="{C72AA614-E66D-4EDA-9FD0-1A1EB91FB9EA}"/>
                </a:ext>
              </a:extLst>
            </p:cNvPr>
            <p:cNvSpPr/>
            <p:nvPr/>
          </p:nvSpPr>
          <p:spPr>
            <a:xfrm>
              <a:off x="3419327" y="4095667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700" kern="0">
                  <a:latin typeface="Verdana"/>
                </a:rPr>
                <a:t>Story</a:t>
              </a:r>
            </a:p>
          </p:txBody>
        </p:sp>
        <p:sp>
          <p:nvSpPr>
            <p:cNvPr id="38" name="Team Backlog Funnel">
              <a:extLst>
                <a:ext uri="{FF2B5EF4-FFF2-40B4-BE49-F238E27FC236}">
                  <a16:creationId xmlns:a16="http://schemas.microsoft.com/office/drawing/2014/main" id="{A400FA1F-0CCE-406B-BE9C-268B27CF14E5}"/>
                </a:ext>
              </a:extLst>
            </p:cNvPr>
            <p:cNvSpPr/>
            <p:nvPr/>
          </p:nvSpPr>
          <p:spPr>
            <a:xfrm>
              <a:off x="3406396" y="4290897"/>
              <a:ext cx="621525" cy="447643"/>
            </a:xfrm>
            <a:custGeom>
              <a:avLst/>
              <a:gdLst>
                <a:gd name="connsiteX0" fmla="*/ 577362 w 1764197"/>
                <a:gd name="connsiteY0" fmla="*/ 1035115 h 1440160"/>
                <a:gd name="connsiteX1" fmla="*/ 1186834 w 1764197"/>
                <a:gd name="connsiteY1" fmla="*/ 1035115 h 1440160"/>
                <a:gd name="connsiteX2" fmla="*/ 1110698 w 1764197"/>
                <a:gd name="connsiteY2" fmla="*/ 1440160 h 1440160"/>
                <a:gd name="connsiteX3" fmla="*/ 882098 w 1764197"/>
                <a:gd name="connsiteY3" fmla="*/ 1440160 h 1440160"/>
                <a:gd name="connsiteX4" fmla="*/ 653498 w 1764197"/>
                <a:gd name="connsiteY4" fmla="*/ 1440160 h 1440160"/>
                <a:gd name="connsiteX5" fmla="*/ 432346 w 1764197"/>
                <a:gd name="connsiteY5" fmla="*/ 742583 h 1440160"/>
                <a:gd name="connsiteX6" fmla="*/ 1331853 w 1764197"/>
                <a:gd name="connsiteY6" fmla="*/ 742583 h 1440160"/>
                <a:gd name="connsiteX7" fmla="*/ 1204773 w 1764197"/>
                <a:gd name="connsiteY7" fmla="*/ 939686 h 1440160"/>
                <a:gd name="connsiteX8" fmla="*/ 1200371 w 1764197"/>
                <a:gd name="connsiteY8" fmla="*/ 963107 h 1440160"/>
                <a:gd name="connsiteX9" fmla="*/ 563828 w 1764197"/>
                <a:gd name="connsiteY9" fmla="*/ 963107 h 1440160"/>
                <a:gd name="connsiteX10" fmla="*/ 559425 w 1764197"/>
                <a:gd name="connsiteY10" fmla="*/ 939686 h 1440160"/>
                <a:gd name="connsiteX11" fmla="*/ 243739 w 1764197"/>
                <a:gd name="connsiteY11" fmla="*/ 450050 h 1440160"/>
                <a:gd name="connsiteX12" fmla="*/ 1520460 w 1764197"/>
                <a:gd name="connsiteY12" fmla="*/ 450050 h 1440160"/>
                <a:gd name="connsiteX13" fmla="*/ 1378279 w 1764197"/>
                <a:gd name="connsiteY13" fmla="*/ 670575 h 1440160"/>
                <a:gd name="connsiteX14" fmla="*/ 385919 w 1764197"/>
                <a:gd name="connsiteY14" fmla="*/ 670575 h 1440160"/>
                <a:gd name="connsiteX15" fmla="*/ 90010 w 1764197"/>
                <a:gd name="connsiteY15" fmla="*/ 0 h 1440160"/>
                <a:gd name="connsiteX16" fmla="*/ 1674187 w 1764197"/>
                <a:gd name="connsiteY16" fmla="*/ 0 h 1440160"/>
                <a:gd name="connsiteX17" fmla="*/ 1757124 w 1764197"/>
                <a:gd name="connsiteY17" fmla="*/ 54974 h 1440160"/>
                <a:gd name="connsiteX18" fmla="*/ 1760563 w 1764197"/>
                <a:gd name="connsiteY18" fmla="*/ 72008 h 1440160"/>
                <a:gd name="connsiteX19" fmla="*/ 1764196 w 1764197"/>
                <a:gd name="connsiteY19" fmla="*/ 72008 h 1440160"/>
                <a:gd name="connsiteX20" fmla="*/ 1761429 w 1764197"/>
                <a:gd name="connsiteY20" fmla="*/ 76300 h 1440160"/>
                <a:gd name="connsiteX21" fmla="*/ 1764197 w 1764197"/>
                <a:gd name="connsiteY21" fmla="*/ 90010 h 1440160"/>
                <a:gd name="connsiteX22" fmla="*/ 1709223 w 1764197"/>
                <a:gd name="connsiteY22" fmla="*/ 172947 h 1440160"/>
                <a:gd name="connsiteX23" fmla="*/ 1697605 w 1764197"/>
                <a:gd name="connsiteY23" fmla="*/ 175292 h 1440160"/>
                <a:gd name="connsiteX24" fmla="*/ 1566885 w 1764197"/>
                <a:gd name="connsiteY24" fmla="*/ 378042 h 1440160"/>
                <a:gd name="connsiteX25" fmla="*/ 197312 w 1764197"/>
                <a:gd name="connsiteY25" fmla="*/ 378042 h 1440160"/>
                <a:gd name="connsiteX26" fmla="*/ 66591 w 1764197"/>
                <a:gd name="connsiteY26" fmla="*/ 175292 h 1440160"/>
                <a:gd name="connsiteX27" fmla="*/ 54974 w 1764197"/>
                <a:gd name="connsiteY27" fmla="*/ 172947 h 1440160"/>
                <a:gd name="connsiteX28" fmla="*/ 0 w 1764197"/>
                <a:gd name="connsiteY28" fmla="*/ 90010 h 1440160"/>
                <a:gd name="connsiteX29" fmla="*/ 2768 w 1764197"/>
                <a:gd name="connsiteY29" fmla="*/ 76301 h 1440160"/>
                <a:gd name="connsiteX30" fmla="*/ 0 w 1764197"/>
                <a:gd name="connsiteY30" fmla="*/ 72008 h 1440160"/>
                <a:gd name="connsiteX31" fmla="*/ 3635 w 1764197"/>
                <a:gd name="connsiteY31" fmla="*/ 72008 h 1440160"/>
                <a:gd name="connsiteX32" fmla="*/ 7074 w 1764197"/>
                <a:gd name="connsiteY32" fmla="*/ 54974 h 1440160"/>
                <a:gd name="connsiteX33" fmla="*/ 90010 w 1764197"/>
                <a:gd name="connsiteY33" fmla="*/ 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4197" h="1440160">
                  <a:moveTo>
                    <a:pt x="577362" y="1035115"/>
                  </a:moveTo>
                  <a:lnTo>
                    <a:pt x="1186834" y="1035115"/>
                  </a:lnTo>
                  <a:lnTo>
                    <a:pt x="1110698" y="1440160"/>
                  </a:lnTo>
                  <a:lnTo>
                    <a:pt x="882098" y="1440160"/>
                  </a:lnTo>
                  <a:lnTo>
                    <a:pt x="653498" y="1440160"/>
                  </a:lnTo>
                  <a:close/>
                  <a:moveTo>
                    <a:pt x="432346" y="742583"/>
                  </a:moveTo>
                  <a:lnTo>
                    <a:pt x="1331853" y="742583"/>
                  </a:lnTo>
                  <a:lnTo>
                    <a:pt x="1204773" y="939686"/>
                  </a:lnTo>
                  <a:lnTo>
                    <a:pt x="1200371" y="963107"/>
                  </a:lnTo>
                  <a:lnTo>
                    <a:pt x="563828" y="963107"/>
                  </a:lnTo>
                  <a:lnTo>
                    <a:pt x="559425" y="939686"/>
                  </a:lnTo>
                  <a:close/>
                  <a:moveTo>
                    <a:pt x="243739" y="450050"/>
                  </a:moveTo>
                  <a:lnTo>
                    <a:pt x="1520460" y="450050"/>
                  </a:lnTo>
                  <a:lnTo>
                    <a:pt x="1378279" y="670575"/>
                  </a:lnTo>
                  <a:lnTo>
                    <a:pt x="385919" y="670575"/>
                  </a:lnTo>
                  <a:close/>
                  <a:moveTo>
                    <a:pt x="90010" y="0"/>
                  </a:moveTo>
                  <a:lnTo>
                    <a:pt x="1674187" y="0"/>
                  </a:lnTo>
                  <a:cubicBezTo>
                    <a:pt x="1711470" y="0"/>
                    <a:pt x="1743459" y="22668"/>
                    <a:pt x="1757124" y="54974"/>
                  </a:cubicBezTo>
                  <a:lnTo>
                    <a:pt x="1760563" y="72008"/>
                  </a:lnTo>
                  <a:lnTo>
                    <a:pt x="1764196" y="72008"/>
                  </a:lnTo>
                  <a:lnTo>
                    <a:pt x="1761429" y="76300"/>
                  </a:lnTo>
                  <a:lnTo>
                    <a:pt x="1764197" y="90010"/>
                  </a:lnTo>
                  <a:cubicBezTo>
                    <a:pt x="1764197" y="127293"/>
                    <a:pt x="1741529" y="159282"/>
                    <a:pt x="1709223" y="172947"/>
                  </a:cubicBezTo>
                  <a:lnTo>
                    <a:pt x="1697605" y="175292"/>
                  </a:lnTo>
                  <a:lnTo>
                    <a:pt x="1566885" y="378042"/>
                  </a:lnTo>
                  <a:lnTo>
                    <a:pt x="197312" y="378042"/>
                  </a:lnTo>
                  <a:lnTo>
                    <a:pt x="66591" y="175292"/>
                  </a:lnTo>
                  <a:lnTo>
                    <a:pt x="54974" y="172947"/>
                  </a:lnTo>
                  <a:cubicBezTo>
                    <a:pt x="22668" y="159282"/>
                    <a:pt x="0" y="127293"/>
                    <a:pt x="0" y="90010"/>
                  </a:cubicBezTo>
                  <a:lnTo>
                    <a:pt x="2768" y="76301"/>
                  </a:lnTo>
                  <a:lnTo>
                    <a:pt x="0" y="72008"/>
                  </a:lnTo>
                  <a:lnTo>
                    <a:pt x="3635" y="72008"/>
                  </a:lnTo>
                  <a:lnTo>
                    <a:pt x="7074" y="54974"/>
                  </a:lnTo>
                  <a:cubicBezTo>
                    <a:pt x="20738" y="22668"/>
                    <a:pt x="52727" y="0"/>
                    <a:pt x="90010" y="0"/>
                  </a:cubicBezTo>
                  <a:close/>
                </a:path>
              </a:pathLst>
            </a:custGeom>
            <a:solidFill>
              <a:srgbClr val="FFFFFF">
                <a:lumMod val="50000"/>
                <a:alpha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831" tIns="18416" rIns="36831" bIns="294640" rtlCol="0" anchor="ctr"/>
            <a:lstStyle/>
            <a:p>
              <a:pPr algn="ctr" defTabSz="379163">
                <a:defRPr/>
              </a:pPr>
              <a:endParaRPr lang="en-GB" sz="600" b="1" kern="0">
                <a:solidFill>
                  <a:schemeClr val="bg1"/>
                </a:solidFill>
                <a:latin typeface="Verdana"/>
              </a:endParaRPr>
            </a:p>
            <a:p>
              <a:pPr algn="ctr" defTabSz="379163">
                <a:defRPr/>
              </a:pPr>
              <a:r>
                <a:rPr lang="en-GB" sz="700" b="1" kern="0">
                  <a:solidFill>
                    <a:schemeClr val="bg1"/>
                  </a:solidFill>
                  <a:latin typeface="Verdana"/>
                </a:rPr>
                <a:t>Team Backlog</a:t>
              </a:r>
            </a:p>
            <a:p>
              <a:pPr algn="ctr" defTabSz="379163">
                <a:defRPr/>
              </a:pPr>
              <a:endParaRPr lang="en-GB" sz="459" kern="0">
                <a:latin typeface="Verdana"/>
              </a:endParaRPr>
            </a:p>
          </p:txBody>
        </p:sp>
      </p:grpSp>
      <p:sp>
        <p:nvSpPr>
          <p:cNvPr id="39" name="Release Package" hidden="1">
            <a:extLst>
              <a:ext uri="{FF2B5EF4-FFF2-40B4-BE49-F238E27FC236}">
                <a16:creationId xmlns:a16="http://schemas.microsoft.com/office/drawing/2014/main" id="{2B2D29FE-4CD4-494A-8D6C-7F6A49A67FFA}"/>
              </a:ext>
            </a:extLst>
          </p:cNvPr>
          <p:cNvSpPr/>
          <p:nvPr/>
        </p:nvSpPr>
        <p:spPr>
          <a:xfrm>
            <a:off x="3376677" y="3999274"/>
            <a:ext cx="699247" cy="909021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5FC4391-6117-4BDF-BCDD-9AA703083696}"/>
              </a:ext>
            </a:extLst>
          </p:cNvPr>
          <p:cNvGrpSpPr/>
          <p:nvPr/>
        </p:nvGrpSpPr>
        <p:grpSpPr>
          <a:xfrm>
            <a:off x="4103268" y="4783603"/>
            <a:ext cx="143312" cy="482167"/>
            <a:chOff x="2381251" y="1718671"/>
            <a:chExt cx="187408" cy="630526"/>
          </a:xfrm>
          <a:noFill/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D78F3D-B6CF-4B9F-83A4-9CB67F0520D6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F998994-E6D1-419D-934D-8FEC6B4189D6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6DC01AE-48AD-4A01-8008-7143125BA383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01CF564-50FF-45E5-9B24-9297A4EBEEA4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0A267D8-B617-4251-86C9-2251974E71B6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5B6E69F-CED5-40D6-A9E3-3407189D4736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1C034FB-1242-4AD8-8427-F619FC368A50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11FEB4-60E1-49F5-AFCD-A5C4A35DF71B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1A59C01-245C-4977-BD87-7D369A4A5A90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3B7852-E922-4E17-A82B-ACEAE5CB4C3E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16BBFCD2-8B51-425D-B005-058D529DDF83}"/>
              </a:ext>
            </a:extLst>
          </p:cNvPr>
          <p:cNvSpPr/>
          <p:nvPr/>
        </p:nvSpPr>
        <p:spPr>
          <a:xfrm rot="1261158">
            <a:off x="4257328" y="4732061"/>
            <a:ext cx="104887" cy="393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sp>
        <p:nvSpPr>
          <p:cNvPr id="112" name="Arrow Start">
            <a:extLst>
              <a:ext uri="{FF2B5EF4-FFF2-40B4-BE49-F238E27FC236}">
                <a16:creationId xmlns:a16="http://schemas.microsoft.com/office/drawing/2014/main" id="{8100BE56-9AF1-4281-9E97-7473D5A4B42F}"/>
              </a:ext>
            </a:extLst>
          </p:cNvPr>
          <p:cNvSpPr/>
          <p:nvPr/>
        </p:nvSpPr>
        <p:spPr>
          <a:xfrm rot="10800000">
            <a:off x="3801210" y="4820266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113" name="Straight Arrow Connector 25">
            <a:extLst>
              <a:ext uri="{FF2B5EF4-FFF2-40B4-BE49-F238E27FC236}">
                <a16:creationId xmlns:a16="http://schemas.microsoft.com/office/drawing/2014/main" id="{502445AE-ED78-46C7-81D7-81D507AC50ED}"/>
              </a:ext>
            </a:extLst>
          </p:cNvPr>
          <p:cNvCxnSpPr>
            <a:cxnSpLocks/>
          </p:cNvCxnSpPr>
          <p:nvPr/>
        </p:nvCxnSpPr>
        <p:spPr>
          <a:xfrm rot="720000">
            <a:off x="4263146" y="5269680"/>
            <a:ext cx="139849" cy="1048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D81BA209-03D3-4FAD-B7A7-132610777C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865" y="4587307"/>
            <a:ext cx="727212" cy="54541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F6AF8D5-C219-4317-8241-6AE424161476}"/>
              </a:ext>
            </a:extLst>
          </p:cNvPr>
          <p:cNvSpPr txBox="1"/>
          <p:nvPr/>
        </p:nvSpPr>
        <p:spPr>
          <a:xfrm>
            <a:off x="5723562" y="5057373"/>
            <a:ext cx="82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3">
                    <a:lumMod val="50000"/>
                  </a:schemeClr>
                </a:solidFill>
              </a:rPr>
              <a:t>Agile</a:t>
            </a:r>
          </a:p>
          <a:p>
            <a:pPr algn="ctr"/>
            <a:r>
              <a:rPr lang="en-US" sz="1000">
                <a:solidFill>
                  <a:schemeClr val="accent3">
                    <a:lumMod val="50000"/>
                  </a:schemeClr>
                </a:solidFill>
              </a:rPr>
              <a:t>Team</a:t>
            </a:r>
            <a:endParaRPr lang="en-US" sz="1000" i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7F08CD88-3E02-40E4-AAFF-A5823B8DD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420000">
            <a:off x="6664526" y="4730731"/>
            <a:ext cx="200025" cy="17145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C6B3A34B-2DBC-4B45-A4EC-AC67E0BA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60000">
            <a:off x="6054761" y="4293934"/>
            <a:ext cx="200025" cy="17145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C4C4D860-AD98-4C1A-A0FF-2452E1865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622906">
            <a:off x="5450877" y="4743843"/>
            <a:ext cx="200025" cy="171450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4C620C46-DE71-4CAA-8801-435046B7F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300000">
            <a:off x="6184598" y="5498664"/>
            <a:ext cx="200025" cy="171450"/>
          </a:xfrm>
          <a:prstGeom prst="rect">
            <a:avLst/>
          </a:prstGeom>
        </p:spPr>
      </p:pic>
      <p:pic>
        <p:nvPicPr>
          <p:cNvPr id="142" name="Arrow Plan to DBT">
            <a:extLst>
              <a:ext uri="{FF2B5EF4-FFF2-40B4-BE49-F238E27FC236}">
                <a16:creationId xmlns:a16="http://schemas.microsoft.com/office/drawing/2014/main" id="{606F98FD-ADCD-4285-A392-BF3A31A32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878" y="5498459"/>
            <a:ext cx="200025" cy="171450"/>
          </a:xfrm>
          <a:prstGeom prst="rect">
            <a:avLst/>
          </a:prstGeom>
        </p:spPr>
      </p:pic>
      <p:pic>
        <p:nvPicPr>
          <p:cNvPr id="143" name="Arrow Plan to DBT">
            <a:extLst>
              <a:ext uri="{FF2B5EF4-FFF2-40B4-BE49-F238E27FC236}">
                <a16:creationId xmlns:a16="http://schemas.microsoft.com/office/drawing/2014/main" id="{E0520C09-96AB-4CD2-AA5C-B32D1768D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924" y="5499985"/>
            <a:ext cx="200025" cy="171450"/>
          </a:xfrm>
          <a:prstGeom prst="rect">
            <a:avLst/>
          </a:prstGeom>
        </p:spPr>
      </p:pic>
      <p:graphicFrame>
        <p:nvGraphicFramePr>
          <p:cNvPr id="144" name="Dev I and A">
            <a:extLst>
              <a:ext uri="{FF2B5EF4-FFF2-40B4-BE49-F238E27FC236}">
                <a16:creationId xmlns:a16="http://schemas.microsoft.com/office/drawing/2014/main" id="{684B50AF-A41A-4196-8011-E864B17FE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411704"/>
              </p:ext>
            </p:extLst>
          </p:nvPr>
        </p:nvGraphicFramePr>
        <p:xfrm>
          <a:off x="4470748" y="5390648"/>
          <a:ext cx="358299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222">
                  <a:extLst>
                    <a:ext uri="{9D8B030D-6E8A-4147-A177-3AD203B41FA5}">
                      <a16:colId xmlns:a16="http://schemas.microsoft.com/office/drawing/2014/main" val="2067359037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244871347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686183669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3342285511"/>
                    </a:ext>
                  </a:extLst>
                </a:gridCol>
                <a:gridCol w="569361">
                  <a:extLst>
                    <a:ext uri="{9D8B030D-6E8A-4147-A177-3AD203B41FA5}">
                      <a16:colId xmlns:a16="http://schemas.microsoft.com/office/drawing/2014/main" val="2664789922"/>
                    </a:ext>
                  </a:extLst>
                </a:gridCol>
                <a:gridCol w="768743">
                  <a:extLst>
                    <a:ext uri="{9D8B030D-6E8A-4147-A177-3AD203B41FA5}">
                      <a16:colId xmlns:a16="http://schemas.microsoft.com/office/drawing/2014/main" val="481042060"/>
                    </a:ext>
                  </a:extLst>
                </a:gridCol>
              </a:tblGrid>
              <a:tr h="234377"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Inspect &amp; </a:t>
                      </a:r>
                    </a:p>
                    <a:p>
                      <a:pPr algn="ctr"/>
                      <a:r>
                        <a:rPr lang="en-IE" sz="1000"/>
                        <a:t>Adapt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195212"/>
                  </a:ext>
                </a:extLst>
              </a:tr>
            </a:tbl>
          </a:graphicData>
        </a:graphic>
      </p:graphicFrame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B4CF4067-D40F-471D-96AD-C473430A76C0}"/>
              </a:ext>
            </a:extLst>
          </p:cNvPr>
          <p:cNvCxnSpPr>
            <a:cxnSpLocks/>
          </p:cNvCxnSpPr>
          <p:nvPr/>
        </p:nvCxnSpPr>
        <p:spPr>
          <a:xfrm flipV="1">
            <a:off x="4439262" y="5315317"/>
            <a:ext cx="3931920" cy="264097"/>
          </a:xfrm>
          <a:prstGeom prst="bentConnector3">
            <a:avLst>
              <a:gd name="adj1" fmla="val 99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Flowchart: Punched Tape 160">
            <a:extLst>
              <a:ext uri="{FF2B5EF4-FFF2-40B4-BE49-F238E27FC236}">
                <a16:creationId xmlns:a16="http://schemas.microsoft.com/office/drawing/2014/main" id="{4ECC62E0-CCF0-4B6D-938C-CB0A9AC3E014}"/>
              </a:ext>
            </a:extLst>
          </p:cNvPr>
          <p:cNvSpPr/>
          <p:nvPr/>
        </p:nvSpPr>
        <p:spPr>
          <a:xfrm>
            <a:off x="7149946" y="4429863"/>
            <a:ext cx="567591" cy="479318"/>
          </a:xfrm>
          <a:prstGeom prst="flowChartPunchedTap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Demo</a:t>
            </a:r>
          </a:p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Retro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039471-9442-440A-B7A1-0FAF007E5958}"/>
              </a:ext>
            </a:extLst>
          </p:cNvPr>
          <p:cNvGrpSpPr/>
          <p:nvPr/>
        </p:nvGrpSpPr>
        <p:grpSpPr>
          <a:xfrm>
            <a:off x="5531472" y="5744045"/>
            <a:ext cx="1253121" cy="655637"/>
            <a:chOff x="5412710" y="5754296"/>
            <a:chExt cx="1253121" cy="655637"/>
          </a:xfrm>
        </p:grpSpPr>
        <p:pic>
          <p:nvPicPr>
            <p:cNvPr id="150" name="Picture 149" descr="Diagram&#10;&#10;Description automatically generated">
              <a:extLst>
                <a:ext uri="{FF2B5EF4-FFF2-40B4-BE49-F238E27FC236}">
                  <a16:creationId xmlns:a16="http://schemas.microsoft.com/office/drawing/2014/main" id="{D54DFE76-1215-49BD-B790-84DB9F291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25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2710" y="5754296"/>
              <a:ext cx="1253121" cy="655637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E7FCCCD-0ABB-4F18-A6BD-6E2AC2A0790F}"/>
                </a:ext>
              </a:extLst>
            </p:cNvPr>
            <p:cNvSpPr txBox="1"/>
            <p:nvPr/>
          </p:nvSpPr>
          <p:spPr>
            <a:xfrm>
              <a:off x="5508893" y="5886022"/>
              <a:ext cx="6188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Dev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CD0F973-C317-44BF-9F9A-1A0381D0D475}"/>
                </a:ext>
              </a:extLst>
            </p:cNvPr>
            <p:cNvSpPr txBox="1"/>
            <p:nvPr/>
          </p:nvSpPr>
          <p:spPr>
            <a:xfrm>
              <a:off x="6047006" y="5900052"/>
              <a:ext cx="5839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Ops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3BAD720-5A0C-45E6-9595-F62F08417899}"/>
                </a:ext>
              </a:extLst>
            </p:cNvPr>
            <p:cNvSpPr txBox="1"/>
            <p:nvPr/>
          </p:nvSpPr>
          <p:spPr>
            <a:xfrm>
              <a:off x="5863237" y="5834194"/>
              <a:ext cx="4435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2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X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7C9A7B9-6E7C-4DC1-82A3-A4432124E449}"/>
              </a:ext>
            </a:extLst>
          </p:cNvPr>
          <p:cNvGrpSpPr/>
          <p:nvPr/>
        </p:nvGrpSpPr>
        <p:grpSpPr>
          <a:xfrm>
            <a:off x="2657896" y="3074348"/>
            <a:ext cx="837472" cy="978280"/>
            <a:chOff x="2709622" y="3074348"/>
            <a:chExt cx="881443" cy="97828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103A54B-D6A1-46CC-8205-663AB97FB65F}"/>
                </a:ext>
              </a:extLst>
            </p:cNvPr>
            <p:cNvGrpSpPr>
              <a:grpSpLocks noChangeAspect="1"/>
            </p:cNvGrpSpPr>
            <p:nvPr/>
          </p:nvGrpSpPr>
          <p:grpSpPr>
            <a:xfrm rot="2221527">
              <a:off x="2993327" y="3074348"/>
              <a:ext cx="577447" cy="548640"/>
              <a:chOff x="2324783" y="2078404"/>
              <a:chExt cx="816739" cy="988188"/>
            </a:xfrm>
            <a:noFill/>
          </p:grpSpPr>
          <p:sp>
            <p:nvSpPr>
              <p:cNvPr id="77" name="Feature 1/3">
                <a:extLst>
                  <a:ext uri="{FF2B5EF4-FFF2-40B4-BE49-F238E27FC236}">
                    <a16:creationId xmlns:a16="http://schemas.microsoft.com/office/drawing/2014/main" id="{AD190DC5-8991-4766-A7C2-4B69DEE5C9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24783" y="2078404"/>
                <a:ext cx="816739" cy="988188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18678">
                  <a:defRPr/>
                </a:pPr>
                <a:endParaRPr lang="en-GB" sz="279" kern="0">
                  <a:latin typeface="Verdana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21F27FE-206F-438A-908D-E37F61B45296}"/>
                  </a:ext>
                </a:extLst>
              </p:cNvPr>
              <p:cNvSpPr txBox="1"/>
              <p:nvPr/>
            </p:nvSpPr>
            <p:spPr>
              <a:xfrm>
                <a:off x="2389838" y="2180205"/>
                <a:ext cx="696024" cy="81779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prstTxWarp prst="textArchUp">
                  <a:avLst/>
                </a:prstTxWarp>
                <a:spAutoFit/>
              </a:bodyPr>
              <a:lstStyle/>
              <a:p>
                <a:pPr algn="ctr" defTabSz="318678">
                  <a:defRPr/>
                </a:pPr>
                <a:r>
                  <a:rPr lang="en-US" sz="700" kern="0">
                    <a:latin typeface="Verdana"/>
                  </a:rPr>
                  <a:t>Product  Epic</a:t>
                </a:r>
              </a:p>
            </p:txBody>
          </p:sp>
        </p:grpSp>
        <p:grpSp>
          <p:nvGrpSpPr>
            <p:cNvPr id="68" name="PROGRAM BACKLOG FUNNEL OBJECTS">
              <a:extLst>
                <a:ext uri="{FF2B5EF4-FFF2-40B4-BE49-F238E27FC236}">
                  <a16:creationId xmlns:a16="http://schemas.microsoft.com/office/drawing/2014/main" id="{A86BB718-C6EC-4EFA-9602-B92CB5DA9B51}"/>
                </a:ext>
              </a:extLst>
            </p:cNvPr>
            <p:cNvGrpSpPr/>
            <p:nvPr/>
          </p:nvGrpSpPr>
          <p:grpSpPr>
            <a:xfrm>
              <a:off x="2709622" y="3159854"/>
              <a:ext cx="881443" cy="892774"/>
              <a:chOff x="2581974" y="1997549"/>
              <a:chExt cx="1160555" cy="1614640"/>
            </a:xfrm>
            <a:noFill/>
          </p:grpSpPr>
          <p:sp>
            <p:nvSpPr>
              <p:cNvPr id="69" name="Circle 4/4">
                <a:extLst>
                  <a:ext uri="{FF2B5EF4-FFF2-40B4-BE49-F238E27FC236}">
                    <a16:creationId xmlns:a16="http://schemas.microsoft.com/office/drawing/2014/main" id="{5404B22E-9CA7-4235-860C-F5307A5BA56D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70" name="Circle 3/4">
                <a:extLst>
                  <a:ext uri="{FF2B5EF4-FFF2-40B4-BE49-F238E27FC236}">
                    <a16:creationId xmlns:a16="http://schemas.microsoft.com/office/drawing/2014/main" id="{685DE3D8-6F63-42F3-A6F3-783DF38F3464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71" name="Circle 2/4">
                <a:extLst>
                  <a:ext uri="{FF2B5EF4-FFF2-40B4-BE49-F238E27FC236}">
                    <a16:creationId xmlns:a16="http://schemas.microsoft.com/office/drawing/2014/main" id="{C81122F4-BB22-49F7-B4D6-0F081B409D44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72" name="Circle 1/4">
                <a:extLst>
                  <a:ext uri="{FF2B5EF4-FFF2-40B4-BE49-F238E27FC236}">
                    <a16:creationId xmlns:a16="http://schemas.microsoft.com/office/drawing/2014/main" id="{A5AE0436-463D-4945-A1D1-156026045004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73" name="Feature 3/3">
                <a:extLst>
                  <a:ext uri="{FF2B5EF4-FFF2-40B4-BE49-F238E27FC236}">
                    <a16:creationId xmlns:a16="http://schemas.microsoft.com/office/drawing/2014/main" id="{60E27B2E-AA82-4B0B-97C6-76E317D88CA1}"/>
                  </a:ext>
                </a:extLst>
              </p:cNvPr>
              <p:cNvSpPr/>
              <p:nvPr/>
            </p:nvSpPr>
            <p:spPr>
              <a:xfrm>
                <a:off x="3205024" y="2093669"/>
                <a:ext cx="481579" cy="66150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600" kern="0">
                    <a:latin typeface="Verdana"/>
                  </a:rPr>
                  <a:t>Feature</a:t>
                </a:r>
              </a:p>
            </p:txBody>
          </p:sp>
          <p:sp>
            <p:nvSpPr>
              <p:cNvPr id="74" name="Feature 2/3">
                <a:extLst>
                  <a:ext uri="{FF2B5EF4-FFF2-40B4-BE49-F238E27FC236}">
                    <a16:creationId xmlns:a16="http://schemas.microsoft.com/office/drawing/2014/main" id="{49039B1D-6F28-4B04-BFD6-986BDB41B49B}"/>
                  </a:ext>
                </a:extLst>
              </p:cNvPr>
              <p:cNvSpPr/>
              <p:nvPr/>
            </p:nvSpPr>
            <p:spPr>
              <a:xfrm>
                <a:off x="2649139" y="2095253"/>
                <a:ext cx="601974" cy="826876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770" kern="0">
                    <a:latin typeface="Verdana"/>
                  </a:rPr>
                  <a:t>Feature</a:t>
                </a:r>
              </a:p>
              <a:p>
                <a:pPr algn="ctr" defTabSz="379163">
                  <a:defRPr/>
                </a:pPr>
                <a:endParaRPr lang="en-GB" sz="770" kern="0">
                  <a:latin typeface="Verdana"/>
                </a:endParaRPr>
              </a:p>
            </p:txBody>
          </p:sp>
          <p:sp>
            <p:nvSpPr>
              <p:cNvPr id="75" name="Feature 1/3">
                <a:extLst>
                  <a:ext uri="{FF2B5EF4-FFF2-40B4-BE49-F238E27FC236}">
                    <a16:creationId xmlns:a16="http://schemas.microsoft.com/office/drawing/2014/main" id="{94E96337-8A65-4836-BDC5-E3D55F7006EB}"/>
                  </a:ext>
                </a:extLst>
              </p:cNvPr>
              <p:cNvSpPr/>
              <p:nvPr/>
            </p:nvSpPr>
            <p:spPr>
              <a:xfrm>
                <a:off x="2995297" y="1997549"/>
                <a:ext cx="360000" cy="360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latin typeface="Verdana"/>
                  </a:rPr>
                  <a:t>Feature</a:t>
                </a:r>
              </a:p>
            </p:txBody>
          </p:sp>
          <p:sp>
            <p:nvSpPr>
              <p:cNvPr id="76" name="Program Backlog Funnel">
                <a:extLst>
                  <a:ext uri="{FF2B5EF4-FFF2-40B4-BE49-F238E27FC236}">
                    <a16:creationId xmlns:a16="http://schemas.microsoft.com/office/drawing/2014/main" id="{92A719D4-2B7F-4B87-98CA-D0670C9BD365}"/>
                  </a:ext>
                </a:extLst>
              </p:cNvPr>
              <p:cNvSpPr/>
              <p:nvPr/>
            </p:nvSpPr>
            <p:spPr>
              <a:xfrm>
                <a:off x="2581974" y="2522129"/>
                <a:ext cx="1160555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878787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endParaRPr lang="en-GB" sz="765" b="1" kern="0">
                  <a:solidFill>
                    <a:schemeClr val="bg1"/>
                  </a:solidFill>
                  <a:latin typeface="Verdana"/>
                </a:endParaRPr>
              </a:p>
              <a:p>
                <a:pPr algn="ctr" defTabSz="379163">
                  <a:defRPr/>
                </a:pPr>
                <a:r>
                  <a:rPr lang="en-GB" sz="765" b="1" kern="0">
                    <a:solidFill>
                      <a:schemeClr val="bg1"/>
                    </a:solidFill>
                    <a:latin typeface="Verdana"/>
                  </a:rPr>
                  <a:t>Product Backlog</a:t>
                </a:r>
              </a:p>
              <a:p>
                <a:pPr algn="ctr" defTabSz="379163">
                  <a:defRPr/>
                </a:pPr>
                <a:endParaRPr lang="en-GB" sz="765" b="1" kern="0">
                  <a:solidFill>
                    <a:schemeClr val="bg1"/>
                  </a:solidFill>
                  <a:latin typeface="Verdana"/>
                </a:endParaRPr>
              </a:p>
            </p:txBody>
          </p:sp>
        </p:grpSp>
      </p:grpSp>
      <p:sp>
        <p:nvSpPr>
          <p:cNvPr id="79" name="Release Package">
            <a:extLst>
              <a:ext uri="{FF2B5EF4-FFF2-40B4-BE49-F238E27FC236}">
                <a16:creationId xmlns:a16="http://schemas.microsoft.com/office/drawing/2014/main" id="{BFB972AA-BB6F-46D2-B10F-14C6165D0185}"/>
              </a:ext>
            </a:extLst>
          </p:cNvPr>
          <p:cNvSpPr/>
          <p:nvPr/>
        </p:nvSpPr>
        <p:spPr>
          <a:xfrm>
            <a:off x="2616316" y="4018962"/>
            <a:ext cx="956755" cy="325289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r>
              <a:rPr lang="en-IE" sz="1400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1400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80" name="Release Package">
            <a:extLst>
              <a:ext uri="{FF2B5EF4-FFF2-40B4-BE49-F238E27FC236}">
                <a16:creationId xmlns:a16="http://schemas.microsoft.com/office/drawing/2014/main" id="{14B8F4C2-69EE-46FC-B1B7-895875902226}"/>
              </a:ext>
            </a:extLst>
          </p:cNvPr>
          <p:cNvSpPr/>
          <p:nvPr/>
        </p:nvSpPr>
        <p:spPr>
          <a:xfrm>
            <a:off x="2674876" y="3053084"/>
            <a:ext cx="956755" cy="1109308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322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81" name="Release Package">
            <a:extLst>
              <a:ext uri="{FF2B5EF4-FFF2-40B4-BE49-F238E27FC236}">
                <a16:creationId xmlns:a16="http://schemas.microsoft.com/office/drawing/2014/main" id="{0FF681A2-A00C-4A9C-9DCA-CC39F10E70F6}"/>
              </a:ext>
            </a:extLst>
          </p:cNvPr>
          <p:cNvSpPr/>
          <p:nvPr/>
        </p:nvSpPr>
        <p:spPr>
          <a:xfrm>
            <a:off x="3255990" y="4785407"/>
            <a:ext cx="956755" cy="325289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r>
              <a:rPr lang="en-IE" sz="1400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1400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203B981-95BA-43CB-B764-C69852DE5F3A}"/>
              </a:ext>
            </a:extLst>
          </p:cNvPr>
          <p:cNvSpPr/>
          <p:nvPr/>
        </p:nvSpPr>
        <p:spPr>
          <a:xfrm>
            <a:off x="3052741" y="4505536"/>
            <a:ext cx="65262" cy="181796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bIns="0" rtlCol="0" anchor="ctr"/>
          <a:lstStyle/>
          <a:p>
            <a:pPr algn="ctr"/>
            <a:endParaRPr lang="en-US" sz="135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C46EB5F-4705-411A-9C34-9AD083E4A40F}"/>
              </a:ext>
            </a:extLst>
          </p:cNvPr>
          <p:cNvSpPr>
            <a:spLocks noChangeAspect="1"/>
          </p:cNvSpPr>
          <p:nvPr/>
        </p:nvSpPr>
        <p:spPr>
          <a:xfrm>
            <a:off x="2989537" y="4290702"/>
            <a:ext cx="204717" cy="208047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6" name="Left Bracket 85">
            <a:extLst>
              <a:ext uri="{FF2B5EF4-FFF2-40B4-BE49-F238E27FC236}">
                <a16:creationId xmlns:a16="http://schemas.microsoft.com/office/drawing/2014/main" id="{948D5AEC-7F28-4228-AD54-44B6D06B01E3}"/>
              </a:ext>
            </a:extLst>
          </p:cNvPr>
          <p:cNvSpPr/>
          <p:nvPr/>
        </p:nvSpPr>
        <p:spPr>
          <a:xfrm rot="16200000">
            <a:off x="5666451" y="3877494"/>
            <a:ext cx="380925" cy="5438701"/>
          </a:xfrm>
          <a:prstGeom prst="leftBracket">
            <a:avLst>
              <a:gd name="adj" fmla="val 390586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E427451-9CFE-4D81-B22E-76702CDE6353}"/>
              </a:ext>
            </a:extLst>
          </p:cNvPr>
          <p:cNvSpPr txBox="1"/>
          <p:nvPr/>
        </p:nvSpPr>
        <p:spPr>
          <a:xfrm>
            <a:off x="5071983" y="6652972"/>
            <a:ext cx="1744195" cy="3246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200" spc="203">
                <a:solidFill>
                  <a:schemeClr val="bg1">
                    <a:lumMod val="50000"/>
                  </a:schemeClr>
                </a:solidFill>
              </a:rPr>
              <a:t>Program Increment (PI)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D045ACB-5408-4726-9310-0DBAAB3C1B28}"/>
              </a:ext>
            </a:extLst>
          </p:cNvPr>
          <p:cNvSpPr txBox="1"/>
          <p:nvPr/>
        </p:nvSpPr>
        <p:spPr>
          <a:xfrm>
            <a:off x="3215936" y="7070226"/>
            <a:ext cx="3040331" cy="102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500">
                <a:solidFill>
                  <a:schemeClr val="tx2"/>
                </a:solidFill>
              </a:rPr>
              <a:t>The Roles/Groups</a:t>
            </a:r>
          </a:p>
          <a:p>
            <a:pPr marL="389335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Delivery Unit (DU) Lead</a:t>
            </a:r>
          </a:p>
          <a:p>
            <a:pPr marL="389335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System Architect</a:t>
            </a:r>
          </a:p>
          <a:p>
            <a:pPr marL="389335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System Owner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AE96AA9-C45F-4850-9059-538B141E35EE}"/>
              </a:ext>
            </a:extLst>
          </p:cNvPr>
          <p:cNvSpPr txBox="1"/>
          <p:nvPr/>
        </p:nvSpPr>
        <p:spPr>
          <a:xfrm>
            <a:off x="6535253" y="7070226"/>
            <a:ext cx="3821880" cy="1477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500">
                <a:solidFill>
                  <a:schemeClr val="tx2"/>
                </a:solidFill>
              </a:rPr>
              <a:t>Primary ceremonies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Delivery Increment (aka Big Room) Planning 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Scrum of Scrums (SoS)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Product Owner (PO) Sync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Delivery Increment (DI) Demo 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Delivery Increment (DI) Retrospective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47A86BA-53D7-4365-94E6-3908ACF977BE}"/>
              </a:ext>
            </a:extLst>
          </p:cNvPr>
          <p:cNvSpPr txBox="1"/>
          <p:nvPr/>
        </p:nvSpPr>
        <p:spPr>
          <a:xfrm>
            <a:off x="5648368" y="4435625"/>
            <a:ext cx="1005190" cy="2329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350" b="1">
                <a:solidFill>
                  <a:srgbClr val="717171"/>
                </a:solidFill>
              </a:rPr>
              <a:t>Stand-up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EA340-8D29-42E0-A77F-90205D193CA1}"/>
              </a:ext>
            </a:extLst>
          </p:cNvPr>
          <p:cNvSpPr txBox="1"/>
          <p:nvPr/>
        </p:nvSpPr>
        <p:spPr>
          <a:xfrm>
            <a:off x="746629" y="205497"/>
            <a:ext cx="6044412" cy="588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/>
              <a:t>ART = VDU – Value Delivery Unit or VDC – Value Delivery Construct</a:t>
            </a:r>
          </a:p>
          <a:p>
            <a:r>
              <a:rPr lang="en-IE"/>
              <a:t>ST = SDU – Solution Delivery Unit or SDC – Solution Delivery Construct</a:t>
            </a: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1E7B209B-3FE0-406D-AC3E-8764656D949F}"/>
              </a:ext>
            </a:extLst>
          </p:cNvPr>
          <p:cNvSpPr/>
          <p:nvPr/>
        </p:nvSpPr>
        <p:spPr>
          <a:xfrm>
            <a:off x="8046283" y="4290897"/>
            <a:ext cx="2528778" cy="1033394"/>
          </a:xfrm>
          <a:prstGeom prst="cube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232">
                <a:solidFill>
                  <a:schemeClr val="tx1">
                    <a:lumMod val="50000"/>
                    <a:lumOff val="50000"/>
                  </a:schemeClr>
                </a:solidFill>
              </a:rPr>
              <a:t>Increment of Working Outcomes</a:t>
            </a:r>
          </a:p>
          <a:p>
            <a:pPr algn="ctr"/>
            <a:r>
              <a:rPr lang="en-IE" sz="1232">
                <a:solidFill>
                  <a:schemeClr val="tx1">
                    <a:lumMod val="50000"/>
                    <a:lumOff val="50000"/>
                  </a:schemeClr>
                </a:solidFill>
              </a:rPr>
              <a:t>Team/Product/Solution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CC5641-B1FF-4DFD-B12E-3CBB7807D003}"/>
              </a:ext>
            </a:extLst>
          </p:cNvPr>
          <p:cNvSpPr/>
          <p:nvPr/>
        </p:nvSpPr>
        <p:spPr>
          <a:xfrm>
            <a:off x="8565255" y="3035910"/>
            <a:ext cx="2283654" cy="3617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6BA1E9A-1A3C-4B13-A3FF-B00FD7E13F04}"/>
              </a:ext>
            </a:extLst>
          </p:cNvPr>
          <p:cNvSpPr/>
          <p:nvPr/>
        </p:nvSpPr>
        <p:spPr>
          <a:xfrm>
            <a:off x="8553115" y="4505536"/>
            <a:ext cx="65262" cy="181796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bIns="0" rtlCol="0" anchor="ctr"/>
          <a:lstStyle/>
          <a:p>
            <a:pPr algn="ctr"/>
            <a:endParaRPr lang="en-US" sz="135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9F7DFD7-303F-4332-87DC-514D96406D04}"/>
              </a:ext>
            </a:extLst>
          </p:cNvPr>
          <p:cNvSpPr>
            <a:spLocks noChangeAspect="1"/>
          </p:cNvSpPr>
          <p:nvPr/>
        </p:nvSpPr>
        <p:spPr>
          <a:xfrm>
            <a:off x="8489911" y="4290702"/>
            <a:ext cx="204717" cy="208047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86D9DD-FC80-4156-9FBE-3922904159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663" y="180057"/>
            <a:ext cx="4493141" cy="16277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DE4C7D-5BFB-429A-AE9C-0B4CEBE36190}"/>
              </a:ext>
            </a:extLst>
          </p:cNvPr>
          <p:cNvSpPr/>
          <p:nvPr/>
        </p:nvSpPr>
        <p:spPr>
          <a:xfrm>
            <a:off x="6930013" y="180057"/>
            <a:ext cx="4447792" cy="16277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4287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FEDF184B-B882-44E9-95D5-73F90353F74F}"/>
              </a:ext>
            </a:extLst>
          </p:cNvPr>
          <p:cNvSpPr txBox="1"/>
          <p:nvPr/>
        </p:nvSpPr>
        <p:spPr>
          <a:xfrm>
            <a:off x="1454314" y="2689121"/>
            <a:ext cx="1744195" cy="3246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200" spc="203">
                <a:solidFill>
                  <a:schemeClr val="bg1">
                    <a:lumMod val="50000"/>
                  </a:schemeClr>
                </a:solidFill>
              </a:rPr>
              <a:t>Solution PI </a:t>
            </a:r>
          </a:p>
          <a:p>
            <a:pPr algn="ctr"/>
            <a:r>
              <a:rPr lang="en-US" sz="1200" spc="203">
                <a:solidFill>
                  <a:schemeClr val="bg1">
                    <a:lumMod val="50000"/>
                  </a:schemeClr>
                </a:solidFill>
              </a:rPr>
              <a:t>Plan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17D88CD5-843F-47BB-B0AB-7A86262BF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489" y="3270135"/>
            <a:ext cx="4493141" cy="16277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435543-F200-4533-A89A-B5F71705E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090" y="3416221"/>
            <a:ext cx="4493141" cy="162777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F9F18-97FA-4E4A-92A3-B4AA9E4B005A}"/>
              </a:ext>
            </a:extLst>
          </p:cNvPr>
          <p:cNvCxnSpPr/>
          <p:nvPr/>
        </p:nvCxnSpPr>
        <p:spPr>
          <a:xfrm flipV="1">
            <a:off x="7715312" y="4246948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EB6936-F297-4257-A53C-350DCD2755BD}"/>
              </a:ext>
            </a:extLst>
          </p:cNvPr>
          <p:cNvSpPr txBox="1"/>
          <p:nvPr/>
        </p:nvSpPr>
        <p:spPr>
          <a:xfrm>
            <a:off x="3658603" y="4389203"/>
            <a:ext cx="93680" cy="16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62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D03E89-DE7F-4740-AD61-7504AB0BBFC4}"/>
              </a:ext>
            </a:extLst>
          </p:cNvPr>
          <p:cNvSpPr/>
          <p:nvPr/>
        </p:nvSpPr>
        <p:spPr>
          <a:xfrm>
            <a:off x="5535418" y="3944790"/>
            <a:ext cx="1252383" cy="119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AC2D59-96AA-41C9-B55B-946B2B16446E}"/>
              </a:ext>
            </a:extLst>
          </p:cNvPr>
          <p:cNvGrpSpPr/>
          <p:nvPr/>
        </p:nvGrpSpPr>
        <p:grpSpPr>
          <a:xfrm>
            <a:off x="3406396" y="3546776"/>
            <a:ext cx="648127" cy="831797"/>
            <a:chOff x="3406396" y="3982713"/>
            <a:chExt cx="648127" cy="831797"/>
          </a:xfrm>
        </p:grpSpPr>
        <p:sp>
          <p:nvSpPr>
            <p:cNvPr id="29" name="SPIKE">
              <a:extLst>
                <a:ext uri="{FF2B5EF4-FFF2-40B4-BE49-F238E27FC236}">
                  <a16:creationId xmlns:a16="http://schemas.microsoft.com/office/drawing/2014/main" id="{2FAB56CC-F674-431B-9884-43BC34868788}"/>
                </a:ext>
              </a:extLst>
            </p:cNvPr>
            <p:cNvSpPr/>
            <p:nvPr/>
          </p:nvSpPr>
          <p:spPr>
            <a:xfrm>
              <a:off x="3722277" y="4365892"/>
              <a:ext cx="93116" cy="86085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0" name="Defect 2">
              <a:extLst>
                <a:ext uri="{FF2B5EF4-FFF2-40B4-BE49-F238E27FC236}">
                  <a16:creationId xmlns:a16="http://schemas.microsoft.com/office/drawing/2014/main" id="{8A22637E-C7F3-4359-856E-883D05E0A95B}"/>
                </a:ext>
              </a:extLst>
            </p:cNvPr>
            <p:cNvSpPr/>
            <p:nvPr/>
          </p:nvSpPr>
          <p:spPr>
            <a:xfrm>
              <a:off x="3741239" y="4549188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1" name="Defect">
              <a:extLst>
                <a:ext uri="{FF2B5EF4-FFF2-40B4-BE49-F238E27FC236}">
                  <a16:creationId xmlns:a16="http://schemas.microsoft.com/office/drawing/2014/main" id="{F48CE40A-E4A2-4833-A2C3-60E4EE96E5D0}"/>
                </a:ext>
              </a:extLst>
            </p:cNvPr>
            <p:cNvSpPr/>
            <p:nvPr/>
          </p:nvSpPr>
          <p:spPr>
            <a:xfrm>
              <a:off x="3780203" y="4103724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latin typeface="Verdana"/>
                </a:rPr>
                <a:t>Defect</a:t>
              </a:r>
            </a:p>
          </p:txBody>
        </p:sp>
        <p:sp>
          <p:nvSpPr>
            <p:cNvPr id="32" name="SPIKE 2">
              <a:extLst>
                <a:ext uri="{FF2B5EF4-FFF2-40B4-BE49-F238E27FC236}">
                  <a16:creationId xmlns:a16="http://schemas.microsoft.com/office/drawing/2014/main" id="{447586A3-716B-4594-A40D-BDEBE703B2E8}"/>
                </a:ext>
              </a:extLst>
            </p:cNvPr>
            <p:cNvSpPr/>
            <p:nvPr/>
          </p:nvSpPr>
          <p:spPr>
            <a:xfrm>
              <a:off x="3617330" y="3982713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latin typeface="Verdana"/>
                </a:rPr>
                <a:t>SPIKE</a:t>
              </a:r>
            </a:p>
          </p:txBody>
        </p:sp>
        <p:sp>
          <p:nvSpPr>
            <p:cNvPr id="33" name="Story 6/3">
              <a:extLst>
                <a:ext uri="{FF2B5EF4-FFF2-40B4-BE49-F238E27FC236}">
                  <a16:creationId xmlns:a16="http://schemas.microsoft.com/office/drawing/2014/main" id="{B055827B-2A22-4729-B8DD-E264425DA35E}"/>
                </a:ext>
              </a:extLst>
            </p:cNvPr>
            <p:cNvSpPr/>
            <p:nvPr/>
          </p:nvSpPr>
          <p:spPr>
            <a:xfrm>
              <a:off x="3718099" y="4745642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4" name="Story 5/3">
              <a:extLst>
                <a:ext uri="{FF2B5EF4-FFF2-40B4-BE49-F238E27FC236}">
                  <a16:creationId xmlns:a16="http://schemas.microsoft.com/office/drawing/2014/main" id="{886B8F2A-4FFC-469E-8FB1-EB0CECB7495C}"/>
                </a:ext>
              </a:extLst>
            </p:cNvPr>
            <p:cNvSpPr/>
            <p:nvPr/>
          </p:nvSpPr>
          <p:spPr>
            <a:xfrm>
              <a:off x="3644306" y="4725318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5" name="Story 4/3">
              <a:extLst>
                <a:ext uri="{FF2B5EF4-FFF2-40B4-BE49-F238E27FC236}">
                  <a16:creationId xmlns:a16="http://schemas.microsoft.com/office/drawing/2014/main" id="{4DBEFBE0-1FDF-4FE0-A9E3-AB256845F661}"/>
                </a:ext>
              </a:extLst>
            </p:cNvPr>
            <p:cNvSpPr/>
            <p:nvPr/>
          </p:nvSpPr>
          <p:spPr>
            <a:xfrm>
              <a:off x="3631631" y="4480305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6" name="Story 3/3">
              <a:extLst>
                <a:ext uri="{FF2B5EF4-FFF2-40B4-BE49-F238E27FC236}">
                  <a16:creationId xmlns:a16="http://schemas.microsoft.com/office/drawing/2014/main" id="{04D6A9F5-EAD8-4260-82E8-5D273FCD1CE5}"/>
                </a:ext>
              </a:extLst>
            </p:cNvPr>
            <p:cNvSpPr/>
            <p:nvPr/>
          </p:nvSpPr>
          <p:spPr>
            <a:xfrm>
              <a:off x="3552792" y="4394220"/>
              <a:ext cx="93116" cy="86085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7" name="Story 2/3">
              <a:extLst>
                <a:ext uri="{FF2B5EF4-FFF2-40B4-BE49-F238E27FC236}">
                  <a16:creationId xmlns:a16="http://schemas.microsoft.com/office/drawing/2014/main" id="{C72AA614-E66D-4EDA-9FD0-1A1EB91FB9EA}"/>
                </a:ext>
              </a:extLst>
            </p:cNvPr>
            <p:cNvSpPr/>
            <p:nvPr/>
          </p:nvSpPr>
          <p:spPr>
            <a:xfrm>
              <a:off x="3419327" y="4095667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700" kern="0">
                  <a:latin typeface="Verdana"/>
                </a:rPr>
                <a:t>Story</a:t>
              </a:r>
            </a:p>
          </p:txBody>
        </p:sp>
        <p:sp>
          <p:nvSpPr>
            <p:cNvPr id="38" name="Team Backlog Funnel">
              <a:extLst>
                <a:ext uri="{FF2B5EF4-FFF2-40B4-BE49-F238E27FC236}">
                  <a16:creationId xmlns:a16="http://schemas.microsoft.com/office/drawing/2014/main" id="{A400FA1F-0CCE-406B-BE9C-268B27CF14E5}"/>
                </a:ext>
              </a:extLst>
            </p:cNvPr>
            <p:cNvSpPr/>
            <p:nvPr/>
          </p:nvSpPr>
          <p:spPr>
            <a:xfrm>
              <a:off x="3406396" y="4290897"/>
              <a:ext cx="621525" cy="447643"/>
            </a:xfrm>
            <a:custGeom>
              <a:avLst/>
              <a:gdLst>
                <a:gd name="connsiteX0" fmla="*/ 577362 w 1764197"/>
                <a:gd name="connsiteY0" fmla="*/ 1035115 h 1440160"/>
                <a:gd name="connsiteX1" fmla="*/ 1186834 w 1764197"/>
                <a:gd name="connsiteY1" fmla="*/ 1035115 h 1440160"/>
                <a:gd name="connsiteX2" fmla="*/ 1110698 w 1764197"/>
                <a:gd name="connsiteY2" fmla="*/ 1440160 h 1440160"/>
                <a:gd name="connsiteX3" fmla="*/ 882098 w 1764197"/>
                <a:gd name="connsiteY3" fmla="*/ 1440160 h 1440160"/>
                <a:gd name="connsiteX4" fmla="*/ 653498 w 1764197"/>
                <a:gd name="connsiteY4" fmla="*/ 1440160 h 1440160"/>
                <a:gd name="connsiteX5" fmla="*/ 432346 w 1764197"/>
                <a:gd name="connsiteY5" fmla="*/ 742583 h 1440160"/>
                <a:gd name="connsiteX6" fmla="*/ 1331853 w 1764197"/>
                <a:gd name="connsiteY6" fmla="*/ 742583 h 1440160"/>
                <a:gd name="connsiteX7" fmla="*/ 1204773 w 1764197"/>
                <a:gd name="connsiteY7" fmla="*/ 939686 h 1440160"/>
                <a:gd name="connsiteX8" fmla="*/ 1200371 w 1764197"/>
                <a:gd name="connsiteY8" fmla="*/ 963107 h 1440160"/>
                <a:gd name="connsiteX9" fmla="*/ 563828 w 1764197"/>
                <a:gd name="connsiteY9" fmla="*/ 963107 h 1440160"/>
                <a:gd name="connsiteX10" fmla="*/ 559425 w 1764197"/>
                <a:gd name="connsiteY10" fmla="*/ 939686 h 1440160"/>
                <a:gd name="connsiteX11" fmla="*/ 243739 w 1764197"/>
                <a:gd name="connsiteY11" fmla="*/ 450050 h 1440160"/>
                <a:gd name="connsiteX12" fmla="*/ 1520460 w 1764197"/>
                <a:gd name="connsiteY12" fmla="*/ 450050 h 1440160"/>
                <a:gd name="connsiteX13" fmla="*/ 1378279 w 1764197"/>
                <a:gd name="connsiteY13" fmla="*/ 670575 h 1440160"/>
                <a:gd name="connsiteX14" fmla="*/ 385919 w 1764197"/>
                <a:gd name="connsiteY14" fmla="*/ 670575 h 1440160"/>
                <a:gd name="connsiteX15" fmla="*/ 90010 w 1764197"/>
                <a:gd name="connsiteY15" fmla="*/ 0 h 1440160"/>
                <a:gd name="connsiteX16" fmla="*/ 1674187 w 1764197"/>
                <a:gd name="connsiteY16" fmla="*/ 0 h 1440160"/>
                <a:gd name="connsiteX17" fmla="*/ 1757124 w 1764197"/>
                <a:gd name="connsiteY17" fmla="*/ 54974 h 1440160"/>
                <a:gd name="connsiteX18" fmla="*/ 1760563 w 1764197"/>
                <a:gd name="connsiteY18" fmla="*/ 72008 h 1440160"/>
                <a:gd name="connsiteX19" fmla="*/ 1764196 w 1764197"/>
                <a:gd name="connsiteY19" fmla="*/ 72008 h 1440160"/>
                <a:gd name="connsiteX20" fmla="*/ 1761429 w 1764197"/>
                <a:gd name="connsiteY20" fmla="*/ 76300 h 1440160"/>
                <a:gd name="connsiteX21" fmla="*/ 1764197 w 1764197"/>
                <a:gd name="connsiteY21" fmla="*/ 90010 h 1440160"/>
                <a:gd name="connsiteX22" fmla="*/ 1709223 w 1764197"/>
                <a:gd name="connsiteY22" fmla="*/ 172947 h 1440160"/>
                <a:gd name="connsiteX23" fmla="*/ 1697605 w 1764197"/>
                <a:gd name="connsiteY23" fmla="*/ 175292 h 1440160"/>
                <a:gd name="connsiteX24" fmla="*/ 1566885 w 1764197"/>
                <a:gd name="connsiteY24" fmla="*/ 378042 h 1440160"/>
                <a:gd name="connsiteX25" fmla="*/ 197312 w 1764197"/>
                <a:gd name="connsiteY25" fmla="*/ 378042 h 1440160"/>
                <a:gd name="connsiteX26" fmla="*/ 66591 w 1764197"/>
                <a:gd name="connsiteY26" fmla="*/ 175292 h 1440160"/>
                <a:gd name="connsiteX27" fmla="*/ 54974 w 1764197"/>
                <a:gd name="connsiteY27" fmla="*/ 172947 h 1440160"/>
                <a:gd name="connsiteX28" fmla="*/ 0 w 1764197"/>
                <a:gd name="connsiteY28" fmla="*/ 90010 h 1440160"/>
                <a:gd name="connsiteX29" fmla="*/ 2768 w 1764197"/>
                <a:gd name="connsiteY29" fmla="*/ 76301 h 1440160"/>
                <a:gd name="connsiteX30" fmla="*/ 0 w 1764197"/>
                <a:gd name="connsiteY30" fmla="*/ 72008 h 1440160"/>
                <a:gd name="connsiteX31" fmla="*/ 3635 w 1764197"/>
                <a:gd name="connsiteY31" fmla="*/ 72008 h 1440160"/>
                <a:gd name="connsiteX32" fmla="*/ 7074 w 1764197"/>
                <a:gd name="connsiteY32" fmla="*/ 54974 h 1440160"/>
                <a:gd name="connsiteX33" fmla="*/ 90010 w 1764197"/>
                <a:gd name="connsiteY33" fmla="*/ 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4197" h="1440160">
                  <a:moveTo>
                    <a:pt x="577362" y="1035115"/>
                  </a:moveTo>
                  <a:lnTo>
                    <a:pt x="1186834" y="1035115"/>
                  </a:lnTo>
                  <a:lnTo>
                    <a:pt x="1110698" y="1440160"/>
                  </a:lnTo>
                  <a:lnTo>
                    <a:pt x="882098" y="1440160"/>
                  </a:lnTo>
                  <a:lnTo>
                    <a:pt x="653498" y="1440160"/>
                  </a:lnTo>
                  <a:close/>
                  <a:moveTo>
                    <a:pt x="432346" y="742583"/>
                  </a:moveTo>
                  <a:lnTo>
                    <a:pt x="1331853" y="742583"/>
                  </a:lnTo>
                  <a:lnTo>
                    <a:pt x="1204773" y="939686"/>
                  </a:lnTo>
                  <a:lnTo>
                    <a:pt x="1200371" y="963107"/>
                  </a:lnTo>
                  <a:lnTo>
                    <a:pt x="563828" y="963107"/>
                  </a:lnTo>
                  <a:lnTo>
                    <a:pt x="559425" y="939686"/>
                  </a:lnTo>
                  <a:close/>
                  <a:moveTo>
                    <a:pt x="243739" y="450050"/>
                  </a:moveTo>
                  <a:lnTo>
                    <a:pt x="1520460" y="450050"/>
                  </a:lnTo>
                  <a:lnTo>
                    <a:pt x="1378279" y="670575"/>
                  </a:lnTo>
                  <a:lnTo>
                    <a:pt x="385919" y="670575"/>
                  </a:lnTo>
                  <a:close/>
                  <a:moveTo>
                    <a:pt x="90010" y="0"/>
                  </a:moveTo>
                  <a:lnTo>
                    <a:pt x="1674187" y="0"/>
                  </a:lnTo>
                  <a:cubicBezTo>
                    <a:pt x="1711470" y="0"/>
                    <a:pt x="1743459" y="22668"/>
                    <a:pt x="1757124" y="54974"/>
                  </a:cubicBezTo>
                  <a:lnTo>
                    <a:pt x="1760563" y="72008"/>
                  </a:lnTo>
                  <a:lnTo>
                    <a:pt x="1764196" y="72008"/>
                  </a:lnTo>
                  <a:lnTo>
                    <a:pt x="1761429" y="76300"/>
                  </a:lnTo>
                  <a:lnTo>
                    <a:pt x="1764197" y="90010"/>
                  </a:lnTo>
                  <a:cubicBezTo>
                    <a:pt x="1764197" y="127293"/>
                    <a:pt x="1741529" y="159282"/>
                    <a:pt x="1709223" y="172947"/>
                  </a:cubicBezTo>
                  <a:lnTo>
                    <a:pt x="1697605" y="175292"/>
                  </a:lnTo>
                  <a:lnTo>
                    <a:pt x="1566885" y="378042"/>
                  </a:lnTo>
                  <a:lnTo>
                    <a:pt x="197312" y="378042"/>
                  </a:lnTo>
                  <a:lnTo>
                    <a:pt x="66591" y="175292"/>
                  </a:lnTo>
                  <a:lnTo>
                    <a:pt x="54974" y="172947"/>
                  </a:lnTo>
                  <a:cubicBezTo>
                    <a:pt x="22668" y="159282"/>
                    <a:pt x="0" y="127293"/>
                    <a:pt x="0" y="90010"/>
                  </a:cubicBezTo>
                  <a:lnTo>
                    <a:pt x="2768" y="76301"/>
                  </a:lnTo>
                  <a:lnTo>
                    <a:pt x="0" y="72008"/>
                  </a:lnTo>
                  <a:lnTo>
                    <a:pt x="3635" y="72008"/>
                  </a:lnTo>
                  <a:lnTo>
                    <a:pt x="7074" y="54974"/>
                  </a:lnTo>
                  <a:cubicBezTo>
                    <a:pt x="20738" y="22668"/>
                    <a:pt x="52727" y="0"/>
                    <a:pt x="90010" y="0"/>
                  </a:cubicBezTo>
                  <a:close/>
                </a:path>
              </a:pathLst>
            </a:custGeom>
            <a:solidFill>
              <a:srgbClr val="FFFFFF">
                <a:lumMod val="50000"/>
                <a:alpha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831" tIns="18416" rIns="36831" bIns="294640" rtlCol="0" anchor="ctr"/>
            <a:lstStyle/>
            <a:p>
              <a:pPr algn="ctr" defTabSz="379163">
                <a:defRPr/>
              </a:pPr>
              <a:endParaRPr lang="en-GB" sz="600" b="1" kern="0">
                <a:solidFill>
                  <a:schemeClr val="bg1"/>
                </a:solidFill>
                <a:latin typeface="Verdana"/>
              </a:endParaRPr>
            </a:p>
            <a:p>
              <a:pPr algn="ctr" defTabSz="379163">
                <a:defRPr/>
              </a:pPr>
              <a:r>
                <a:rPr lang="en-GB" sz="700" b="1" kern="0">
                  <a:solidFill>
                    <a:schemeClr val="bg1"/>
                  </a:solidFill>
                  <a:latin typeface="Verdana"/>
                </a:rPr>
                <a:t>Team Backlog</a:t>
              </a:r>
            </a:p>
            <a:p>
              <a:pPr algn="ctr" defTabSz="379163">
                <a:defRPr/>
              </a:pPr>
              <a:endParaRPr lang="en-GB" sz="459" kern="0">
                <a:latin typeface="Verdana"/>
              </a:endParaRPr>
            </a:p>
          </p:txBody>
        </p:sp>
      </p:grpSp>
      <p:sp>
        <p:nvSpPr>
          <p:cNvPr id="39" name="Release Package" hidden="1">
            <a:extLst>
              <a:ext uri="{FF2B5EF4-FFF2-40B4-BE49-F238E27FC236}">
                <a16:creationId xmlns:a16="http://schemas.microsoft.com/office/drawing/2014/main" id="{2B2D29FE-4CD4-494A-8D6C-7F6A49A67FFA}"/>
              </a:ext>
            </a:extLst>
          </p:cNvPr>
          <p:cNvSpPr/>
          <p:nvPr/>
        </p:nvSpPr>
        <p:spPr>
          <a:xfrm>
            <a:off x="3376677" y="3999274"/>
            <a:ext cx="699247" cy="909021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5FC4391-6117-4BDF-BCDD-9AA703083696}"/>
              </a:ext>
            </a:extLst>
          </p:cNvPr>
          <p:cNvGrpSpPr/>
          <p:nvPr/>
        </p:nvGrpSpPr>
        <p:grpSpPr>
          <a:xfrm>
            <a:off x="4103268" y="4347666"/>
            <a:ext cx="143312" cy="482167"/>
            <a:chOff x="2381251" y="1718671"/>
            <a:chExt cx="187408" cy="630526"/>
          </a:xfrm>
          <a:noFill/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D78F3D-B6CF-4B9F-83A4-9CB67F0520D6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F998994-E6D1-419D-934D-8FEC6B4189D6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6DC01AE-48AD-4A01-8008-7143125BA383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01CF564-50FF-45E5-9B24-9297A4EBEEA4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0A267D8-B617-4251-86C9-2251974E71B6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5B6E69F-CED5-40D6-A9E3-3407189D4736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1C034FB-1242-4AD8-8427-F619FC368A50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11FEB4-60E1-49F5-AFCD-A5C4A35DF71B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1A59C01-245C-4977-BD87-7D369A4A5A90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3B7852-E922-4E17-A82B-ACEAE5CB4C3E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16BBFCD2-8B51-425D-B005-058D529DDF83}"/>
              </a:ext>
            </a:extLst>
          </p:cNvPr>
          <p:cNvSpPr/>
          <p:nvPr/>
        </p:nvSpPr>
        <p:spPr>
          <a:xfrm rot="1261158">
            <a:off x="4257328" y="4296124"/>
            <a:ext cx="104887" cy="393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sp>
        <p:nvSpPr>
          <p:cNvPr id="112" name="Arrow Start">
            <a:extLst>
              <a:ext uri="{FF2B5EF4-FFF2-40B4-BE49-F238E27FC236}">
                <a16:creationId xmlns:a16="http://schemas.microsoft.com/office/drawing/2014/main" id="{8100BE56-9AF1-4281-9E97-7473D5A4B42F}"/>
              </a:ext>
            </a:extLst>
          </p:cNvPr>
          <p:cNvSpPr/>
          <p:nvPr/>
        </p:nvSpPr>
        <p:spPr>
          <a:xfrm rot="10800000">
            <a:off x="3801210" y="4384329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113" name="Straight Arrow Connector 25">
            <a:extLst>
              <a:ext uri="{FF2B5EF4-FFF2-40B4-BE49-F238E27FC236}">
                <a16:creationId xmlns:a16="http://schemas.microsoft.com/office/drawing/2014/main" id="{502445AE-ED78-46C7-81D7-81D507AC50ED}"/>
              </a:ext>
            </a:extLst>
          </p:cNvPr>
          <p:cNvCxnSpPr>
            <a:cxnSpLocks/>
          </p:cNvCxnSpPr>
          <p:nvPr/>
        </p:nvCxnSpPr>
        <p:spPr>
          <a:xfrm rot="720000">
            <a:off x="4263146" y="4833743"/>
            <a:ext cx="139849" cy="1048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D81BA209-03D3-4FAD-B7A7-132610777C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865" y="4151370"/>
            <a:ext cx="727212" cy="54541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F6AF8D5-C219-4317-8241-6AE424161476}"/>
              </a:ext>
            </a:extLst>
          </p:cNvPr>
          <p:cNvSpPr txBox="1"/>
          <p:nvPr/>
        </p:nvSpPr>
        <p:spPr>
          <a:xfrm>
            <a:off x="5723562" y="4621436"/>
            <a:ext cx="82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3">
                    <a:lumMod val="50000"/>
                  </a:schemeClr>
                </a:solidFill>
              </a:rPr>
              <a:t>Agile</a:t>
            </a:r>
          </a:p>
          <a:p>
            <a:pPr algn="ctr"/>
            <a:r>
              <a:rPr lang="en-US" sz="1000">
                <a:solidFill>
                  <a:schemeClr val="accent3">
                    <a:lumMod val="50000"/>
                  </a:schemeClr>
                </a:solidFill>
              </a:rPr>
              <a:t>Team</a:t>
            </a:r>
            <a:endParaRPr lang="en-US" sz="1000" i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7F08CD88-3E02-40E4-AAFF-A5823B8DD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420000">
            <a:off x="6664526" y="4294794"/>
            <a:ext cx="200025" cy="17145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C6B3A34B-2DBC-4B45-A4EC-AC67E0BA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60000">
            <a:off x="6054761" y="3857997"/>
            <a:ext cx="200025" cy="17145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C4C4D860-AD98-4C1A-A0FF-2452E1865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622906">
            <a:off x="5450877" y="4307906"/>
            <a:ext cx="200025" cy="171450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4C620C46-DE71-4CAA-8801-435046B7F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300000">
            <a:off x="6184598" y="5062727"/>
            <a:ext cx="200025" cy="171450"/>
          </a:xfrm>
          <a:prstGeom prst="rect">
            <a:avLst/>
          </a:prstGeom>
        </p:spPr>
      </p:pic>
      <p:pic>
        <p:nvPicPr>
          <p:cNvPr id="142" name="Arrow Plan to DBT">
            <a:extLst>
              <a:ext uri="{FF2B5EF4-FFF2-40B4-BE49-F238E27FC236}">
                <a16:creationId xmlns:a16="http://schemas.microsoft.com/office/drawing/2014/main" id="{606F98FD-ADCD-4285-A392-BF3A31A32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878" y="5062522"/>
            <a:ext cx="200025" cy="171450"/>
          </a:xfrm>
          <a:prstGeom prst="rect">
            <a:avLst/>
          </a:prstGeom>
        </p:spPr>
      </p:pic>
      <p:pic>
        <p:nvPicPr>
          <p:cNvPr id="143" name="Arrow Plan to DBT">
            <a:extLst>
              <a:ext uri="{FF2B5EF4-FFF2-40B4-BE49-F238E27FC236}">
                <a16:creationId xmlns:a16="http://schemas.microsoft.com/office/drawing/2014/main" id="{E0520C09-96AB-4CD2-AA5C-B32D1768D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924" y="5064048"/>
            <a:ext cx="200025" cy="171450"/>
          </a:xfrm>
          <a:prstGeom prst="rect">
            <a:avLst/>
          </a:prstGeom>
        </p:spPr>
      </p:pic>
      <p:graphicFrame>
        <p:nvGraphicFramePr>
          <p:cNvPr id="144" name="Dev I and A">
            <a:extLst>
              <a:ext uri="{FF2B5EF4-FFF2-40B4-BE49-F238E27FC236}">
                <a16:creationId xmlns:a16="http://schemas.microsoft.com/office/drawing/2014/main" id="{684B50AF-A41A-4196-8011-E864B17FE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43523"/>
              </p:ext>
            </p:extLst>
          </p:nvPr>
        </p:nvGraphicFramePr>
        <p:xfrm>
          <a:off x="4470748" y="4954711"/>
          <a:ext cx="358299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222">
                  <a:extLst>
                    <a:ext uri="{9D8B030D-6E8A-4147-A177-3AD203B41FA5}">
                      <a16:colId xmlns:a16="http://schemas.microsoft.com/office/drawing/2014/main" val="2067359037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244871347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686183669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3342285511"/>
                    </a:ext>
                  </a:extLst>
                </a:gridCol>
                <a:gridCol w="569361">
                  <a:extLst>
                    <a:ext uri="{9D8B030D-6E8A-4147-A177-3AD203B41FA5}">
                      <a16:colId xmlns:a16="http://schemas.microsoft.com/office/drawing/2014/main" val="2664789922"/>
                    </a:ext>
                  </a:extLst>
                </a:gridCol>
                <a:gridCol w="768743">
                  <a:extLst>
                    <a:ext uri="{9D8B030D-6E8A-4147-A177-3AD203B41FA5}">
                      <a16:colId xmlns:a16="http://schemas.microsoft.com/office/drawing/2014/main" val="481042060"/>
                    </a:ext>
                  </a:extLst>
                </a:gridCol>
              </a:tblGrid>
              <a:tr h="234377"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Inspect &amp; </a:t>
                      </a:r>
                    </a:p>
                    <a:p>
                      <a:pPr algn="ctr"/>
                      <a:r>
                        <a:rPr lang="en-IE" sz="1000"/>
                        <a:t>Adapt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195212"/>
                  </a:ext>
                </a:extLst>
              </a:tr>
            </a:tbl>
          </a:graphicData>
        </a:graphic>
      </p:graphicFrame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B4CF4067-D40F-471D-96AD-C473430A76C0}"/>
              </a:ext>
            </a:extLst>
          </p:cNvPr>
          <p:cNvCxnSpPr>
            <a:cxnSpLocks/>
          </p:cNvCxnSpPr>
          <p:nvPr/>
        </p:nvCxnSpPr>
        <p:spPr>
          <a:xfrm flipV="1">
            <a:off x="4439262" y="4879380"/>
            <a:ext cx="3931920" cy="264097"/>
          </a:xfrm>
          <a:prstGeom prst="bentConnector3">
            <a:avLst>
              <a:gd name="adj1" fmla="val 99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Flowchart: Punched Tape 160">
            <a:extLst>
              <a:ext uri="{FF2B5EF4-FFF2-40B4-BE49-F238E27FC236}">
                <a16:creationId xmlns:a16="http://schemas.microsoft.com/office/drawing/2014/main" id="{4ECC62E0-CCF0-4B6D-938C-CB0A9AC3E014}"/>
              </a:ext>
            </a:extLst>
          </p:cNvPr>
          <p:cNvSpPr/>
          <p:nvPr/>
        </p:nvSpPr>
        <p:spPr>
          <a:xfrm>
            <a:off x="7149946" y="3993926"/>
            <a:ext cx="567591" cy="479318"/>
          </a:xfrm>
          <a:prstGeom prst="flowChartPunchedTap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Demo</a:t>
            </a:r>
          </a:p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Retro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039471-9442-440A-B7A1-0FAF007E5958}"/>
              </a:ext>
            </a:extLst>
          </p:cNvPr>
          <p:cNvGrpSpPr/>
          <p:nvPr/>
        </p:nvGrpSpPr>
        <p:grpSpPr>
          <a:xfrm>
            <a:off x="5531472" y="5308108"/>
            <a:ext cx="1253121" cy="655637"/>
            <a:chOff x="5412710" y="5754296"/>
            <a:chExt cx="1253121" cy="655637"/>
          </a:xfrm>
        </p:grpSpPr>
        <p:pic>
          <p:nvPicPr>
            <p:cNvPr id="150" name="Picture 149" descr="Diagram&#10;&#10;Description automatically generated">
              <a:extLst>
                <a:ext uri="{FF2B5EF4-FFF2-40B4-BE49-F238E27FC236}">
                  <a16:creationId xmlns:a16="http://schemas.microsoft.com/office/drawing/2014/main" id="{D54DFE76-1215-49BD-B790-84DB9F291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25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2710" y="5754296"/>
              <a:ext cx="1253121" cy="655637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E7FCCCD-0ABB-4F18-A6BD-6E2AC2A0790F}"/>
                </a:ext>
              </a:extLst>
            </p:cNvPr>
            <p:cNvSpPr txBox="1"/>
            <p:nvPr/>
          </p:nvSpPr>
          <p:spPr>
            <a:xfrm>
              <a:off x="5508893" y="5886022"/>
              <a:ext cx="6188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Dev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CD0F973-C317-44BF-9F9A-1A0381D0D475}"/>
                </a:ext>
              </a:extLst>
            </p:cNvPr>
            <p:cNvSpPr txBox="1"/>
            <p:nvPr/>
          </p:nvSpPr>
          <p:spPr>
            <a:xfrm>
              <a:off x="6047006" y="5900052"/>
              <a:ext cx="5839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Ops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3BAD720-5A0C-45E6-9595-F62F08417899}"/>
                </a:ext>
              </a:extLst>
            </p:cNvPr>
            <p:cNvSpPr txBox="1"/>
            <p:nvPr/>
          </p:nvSpPr>
          <p:spPr>
            <a:xfrm>
              <a:off x="5863237" y="5834194"/>
              <a:ext cx="4435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2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X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7C9A7B9-6E7C-4DC1-82A3-A4432124E449}"/>
              </a:ext>
            </a:extLst>
          </p:cNvPr>
          <p:cNvGrpSpPr/>
          <p:nvPr/>
        </p:nvGrpSpPr>
        <p:grpSpPr>
          <a:xfrm>
            <a:off x="2711065" y="2638411"/>
            <a:ext cx="837472" cy="978280"/>
            <a:chOff x="2709622" y="3074348"/>
            <a:chExt cx="881443" cy="97828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103A54B-D6A1-46CC-8205-663AB97FB65F}"/>
                </a:ext>
              </a:extLst>
            </p:cNvPr>
            <p:cNvGrpSpPr>
              <a:grpSpLocks noChangeAspect="1"/>
            </p:cNvGrpSpPr>
            <p:nvPr/>
          </p:nvGrpSpPr>
          <p:grpSpPr>
            <a:xfrm rot="2221527">
              <a:off x="2993327" y="3074348"/>
              <a:ext cx="577447" cy="548640"/>
              <a:chOff x="2324783" y="2078404"/>
              <a:chExt cx="816739" cy="988188"/>
            </a:xfrm>
            <a:noFill/>
          </p:grpSpPr>
          <p:sp>
            <p:nvSpPr>
              <p:cNvPr id="77" name="Feature 1/3">
                <a:extLst>
                  <a:ext uri="{FF2B5EF4-FFF2-40B4-BE49-F238E27FC236}">
                    <a16:creationId xmlns:a16="http://schemas.microsoft.com/office/drawing/2014/main" id="{AD190DC5-8991-4766-A7C2-4B69DEE5C9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24783" y="2078404"/>
                <a:ext cx="816739" cy="988188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18678">
                  <a:defRPr/>
                </a:pPr>
                <a:endParaRPr lang="en-GB" sz="279" kern="0">
                  <a:latin typeface="Verdana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21F27FE-206F-438A-908D-E37F61B45296}"/>
                  </a:ext>
                </a:extLst>
              </p:cNvPr>
              <p:cNvSpPr txBox="1"/>
              <p:nvPr/>
            </p:nvSpPr>
            <p:spPr>
              <a:xfrm>
                <a:off x="2389838" y="2180205"/>
                <a:ext cx="696024" cy="81779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prstTxWarp prst="textArchUp">
                  <a:avLst/>
                </a:prstTxWarp>
                <a:spAutoFit/>
              </a:bodyPr>
              <a:lstStyle/>
              <a:p>
                <a:pPr algn="ctr" defTabSz="318678">
                  <a:defRPr/>
                </a:pPr>
                <a:r>
                  <a:rPr lang="en-US" sz="700" kern="0">
                    <a:latin typeface="Verdana"/>
                  </a:rPr>
                  <a:t>Product  Epic</a:t>
                </a:r>
              </a:p>
            </p:txBody>
          </p:sp>
        </p:grpSp>
        <p:grpSp>
          <p:nvGrpSpPr>
            <p:cNvPr id="68" name="PROGRAM BACKLOG FUNNEL OBJECTS">
              <a:extLst>
                <a:ext uri="{FF2B5EF4-FFF2-40B4-BE49-F238E27FC236}">
                  <a16:creationId xmlns:a16="http://schemas.microsoft.com/office/drawing/2014/main" id="{A86BB718-C6EC-4EFA-9602-B92CB5DA9B51}"/>
                </a:ext>
              </a:extLst>
            </p:cNvPr>
            <p:cNvGrpSpPr/>
            <p:nvPr/>
          </p:nvGrpSpPr>
          <p:grpSpPr>
            <a:xfrm>
              <a:off x="2709622" y="3159854"/>
              <a:ext cx="881443" cy="892774"/>
              <a:chOff x="2581974" y="1997549"/>
              <a:chExt cx="1160555" cy="1614640"/>
            </a:xfrm>
            <a:noFill/>
          </p:grpSpPr>
          <p:sp>
            <p:nvSpPr>
              <p:cNvPr id="69" name="Circle 4/4">
                <a:extLst>
                  <a:ext uri="{FF2B5EF4-FFF2-40B4-BE49-F238E27FC236}">
                    <a16:creationId xmlns:a16="http://schemas.microsoft.com/office/drawing/2014/main" id="{5404B22E-9CA7-4235-860C-F5307A5BA56D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70" name="Circle 3/4">
                <a:extLst>
                  <a:ext uri="{FF2B5EF4-FFF2-40B4-BE49-F238E27FC236}">
                    <a16:creationId xmlns:a16="http://schemas.microsoft.com/office/drawing/2014/main" id="{685DE3D8-6F63-42F3-A6F3-783DF38F3464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71" name="Circle 2/4">
                <a:extLst>
                  <a:ext uri="{FF2B5EF4-FFF2-40B4-BE49-F238E27FC236}">
                    <a16:creationId xmlns:a16="http://schemas.microsoft.com/office/drawing/2014/main" id="{C81122F4-BB22-49F7-B4D6-0F081B409D44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72" name="Circle 1/4">
                <a:extLst>
                  <a:ext uri="{FF2B5EF4-FFF2-40B4-BE49-F238E27FC236}">
                    <a16:creationId xmlns:a16="http://schemas.microsoft.com/office/drawing/2014/main" id="{A5AE0436-463D-4945-A1D1-156026045004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73" name="Feature 3/3">
                <a:extLst>
                  <a:ext uri="{FF2B5EF4-FFF2-40B4-BE49-F238E27FC236}">
                    <a16:creationId xmlns:a16="http://schemas.microsoft.com/office/drawing/2014/main" id="{60E27B2E-AA82-4B0B-97C6-76E317D88CA1}"/>
                  </a:ext>
                </a:extLst>
              </p:cNvPr>
              <p:cNvSpPr/>
              <p:nvPr/>
            </p:nvSpPr>
            <p:spPr>
              <a:xfrm>
                <a:off x="3205024" y="2093669"/>
                <a:ext cx="481579" cy="66150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600" kern="0">
                    <a:latin typeface="Verdana"/>
                  </a:rPr>
                  <a:t>Feature</a:t>
                </a:r>
              </a:p>
            </p:txBody>
          </p:sp>
          <p:sp>
            <p:nvSpPr>
              <p:cNvPr id="74" name="Feature 2/3">
                <a:extLst>
                  <a:ext uri="{FF2B5EF4-FFF2-40B4-BE49-F238E27FC236}">
                    <a16:creationId xmlns:a16="http://schemas.microsoft.com/office/drawing/2014/main" id="{49039B1D-6F28-4B04-BFD6-986BDB41B49B}"/>
                  </a:ext>
                </a:extLst>
              </p:cNvPr>
              <p:cNvSpPr/>
              <p:nvPr/>
            </p:nvSpPr>
            <p:spPr>
              <a:xfrm>
                <a:off x="2649139" y="2095253"/>
                <a:ext cx="601974" cy="826876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770" kern="0">
                    <a:latin typeface="Verdana"/>
                  </a:rPr>
                  <a:t>Feature</a:t>
                </a:r>
              </a:p>
              <a:p>
                <a:pPr algn="ctr" defTabSz="379163">
                  <a:defRPr/>
                </a:pPr>
                <a:endParaRPr lang="en-GB" sz="770" kern="0">
                  <a:latin typeface="Verdana"/>
                </a:endParaRPr>
              </a:p>
            </p:txBody>
          </p:sp>
          <p:sp>
            <p:nvSpPr>
              <p:cNvPr id="75" name="Feature 1/3">
                <a:extLst>
                  <a:ext uri="{FF2B5EF4-FFF2-40B4-BE49-F238E27FC236}">
                    <a16:creationId xmlns:a16="http://schemas.microsoft.com/office/drawing/2014/main" id="{94E96337-8A65-4836-BDC5-E3D55F7006EB}"/>
                  </a:ext>
                </a:extLst>
              </p:cNvPr>
              <p:cNvSpPr/>
              <p:nvPr/>
            </p:nvSpPr>
            <p:spPr>
              <a:xfrm>
                <a:off x="2995297" y="1997549"/>
                <a:ext cx="360000" cy="360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latin typeface="Verdana"/>
                  </a:rPr>
                  <a:t>Feature</a:t>
                </a:r>
              </a:p>
            </p:txBody>
          </p:sp>
          <p:sp>
            <p:nvSpPr>
              <p:cNvPr id="76" name="Program Backlog Funnel">
                <a:extLst>
                  <a:ext uri="{FF2B5EF4-FFF2-40B4-BE49-F238E27FC236}">
                    <a16:creationId xmlns:a16="http://schemas.microsoft.com/office/drawing/2014/main" id="{92A719D4-2B7F-4B87-98CA-D0670C9BD365}"/>
                  </a:ext>
                </a:extLst>
              </p:cNvPr>
              <p:cNvSpPr/>
              <p:nvPr/>
            </p:nvSpPr>
            <p:spPr>
              <a:xfrm>
                <a:off x="2581974" y="2522129"/>
                <a:ext cx="1160555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878787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endParaRPr lang="en-GB" sz="765" b="1" kern="0">
                  <a:solidFill>
                    <a:schemeClr val="bg1"/>
                  </a:solidFill>
                  <a:latin typeface="Verdana"/>
                </a:endParaRPr>
              </a:p>
              <a:p>
                <a:pPr algn="ctr" defTabSz="379163">
                  <a:defRPr/>
                </a:pPr>
                <a:r>
                  <a:rPr lang="en-GB" sz="765" b="1" kern="0">
                    <a:solidFill>
                      <a:schemeClr val="bg1"/>
                    </a:solidFill>
                    <a:latin typeface="Verdana"/>
                  </a:rPr>
                  <a:t>Product Backlog</a:t>
                </a:r>
              </a:p>
              <a:p>
                <a:pPr algn="ctr" defTabSz="379163">
                  <a:defRPr/>
                </a:pPr>
                <a:endParaRPr lang="en-GB" sz="765" b="1" kern="0">
                  <a:solidFill>
                    <a:schemeClr val="bg1"/>
                  </a:solidFill>
                  <a:latin typeface="Verdana"/>
                </a:endParaRPr>
              </a:p>
            </p:txBody>
          </p:sp>
        </p:grpSp>
      </p:grpSp>
      <p:sp>
        <p:nvSpPr>
          <p:cNvPr id="79" name="Release Package">
            <a:extLst>
              <a:ext uri="{FF2B5EF4-FFF2-40B4-BE49-F238E27FC236}">
                <a16:creationId xmlns:a16="http://schemas.microsoft.com/office/drawing/2014/main" id="{BFB972AA-BB6F-46D2-B10F-14C6165D0185}"/>
              </a:ext>
            </a:extLst>
          </p:cNvPr>
          <p:cNvSpPr/>
          <p:nvPr/>
        </p:nvSpPr>
        <p:spPr>
          <a:xfrm>
            <a:off x="2669485" y="3583025"/>
            <a:ext cx="956755" cy="325289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r>
              <a:rPr lang="en-IE" sz="1400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1400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80" name="Release Package">
            <a:extLst>
              <a:ext uri="{FF2B5EF4-FFF2-40B4-BE49-F238E27FC236}">
                <a16:creationId xmlns:a16="http://schemas.microsoft.com/office/drawing/2014/main" id="{14B8F4C2-69EE-46FC-B1B7-895875902226}"/>
              </a:ext>
            </a:extLst>
          </p:cNvPr>
          <p:cNvSpPr/>
          <p:nvPr/>
        </p:nvSpPr>
        <p:spPr>
          <a:xfrm>
            <a:off x="2728045" y="2617147"/>
            <a:ext cx="956755" cy="1109308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322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81" name="Release Package">
            <a:extLst>
              <a:ext uri="{FF2B5EF4-FFF2-40B4-BE49-F238E27FC236}">
                <a16:creationId xmlns:a16="http://schemas.microsoft.com/office/drawing/2014/main" id="{0FF681A2-A00C-4A9C-9DCA-CC39F10E70F6}"/>
              </a:ext>
            </a:extLst>
          </p:cNvPr>
          <p:cNvSpPr/>
          <p:nvPr/>
        </p:nvSpPr>
        <p:spPr>
          <a:xfrm>
            <a:off x="3255990" y="4349470"/>
            <a:ext cx="956755" cy="325289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r>
              <a:rPr lang="en-IE" sz="1400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1400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203B981-95BA-43CB-B764-C69852DE5F3A}"/>
              </a:ext>
            </a:extLst>
          </p:cNvPr>
          <p:cNvSpPr/>
          <p:nvPr/>
        </p:nvSpPr>
        <p:spPr>
          <a:xfrm>
            <a:off x="3105910" y="4069599"/>
            <a:ext cx="65262" cy="181796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bIns="0" rtlCol="0" anchor="ctr"/>
          <a:lstStyle/>
          <a:p>
            <a:pPr algn="ctr"/>
            <a:endParaRPr lang="en-US" sz="135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C46EB5F-4705-411A-9C34-9AD083E4A40F}"/>
              </a:ext>
            </a:extLst>
          </p:cNvPr>
          <p:cNvSpPr>
            <a:spLocks noChangeAspect="1"/>
          </p:cNvSpPr>
          <p:nvPr/>
        </p:nvSpPr>
        <p:spPr>
          <a:xfrm>
            <a:off x="3042706" y="3854765"/>
            <a:ext cx="204717" cy="208047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6" name="Left Bracket 85">
            <a:extLst>
              <a:ext uri="{FF2B5EF4-FFF2-40B4-BE49-F238E27FC236}">
                <a16:creationId xmlns:a16="http://schemas.microsoft.com/office/drawing/2014/main" id="{948D5AEC-7F28-4228-AD54-44B6D06B01E3}"/>
              </a:ext>
            </a:extLst>
          </p:cNvPr>
          <p:cNvSpPr/>
          <p:nvPr/>
        </p:nvSpPr>
        <p:spPr>
          <a:xfrm rot="16200000">
            <a:off x="6103912" y="2190316"/>
            <a:ext cx="380925" cy="7941173"/>
          </a:xfrm>
          <a:prstGeom prst="leftBracket">
            <a:avLst>
              <a:gd name="adj" fmla="val 390586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E427451-9CFE-4D81-B22E-76702CDE6353}"/>
              </a:ext>
            </a:extLst>
          </p:cNvPr>
          <p:cNvSpPr txBox="1"/>
          <p:nvPr/>
        </p:nvSpPr>
        <p:spPr>
          <a:xfrm>
            <a:off x="5071983" y="6217035"/>
            <a:ext cx="1744195" cy="3246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200" spc="203">
                <a:solidFill>
                  <a:schemeClr val="bg1">
                    <a:lumMod val="50000"/>
                  </a:schemeClr>
                </a:solidFill>
              </a:rPr>
              <a:t>Program Increment (PI)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D045ACB-5408-4726-9310-0DBAAB3C1B28}"/>
              </a:ext>
            </a:extLst>
          </p:cNvPr>
          <p:cNvSpPr txBox="1"/>
          <p:nvPr/>
        </p:nvSpPr>
        <p:spPr>
          <a:xfrm>
            <a:off x="3215936" y="7070226"/>
            <a:ext cx="2926891" cy="10204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500">
                <a:solidFill>
                  <a:schemeClr val="tx2"/>
                </a:solidFill>
              </a:rPr>
              <a:t>The Roles/Groups</a:t>
            </a:r>
          </a:p>
          <a:p>
            <a:pPr marL="389335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Solution Delivery Unit (SDU) Lead</a:t>
            </a:r>
          </a:p>
          <a:p>
            <a:pPr marL="389335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Solution Architect</a:t>
            </a:r>
          </a:p>
          <a:p>
            <a:pPr marL="389335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Solution Owner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AE96AA9-C45F-4850-9059-538B141E35EE}"/>
              </a:ext>
            </a:extLst>
          </p:cNvPr>
          <p:cNvSpPr txBox="1"/>
          <p:nvPr/>
        </p:nvSpPr>
        <p:spPr>
          <a:xfrm>
            <a:off x="6535253" y="7070226"/>
            <a:ext cx="2500556" cy="1477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500">
                <a:solidFill>
                  <a:schemeClr val="tx2"/>
                </a:solidFill>
              </a:rPr>
              <a:t>Primary ceremonies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PI Solution Planning 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Solution SoS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SO Sync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PI Solution Demo 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PI Solution Retrospective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47A86BA-53D7-4365-94E6-3908ACF977BE}"/>
              </a:ext>
            </a:extLst>
          </p:cNvPr>
          <p:cNvSpPr txBox="1"/>
          <p:nvPr/>
        </p:nvSpPr>
        <p:spPr>
          <a:xfrm>
            <a:off x="5648368" y="3999688"/>
            <a:ext cx="1005190" cy="2329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350" b="1">
                <a:solidFill>
                  <a:srgbClr val="717171"/>
                </a:solidFill>
              </a:rPr>
              <a:t>Stand-up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EA340-8D29-42E0-A77F-90205D193CA1}"/>
              </a:ext>
            </a:extLst>
          </p:cNvPr>
          <p:cNvSpPr txBox="1"/>
          <p:nvPr/>
        </p:nvSpPr>
        <p:spPr>
          <a:xfrm>
            <a:off x="746629" y="205497"/>
            <a:ext cx="6044412" cy="588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/>
              <a:t>ART = VDU – Value Delivery Unit or VDC – Value Delivery Construct</a:t>
            </a:r>
          </a:p>
          <a:p>
            <a:r>
              <a:rPr lang="en-IE"/>
              <a:t>ST = SDU – Solution Delivery Unit or SDC – Solution Delivery Construct</a:t>
            </a: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1E7B209B-3FE0-406D-AC3E-8764656D949F}"/>
              </a:ext>
            </a:extLst>
          </p:cNvPr>
          <p:cNvSpPr/>
          <p:nvPr/>
        </p:nvSpPr>
        <p:spPr>
          <a:xfrm>
            <a:off x="8046283" y="3854960"/>
            <a:ext cx="2528778" cy="1033394"/>
          </a:xfrm>
          <a:prstGeom prst="cube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232">
                <a:solidFill>
                  <a:schemeClr val="tx1">
                    <a:lumMod val="50000"/>
                    <a:lumOff val="50000"/>
                  </a:schemeClr>
                </a:solidFill>
              </a:rPr>
              <a:t>Increment of Working Outcomes</a:t>
            </a:r>
          </a:p>
          <a:p>
            <a:pPr algn="ctr"/>
            <a:r>
              <a:rPr lang="en-IE" sz="1232">
                <a:solidFill>
                  <a:schemeClr val="tx1">
                    <a:lumMod val="50000"/>
                    <a:lumOff val="50000"/>
                  </a:schemeClr>
                </a:solidFill>
              </a:rPr>
              <a:t>Team/Product/Solution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CC5641-B1FF-4DFD-B12E-3CBB7807D003}"/>
              </a:ext>
            </a:extLst>
          </p:cNvPr>
          <p:cNvSpPr/>
          <p:nvPr/>
        </p:nvSpPr>
        <p:spPr>
          <a:xfrm>
            <a:off x="8565255" y="2599973"/>
            <a:ext cx="2283654" cy="3617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6BA1E9A-1A3C-4B13-A3FF-B00FD7E13F04}"/>
              </a:ext>
            </a:extLst>
          </p:cNvPr>
          <p:cNvSpPr/>
          <p:nvPr/>
        </p:nvSpPr>
        <p:spPr>
          <a:xfrm>
            <a:off x="10264960" y="4069599"/>
            <a:ext cx="65262" cy="181796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bIns="0" rtlCol="0" anchor="ctr"/>
          <a:lstStyle/>
          <a:p>
            <a:pPr algn="ctr"/>
            <a:endParaRPr lang="en-US" sz="135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9F7DFD7-303F-4332-87DC-514D96406D04}"/>
              </a:ext>
            </a:extLst>
          </p:cNvPr>
          <p:cNvSpPr>
            <a:spLocks noChangeAspect="1"/>
          </p:cNvSpPr>
          <p:nvPr/>
        </p:nvSpPr>
        <p:spPr>
          <a:xfrm>
            <a:off x="10201756" y="3854765"/>
            <a:ext cx="204717" cy="208047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86D9DD-FC80-4156-9FBE-3922904159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663" y="180057"/>
            <a:ext cx="4493141" cy="16277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DE4C7D-5BFB-429A-AE9C-0B4CEBE36190}"/>
              </a:ext>
            </a:extLst>
          </p:cNvPr>
          <p:cNvSpPr/>
          <p:nvPr/>
        </p:nvSpPr>
        <p:spPr>
          <a:xfrm>
            <a:off x="6930013" y="180057"/>
            <a:ext cx="4447792" cy="16277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96FA361-8ECF-479A-9A8B-FB47BA099538}"/>
              </a:ext>
            </a:extLst>
          </p:cNvPr>
          <p:cNvSpPr/>
          <p:nvPr/>
        </p:nvSpPr>
        <p:spPr>
          <a:xfrm>
            <a:off x="2279715" y="3250875"/>
            <a:ext cx="65262" cy="26517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bIns="0" rtlCol="0" anchor="ctr"/>
          <a:lstStyle/>
          <a:p>
            <a:pPr algn="ctr"/>
            <a:endParaRPr lang="en-US" sz="135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09BBAB-6760-40B1-900E-225188FD927D}"/>
              </a:ext>
            </a:extLst>
          </p:cNvPr>
          <p:cNvSpPr>
            <a:spLocks noChangeAspect="1"/>
          </p:cNvSpPr>
          <p:nvPr/>
        </p:nvSpPr>
        <p:spPr>
          <a:xfrm>
            <a:off x="2216511" y="3057317"/>
            <a:ext cx="204717" cy="208047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7C723EA-934A-40E0-AB7A-E927CC4B4CCC}"/>
              </a:ext>
            </a:extLst>
          </p:cNvPr>
          <p:cNvGrpSpPr/>
          <p:nvPr/>
        </p:nvGrpSpPr>
        <p:grpSpPr>
          <a:xfrm>
            <a:off x="1838413" y="1492484"/>
            <a:ext cx="872652" cy="1097593"/>
            <a:chOff x="2699734" y="1680255"/>
            <a:chExt cx="833054" cy="1090585"/>
          </a:xfrm>
        </p:grpSpPr>
        <p:sp>
          <p:nvSpPr>
            <p:cNvPr id="98" name="Feature 1/3">
              <a:extLst>
                <a:ext uri="{FF2B5EF4-FFF2-40B4-BE49-F238E27FC236}">
                  <a16:creationId xmlns:a16="http://schemas.microsoft.com/office/drawing/2014/main" id="{541923A0-37E5-419F-9BB6-D6EDDF08EA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4067" y="1680255"/>
              <a:ext cx="400511" cy="41687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18678">
                <a:defRPr/>
              </a:pPr>
              <a:r>
                <a:rPr lang="en-GB" sz="688" kern="0">
                  <a:solidFill>
                    <a:schemeClr val="bg2">
                      <a:lumMod val="25000"/>
                    </a:schemeClr>
                  </a:solidFill>
                  <a:latin typeface="Verdana"/>
                </a:rPr>
                <a:t>Solution</a:t>
              </a:r>
            </a:p>
            <a:p>
              <a:pPr algn="ctr" defTabSz="318678">
                <a:defRPr/>
              </a:pPr>
              <a:r>
                <a:rPr lang="en-GB" sz="688" kern="0">
                  <a:solidFill>
                    <a:schemeClr val="bg2">
                      <a:lumMod val="25000"/>
                    </a:schemeClr>
                  </a:solidFill>
                  <a:latin typeface="Verdana"/>
                </a:rPr>
                <a:t>Epic</a:t>
              </a:r>
            </a:p>
          </p:txBody>
        </p:sp>
        <p:grpSp>
          <p:nvGrpSpPr>
            <p:cNvPr id="99" name="PROGRAM BACKLOG FUNNEL OBJECTS">
              <a:extLst>
                <a:ext uri="{FF2B5EF4-FFF2-40B4-BE49-F238E27FC236}">
                  <a16:creationId xmlns:a16="http://schemas.microsoft.com/office/drawing/2014/main" id="{3C2559A5-BE2C-47D3-8433-E9FD0833FE95}"/>
                </a:ext>
              </a:extLst>
            </p:cNvPr>
            <p:cNvGrpSpPr/>
            <p:nvPr/>
          </p:nvGrpSpPr>
          <p:grpSpPr>
            <a:xfrm>
              <a:off x="2699734" y="1779721"/>
              <a:ext cx="833054" cy="991119"/>
              <a:chOff x="2450437" y="1939434"/>
              <a:chExt cx="1303456" cy="1672755"/>
            </a:xfrm>
          </p:grpSpPr>
          <p:sp>
            <p:nvSpPr>
              <p:cNvPr id="100" name="Circle 4/4">
                <a:extLst>
                  <a:ext uri="{FF2B5EF4-FFF2-40B4-BE49-F238E27FC236}">
                    <a16:creationId xmlns:a16="http://schemas.microsoft.com/office/drawing/2014/main" id="{5D940802-265E-49BA-8AD0-4AAA6A0C640F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01" name="Circle 3/4">
                <a:extLst>
                  <a:ext uri="{FF2B5EF4-FFF2-40B4-BE49-F238E27FC236}">
                    <a16:creationId xmlns:a16="http://schemas.microsoft.com/office/drawing/2014/main" id="{98A02C4F-25D2-49A5-8713-0A012E6362D3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02" name="Circle 2/4">
                <a:extLst>
                  <a:ext uri="{FF2B5EF4-FFF2-40B4-BE49-F238E27FC236}">
                    <a16:creationId xmlns:a16="http://schemas.microsoft.com/office/drawing/2014/main" id="{BAD029B6-6A00-4829-BCD2-12151BA3C7E3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03" name="Circle 1/4">
                <a:extLst>
                  <a:ext uri="{FF2B5EF4-FFF2-40B4-BE49-F238E27FC236}">
                    <a16:creationId xmlns:a16="http://schemas.microsoft.com/office/drawing/2014/main" id="{B89FC939-973F-4E6F-8FFE-159A70E3D8BF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04" name="Feature 3/3">
                <a:extLst>
                  <a:ext uri="{FF2B5EF4-FFF2-40B4-BE49-F238E27FC236}">
                    <a16:creationId xmlns:a16="http://schemas.microsoft.com/office/drawing/2014/main" id="{D79293AC-0EAB-40A1-804C-BB064FF2544E}"/>
                  </a:ext>
                </a:extLst>
              </p:cNvPr>
              <p:cNvSpPr/>
              <p:nvPr/>
            </p:nvSpPr>
            <p:spPr>
              <a:xfrm>
                <a:off x="3247023" y="2285975"/>
                <a:ext cx="360000" cy="360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500" kern="0">
                    <a:solidFill>
                      <a:schemeClr val="bg2">
                        <a:lumMod val="25000"/>
                      </a:schemeClr>
                    </a:solidFill>
                    <a:latin typeface="Verdana"/>
                  </a:rPr>
                  <a:t>Feature</a:t>
                </a:r>
              </a:p>
            </p:txBody>
          </p:sp>
          <p:sp>
            <p:nvSpPr>
              <p:cNvPr id="105" name="Feature 2/3">
                <a:extLst>
                  <a:ext uri="{FF2B5EF4-FFF2-40B4-BE49-F238E27FC236}">
                    <a16:creationId xmlns:a16="http://schemas.microsoft.com/office/drawing/2014/main" id="{ECC7B1DF-8C97-480A-B136-961EAD523D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3334" y="1939434"/>
                <a:ext cx="731112" cy="82083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765" kern="0">
                    <a:solidFill>
                      <a:schemeClr val="bg2">
                        <a:lumMod val="25000"/>
                      </a:schemeClr>
                    </a:solidFill>
                    <a:latin typeface="Verdana"/>
                  </a:rPr>
                  <a:t>Capability</a:t>
                </a:r>
              </a:p>
            </p:txBody>
          </p:sp>
          <p:sp>
            <p:nvSpPr>
              <p:cNvPr id="106" name="Program Backlog Funnel">
                <a:extLst>
                  <a:ext uri="{FF2B5EF4-FFF2-40B4-BE49-F238E27FC236}">
                    <a16:creationId xmlns:a16="http://schemas.microsoft.com/office/drawing/2014/main" id="{FDEB5B39-008A-4E61-AD28-613E24476DD3}"/>
                  </a:ext>
                </a:extLst>
              </p:cNvPr>
              <p:cNvSpPr/>
              <p:nvPr/>
            </p:nvSpPr>
            <p:spPr>
              <a:xfrm>
                <a:off x="2450437" y="2522129"/>
                <a:ext cx="1303456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  <a:alpha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endParaRPr lang="en-GB" sz="612" b="1" kern="0">
                  <a:solidFill>
                    <a:srgbClr val="FFFFFF"/>
                  </a:solidFill>
                  <a:latin typeface="Verdana"/>
                </a:endParaRPr>
              </a:p>
              <a:p>
                <a:pPr algn="ctr" defTabSz="379163">
                  <a:defRPr/>
                </a:pPr>
                <a:r>
                  <a:rPr lang="en-GB" sz="765" b="1" kern="0">
                    <a:solidFill>
                      <a:schemeClr val="bg1"/>
                    </a:solidFill>
                    <a:latin typeface="Verdana"/>
                  </a:rPr>
                  <a:t>Solution Backlog</a:t>
                </a:r>
              </a:p>
              <a:p>
                <a:pPr algn="ctr" defTabSz="379163">
                  <a:defRPr/>
                </a:pPr>
                <a:endParaRPr lang="en-GB" sz="765" b="1" kern="0">
                  <a:solidFill>
                    <a:srgbClr val="FFFFFF"/>
                  </a:solidFill>
                  <a:latin typeface="Verdan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143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66A7E2-10B8-41BF-AF3A-F89CC58B85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>
            <a:off x="3137586" y="4353650"/>
            <a:ext cx="3719594" cy="21739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CD4EC3-052E-4C9D-9B27-5602C48FD958}"/>
              </a:ext>
            </a:extLst>
          </p:cNvPr>
          <p:cNvSpPr/>
          <p:nvPr/>
        </p:nvSpPr>
        <p:spPr>
          <a:xfrm>
            <a:off x="6699655" y="5654337"/>
            <a:ext cx="384777" cy="501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7" name="Left Bracket 156">
            <a:extLst>
              <a:ext uri="{FF2B5EF4-FFF2-40B4-BE49-F238E27FC236}">
                <a16:creationId xmlns:a16="http://schemas.microsoft.com/office/drawing/2014/main" id="{82E17737-1419-4A64-875F-2A3CBB6E4304}"/>
              </a:ext>
            </a:extLst>
          </p:cNvPr>
          <p:cNvSpPr/>
          <p:nvPr/>
        </p:nvSpPr>
        <p:spPr>
          <a:xfrm rot="17151173">
            <a:off x="7238377" y="2944740"/>
            <a:ext cx="380925" cy="5847421"/>
          </a:xfrm>
          <a:prstGeom prst="leftBracket">
            <a:avLst>
              <a:gd name="adj" fmla="val 390586"/>
            </a:avLst>
          </a:prstGeom>
          <a:ln w="28575">
            <a:solidFill>
              <a:schemeClr val="accent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6" name="Left Bracket 155">
            <a:extLst>
              <a:ext uri="{FF2B5EF4-FFF2-40B4-BE49-F238E27FC236}">
                <a16:creationId xmlns:a16="http://schemas.microsoft.com/office/drawing/2014/main" id="{621270F3-22A8-4F4B-AE80-BB224818DEF7}"/>
              </a:ext>
            </a:extLst>
          </p:cNvPr>
          <p:cNvSpPr/>
          <p:nvPr/>
        </p:nvSpPr>
        <p:spPr>
          <a:xfrm rot="16660711">
            <a:off x="6918617" y="2995089"/>
            <a:ext cx="380925" cy="6387871"/>
          </a:xfrm>
          <a:prstGeom prst="leftBracket">
            <a:avLst>
              <a:gd name="adj" fmla="val 390586"/>
            </a:avLst>
          </a:prstGeom>
          <a:ln w="28575">
            <a:solidFill>
              <a:schemeClr val="accent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4" name="Left Bracket 153">
            <a:extLst>
              <a:ext uri="{FF2B5EF4-FFF2-40B4-BE49-F238E27FC236}">
                <a16:creationId xmlns:a16="http://schemas.microsoft.com/office/drawing/2014/main" id="{F8430727-8C46-4DFC-B412-3D0F1531EED4}"/>
              </a:ext>
            </a:extLst>
          </p:cNvPr>
          <p:cNvSpPr/>
          <p:nvPr/>
        </p:nvSpPr>
        <p:spPr>
          <a:xfrm rot="16200000">
            <a:off x="6650011" y="3204973"/>
            <a:ext cx="380925" cy="6854836"/>
          </a:xfrm>
          <a:custGeom>
            <a:avLst/>
            <a:gdLst>
              <a:gd name="connsiteX0" fmla="*/ 380925 w 380925"/>
              <a:gd name="connsiteY0" fmla="*/ 6897367 h 6897367"/>
              <a:gd name="connsiteX1" fmla="*/ 0 w 380925"/>
              <a:gd name="connsiteY1" fmla="*/ 5409527 h 6897367"/>
              <a:gd name="connsiteX2" fmla="*/ 0 w 380925"/>
              <a:gd name="connsiteY2" fmla="*/ 1487840 h 6897367"/>
              <a:gd name="connsiteX3" fmla="*/ 380925 w 380925"/>
              <a:gd name="connsiteY3" fmla="*/ 0 h 6897367"/>
              <a:gd name="connsiteX4" fmla="*/ 380925 w 380925"/>
              <a:gd name="connsiteY4" fmla="*/ 6897367 h 6897367"/>
              <a:gd name="connsiteX0" fmla="*/ 380925 w 380925"/>
              <a:gd name="connsiteY0" fmla="*/ 6897367 h 6897367"/>
              <a:gd name="connsiteX1" fmla="*/ 0 w 380925"/>
              <a:gd name="connsiteY1" fmla="*/ 5409527 h 6897367"/>
              <a:gd name="connsiteX2" fmla="*/ 0 w 380925"/>
              <a:gd name="connsiteY2" fmla="*/ 1487840 h 6897367"/>
              <a:gd name="connsiteX3" fmla="*/ 380925 w 380925"/>
              <a:gd name="connsiteY3" fmla="*/ 0 h 6897367"/>
              <a:gd name="connsiteX0" fmla="*/ 380925 w 380925"/>
              <a:gd name="connsiteY0" fmla="*/ 6897367 h 6897367"/>
              <a:gd name="connsiteX1" fmla="*/ 0 w 380925"/>
              <a:gd name="connsiteY1" fmla="*/ 5409527 h 6897367"/>
              <a:gd name="connsiteX2" fmla="*/ 0 w 380925"/>
              <a:gd name="connsiteY2" fmla="*/ 1487840 h 6897367"/>
              <a:gd name="connsiteX3" fmla="*/ 380925 w 380925"/>
              <a:gd name="connsiteY3" fmla="*/ 0 h 6897367"/>
              <a:gd name="connsiteX4" fmla="*/ 380925 w 380925"/>
              <a:gd name="connsiteY4" fmla="*/ 6897367 h 6897367"/>
              <a:gd name="connsiteX0" fmla="*/ 380925 w 380925"/>
              <a:gd name="connsiteY0" fmla="*/ 6897367 h 6897367"/>
              <a:gd name="connsiteX1" fmla="*/ 0 w 380925"/>
              <a:gd name="connsiteY1" fmla="*/ 5409527 h 6897367"/>
              <a:gd name="connsiteX2" fmla="*/ 0 w 380925"/>
              <a:gd name="connsiteY2" fmla="*/ 1487840 h 6897367"/>
              <a:gd name="connsiteX3" fmla="*/ 295865 w 380925"/>
              <a:gd name="connsiteY3" fmla="*/ 31898 h 6897367"/>
              <a:gd name="connsiteX0" fmla="*/ 380925 w 380925"/>
              <a:gd name="connsiteY0" fmla="*/ 6865469 h 6865469"/>
              <a:gd name="connsiteX1" fmla="*/ 0 w 380925"/>
              <a:gd name="connsiteY1" fmla="*/ 5377629 h 6865469"/>
              <a:gd name="connsiteX2" fmla="*/ 0 w 380925"/>
              <a:gd name="connsiteY2" fmla="*/ 1455942 h 6865469"/>
              <a:gd name="connsiteX3" fmla="*/ 317130 w 380925"/>
              <a:gd name="connsiteY3" fmla="*/ 10633 h 6865469"/>
              <a:gd name="connsiteX4" fmla="*/ 380925 w 380925"/>
              <a:gd name="connsiteY4" fmla="*/ 6865469 h 6865469"/>
              <a:gd name="connsiteX0" fmla="*/ 380925 w 380925"/>
              <a:gd name="connsiteY0" fmla="*/ 6865469 h 6865469"/>
              <a:gd name="connsiteX1" fmla="*/ 0 w 380925"/>
              <a:gd name="connsiteY1" fmla="*/ 5377629 h 6865469"/>
              <a:gd name="connsiteX2" fmla="*/ 0 w 380925"/>
              <a:gd name="connsiteY2" fmla="*/ 1455942 h 6865469"/>
              <a:gd name="connsiteX3" fmla="*/ 295865 w 380925"/>
              <a:gd name="connsiteY3" fmla="*/ 0 h 6865469"/>
              <a:gd name="connsiteX0" fmla="*/ 380925 w 380925"/>
              <a:gd name="connsiteY0" fmla="*/ 6854836 h 6854836"/>
              <a:gd name="connsiteX1" fmla="*/ 0 w 380925"/>
              <a:gd name="connsiteY1" fmla="*/ 5366996 h 6854836"/>
              <a:gd name="connsiteX2" fmla="*/ 0 w 380925"/>
              <a:gd name="connsiteY2" fmla="*/ 1445309 h 6854836"/>
              <a:gd name="connsiteX3" fmla="*/ 317130 w 380925"/>
              <a:gd name="connsiteY3" fmla="*/ 0 h 6854836"/>
              <a:gd name="connsiteX4" fmla="*/ 380925 w 380925"/>
              <a:gd name="connsiteY4" fmla="*/ 6854836 h 6854836"/>
              <a:gd name="connsiteX0" fmla="*/ 380925 w 380925"/>
              <a:gd name="connsiteY0" fmla="*/ 6854836 h 6854836"/>
              <a:gd name="connsiteX1" fmla="*/ 0 w 380925"/>
              <a:gd name="connsiteY1" fmla="*/ 5366996 h 6854836"/>
              <a:gd name="connsiteX2" fmla="*/ 0 w 380925"/>
              <a:gd name="connsiteY2" fmla="*/ 1445309 h 6854836"/>
              <a:gd name="connsiteX3" fmla="*/ 274600 w 380925"/>
              <a:gd name="connsiteY3" fmla="*/ 0 h 685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25" h="6854836" stroke="0" extrusionOk="0">
                <a:moveTo>
                  <a:pt x="380925" y="6854836"/>
                </a:moveTo>
                <a:cubicBezTo>
                  <a:pt x="170546" y="6854836"/>
                  <a:pt x="0" y="6188707"/>
                  <a:pt x="0" y="5366996"/>
                </a:cubicBezTo>
                <a:lnTo>
                  <a:pt x="0" y="1445309"/>
                </a:lnTo>
                <a:cubicBezTo>
                  <a:pt x="0" y="623598"/>
                  <a:pt x="106751" y="0"/>
                  <a:pt x="317130" y="0"/>
                </a:cubicBezTo>
                <a:lnTo>
                  <a:pt x="380925" y="6854836"/>
                </a:lnTo>
                <a:close/>
              </a:path>
              <a:path w="380925" h="6854836" fill="none">
                <a:moveTo>
                  <a:pt x="380925" y="6854836"/>
                </a:moveTo>
                <a:cubicBezTo>
                  <a:pt x="170546" y="6854836"/>
                  <a:pt x="0" y="6188707"/>
                  <a:pt x="0" y="5366996"/>
                </a:cubicBezTo>
                <a:lnTo>
                  <a:pt x="0" y="1445309"/>
                </a:lnTo>
                <a:cubicBezTo>
                  <a:pt x="0" y="623598"/>
                  <a:pt x="64221" y="0"/>
                  <a:pt x="274600" y="0"/>
                </a:cubicBezTo>
              </a:path>
            </a:pathLst>
          </a:cu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2C52AF8D-0B32-489E-A30A-9D44C1914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915" y="3649365"/>
            <a:ext cx="137400" cy="1278579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FF3F5548-54F4-4331-ADBC-C618C8960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652" y="4354744"/>
            <a:ext cx="137400" cy="1278579"/>
          </a:xfrm>
          <a:prstGeom prst="rect">
            <a:avLst/>
          </a:prstGeom>
        </p:spPr>
      </p:pic>
      <p:sp>
        <p:nvSpPr>
          <p:cNvPr id="117" name="Cloud 116">
            <a:extLst>
              <a:ext uri="{FF2B5EF4-FFF2-40B4-BE49-F238E27FC236}">
                <a16:creationId xmlns:a16="http://schemas.microsoft.com/office/drawing/2014/main" id="{0C0629AB-ADD3-4D94-9C8D-CFD2FA8399B3}"/>
              </a:ext>
            </a:extLst>
          </p:cNvPr>
          <p:cNvSpPr/>
          <p:nvPr/>
        </p:nvSpPr>
        <p:spPr>
          <a:xfrm>
            <a:off x="6294374" y="1882634"/>
            <a:ext cx="1855809" cy="1069337"/>
          </a:xfrm>
          <a:prstGeom prst="cloud">
            <a:avLst/>
          </a:prstGeom>
          <a:solidFill>
            <a:schemeClr val="bg1">
              <a:lumMod val="7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000">
                <a:solidFill>
                  <a:schemeClr val="tx1"/>
                </a:solidFill>
              </a:rPr>
              <a:t>Milestone  Based Partner Delivery</a:t>
            </a:r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EB2139C1-3B74-4E6A-AF40-5C4723F77737}"/>
              </a:ext>
            </a:extLst>
          </p:cNvPr>
          <p:cNvSpPr/>
          <p:nvPr/>
        </p:nvSpPr>
        <p:spPr>
          <a:xfrm>
            <a:off x="5052760" y="2181954"/>
            <a:ext cx="1855809" cy="1069337"/>
          </a:xfrm>
          <a:prstGeom prst="cloud">
            <a:avLst/>
          </a:prstGeom>
          <a:solidFill>
            <a:schemeClr val="bg1">
              <a:lumMod val="7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000">
                <a:solidFill>
                  <a:schemeClr val="tx1"/>
                </a:solidFill>
              </a:rPr>
              <a:t>Milestone  Based Partner Delivery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3ECE5946-FC93-4262-A90E-4A729A1C0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484" y="2747342"/>
            <a:ext cx="3719594" cy="2173991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D5A3A1EE-4578-49B6-8B4E-3F4CEED81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097" y="3477282"/>
            <a:ext cx="3719594" cy="2173991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EDF184B-B882-44E9-95D5-73F90353F74F}"/>
              </a:ext>
            </a:extLst>
          </p:cNvPr>
          <p:cNvSpPr txBox="1"/>
          <p:nvPr/>
        </p:nvSpPr>
        <p:spPr>
          <a:xfrm>
            <a:off x="1454314" y="3146328"/>
            <a:ext cx="1744195" cy="3246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200" spc="203">
                <a:solidFill>
                  <a:schemeClr val="bg1">
                    <a:lumMod val="50000"/>
                  </a:schemeClr>
                </a:solidFill>
              </a:rPr>
              <a:t>Solution PI </a:t>
            </a:r>
          </a:p>
          <a:p>
            <a:pPr algn="ctr"/>
            <a:r>
              <a:rPr lang="en-US" sz="1200" spc="203">
                <a:solidFill>
                  <a:schemeClr val="bg1">
                    <a:lumMod val="50000"/>
                  </a:schemeClr>
                </a:solidFill>
              </a:rPr>
              <a:t>Plan</a:t>
            </a:r>
          </a:p>
        </p:txBody>
      </p:sp>
      <p:sp>
        <p:nvSpPr>
          <p:cNvPr id="39" name="Release Package" hidden="1">
            <a:extLst>
              <a:ext uri="{FF2B5EF4-FFF2-40B4-BE49-F238E27FC236}">
                <a16:creationId xmlns:a16="http://schemas.microsoft.com/office/drawing/2014/main" id="{2B2D29FE-4CD4-494A-8D6C-7F6A49A67FFA}"/>
              </a:ext>
            </a:extLst>
          </p:cNvPr>
          <p:cNvSpPr/>
          <p:nvPr/>
        </p:nvSpPr>
        <p:spPr>
          <a:xfrm>
            <a:off x="3376677" y="3999274"/>
            <a:ext cx="699247" cy="909021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86" name="Left Bracket 85">
            <a:extLst>
              <a:ext uri="{FF2B5EF4-FFF2-40B4-BE49-F238E27FC236}">
                <a16:creationId xmlns:a16="http://schemas.microsoft.com/office/drawing/2014/main" id="{948D5AEC-7F28-4228-AD54-44B6D06B01E3}"/>
              </a:ext>
            </a:extLst>
          </p:cNvPr>
          <p:cNvSpPr/>
          <p:nvPr/>
        </p:nvSpPr>
        <p:spPr>
          <a:xfrm rot="16200000">
            <a:off x="6103912" y="2647523"/>
            <a:ext cx="380925" cy="7941173"/>
          </a:xfrm>
          <a:prstGeom prst="leftBracket">
            <a:avLst>
              <a:gd name="adj" fmla="val 390586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E427451-9CFE-4D81-B22E-76702CDE6353}"/>
              </a:ext>
            </a:extLst>
          </p:cNvPr>
          <p:cNvSpPr txBox="1"/>
          <p:nvPr/>
        </p:nvSpPr>
        <p:spPr>
          <a:xfrm>
            <a:off x="5071983" y="6674242"/>
            <a:ext cx="1744195" cy="3246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200" spc="203">
                <a:solidFill>
                  <a:schemeClr val="bg1">
                    <a:lumMod val="50000"/>
                  </a:schemeClr>
                </a:solidFill>
              </a:rPr>
              <a:t>Program Increment (PI)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D045ACB-5408-4726-9310-0DBAAB3C1B28}"/>
              </a:ext>
            </a:extLst>
          </p:cNvPr>
          <p:cNvSpPr txBox="1"/>
          <p:nvPr/>
        </p:nvSpPr>
        <p:spPr>
          <a:xfrm>
            <a:off x="3215936" y="7070226"/>
            <a:ext cx="2926891" cy="10204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500">
                <a:solidFill>
                  <a:schemeClr val="tx2"/>
                </a:solidFill>
              </a:rPr>
              <a:t>The Roles/Groups</a:t>
            </a:r>
          </a:p>
          <a:p>
            <a:pPr marL="389335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Solution Delivery Unit (SDU) Lead</a:t>
            </a:r>
          </a:p>
          <a:p>
            <a:pPr marL="389335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Solution Architect</a:t>
            </a:r>
          </a:p>
          <a:p>
            <a:pPr marL="389335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Solution Owner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AE96AA9-C45F-4850-9059-538B141E35EE}"/>
              </a:ext>
            </a:extLst>
          </p:cNvPr>
          <p:cNvSpPr txBox="1"/>
          <p:nvPr/>
        </p:nvSpPr>
        <p:spPr>
          <a:xfrm>
            <a:off x="6535253" y="7070226"/>
            <a:ext cx="4001032" cy="1477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500">
                <a:solidFill>
                  <a:schemeClr val="tx2"/>
                </a:solidFill>
              </a:rPr>
              <a:t>Primary ceremonies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Solution Delivery Increment (DI) Planning 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Solution Scrum of Scrums (SoS)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Solution Owner (SO) Sync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Solution Delivery Increment (DI) Demo 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Solution Delivery Increment (DI) Retrospective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EA340-8D29-42E0-A77F-90205D193CA1}"/>
              </a:ext>
            </a:extLst>
          </p:cNvPr>
          <p:cNvSpPr txBox="1"/>
          <p:nvPr/>
        </p:nvSpPr>
        <p:spPr>
          <a:xfrm>
            <a:off x="746629" y="205497"/>
            <a:ext cx="6044412" cy="588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/>
              <a:t>ART = VDU – Value Delivery Unit or VDC – Value Delivery Construct</a:t>
            </a:r>
          </a:p>
          <a:p>
            <a:r>
              <a:rPr lang="en-IE"/>
              <a:t>ST = SDU – Solution Delivery Unit or SDC – Solution Delivery Construct</a:t>
            </a: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1E7B209B-3FE0-406D-AC3E-8764656D949F}"/>
              </a:ext>
            </a:extLst>
          </p:cNvPr>
          <p:cNvSpPr/>
          <p:nvPr/>
        </p:nvSpPr>
        <p:spPr>
          <a:xfrm>
            <a:off x="8715608" y="4476170"/>
            <a:ext cx="2528778" cy="1033394"/>
          </a:xfrm>
          <a:prstGeom prst="cube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232">
                <a:solidFill>
                  <a:schemeClr val="tx1">
                    <a:lumMod val="50000"/>
                    <a:lumOff val="50000"/>
                  </a:schemeClr>
                </a:solidFill>
              </a:rPr>
              <a:t>Increment of Working Outcomes</a:t>
            </a:r>
          </a:p>
          <a:p>
            <a:pPr algn="ctr"/>
            <a:r>
              <a:rPr lang="en-IE" sz="1232">
                <a:solidFill>
                  <a:schemeClr val="tx1">
                    <a:lumMod val="50000"/>
                    <a:lumOff val="50000"/>
                  </a:schemeClr>
                </a:solidFill>
              </a:rPr>
              <a:t>Team/Product/Solution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CC5641-B1FF-4DFD-B12E-3CBB7807D003}"/>
              </a:ext>
            </a:extLst>
          </p:cNvPr>
          <p:cNvSpPr/>
          <p:nvPr/>
        </p:nvSpPr>
        <p:spPr>
          <a:xfrm>
            <a:off x="9979997" y="2422398"/>
            <a:ext cx="1794882" cy="3617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6BA1E9A-1A3C-4B13-A3FF-B00FD7E13F04}"/>
              </a:ext>
            </a:extLst>
          </p:cNvPr>
          <p:cNvSpPr/>
          <p:nvPr/>
        </p:nvSpPr>
        <p:spPr>
          <a:xfrm>
            <a:off x="10264960" y="3686831"/>
            <a:ext cx="65262" cy="26517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bIns="0" rtlCol="0" anchor="ctr"/>
          <a:lstStyle/>
          <a:p>
            <a:pPr algn="ctr"/>
            <a:endParaRPr lang="en-US" sz="135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9F7DFD7-303F-4332-87DC-514D96406D04}"/>
              </a:ext>
            </a:extLst>
          </p:cNvPr>
          <p:cNvSpPr>
            <a:spLocks noChangeAspect="1"/>
          </p:cNvSpPr>
          <p:nvPr/>
        </p:nvSpPr>
        <p:spPr>
          <a:xfrm>
            <a:off x="10195232" y="3500035"/>
            <a:ext cx="204717" cy="208047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96FA361-8ECF-479A-9A8B-FB47BA099538}"/>
              </a:ext>
            </a:extLst>
          </p:cNvPr>
          <p:cNvSpPr/>
          <p:nvPr/>
        </p:nvSpPr>
        <p:spPr>
          <a:xfrm>
            <a:off x="2279715" y="3708082"/>
            <a:ext cx="65262" cy="26517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bIns="0" rtlCol="0" anchor="ctr"/>
          <a:lstStyle/>
          <a:p>
            <a:pPr algn="ctr"/>
            <a:endParaRPr lang="en-US" sz="135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09BBAB-6760-40B1-900E-225188FD927D}"/>
              </a:ext>
            </a:extLst>
          </p:cNvPr>
          <p:cNvSpPr>
            <a:spLocks noChangeAspect="1"/>
          </p:cNvSpPr>
          <p:nvPr/>
        </p:nvSpPr>
        <p:spPr>
          <a:xfrm>
            <a:off x="2216511" y="3514524"/>
            <a:ext cx="204717" cy="208047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7C723EA-934A-40E0-AB7A-E927CC4B4CCC}"/>
              </a:ext>
            </a:extLst>
          </p:cNvPr>
          <p:cNvGrpSpPr/>
          <p:nvPr/>
        </p:nvGrpSpPr>
        <p:grpSpPr>
          <a:xfrm>
            <a:off x="1838413" y="1949691"/>
            <a:ext cx="872652" cy="1097593"/>
            <a:chOff x="2699734" y="1680255"/>
            <a:chExt cx="833054" cy="1090585"/>
          </a:xfrm>
        </p:grpSpPr>
        <p:sp>
          <p:nvSpPr>
            <p:cNvPr id="98" name="Feature 1/3">
              <a:extLst>
                <a:ext uri="{FF2B5EF4-FFF2-40B4-BE49-F238E27FC236}">
                  <a16:creationId xmlns:a16="http://schemas.microsoft.com/office/drawing/2014/main" id="{541923A0-37E5-419F-9BB6-D6EDDF08EA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4067" y="1680255"/>
              <a:ext cx="400511" cy="41687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18678">
                <a:defRPr/>
              </a:pPr>
              <a:r>
                <a:rPr lang="en-GB" sz="688" kern="0">
                  <a:solidFill>
                    <a:schemeClr val="bg2">
                      <a:lumMod val="25000"/>
                    </a:schemeClr>
                  </a:solidFill>
                  <a:latin typeface="Verdana"/>
                </a:rPr>
                <a:t>Solution</a:t>
              </a:r>
            </a:p>
            <a:p>
              <a:pPr algn="ctr" defTabSz="318678">
                <a:defRPr/>
              </a:pPr>
              <a:r>
                <a:rPr lang="en-GB" sz="688" kern="0">
                  <a:solidFill>
                    <a:schemeClr val="bg2">
                      <a:lumMod val="25000"/>
                    </a:schemeClr>
                  </a:solidFill>
                  <a:latin typeface="Verdana"/>
                </a:rPr>
                <a:t>Epic</a:t>
              </a:r>
            </a:p>
          </p:txBody>
        </p:sp>
        <p:grpSp>
          <p:nvGrpSpPr>
            <p:cNvPr id="99" name="PROGRAM BACKLOG FUNNEL OBJECTS">
              <a:extLst>
                <a:ext uri="{FF2B5EF4-FFF2-40B4-BE49-F238E27FC236}">
                  <a16:creationId xmlns:a16="http://schemas.microsoft.com/office/drawing/2014/main" id="{3C2559A5-BE2C-47D3-8433-E9FD0833FE95}"/>
                </a:ext>
              </a:extLst>
            </p:cNvPr>
            <p:cNvGrpSpPr/>
            <p:nvPr/>
          </p:nvGrpSpPr>
          <p:grpSpPr>
            <a:xfrm>
              <a:off x="2699734" y="1779721"/>
              <a:ext cx="833054" cy="991119"/>
              <a:chOff x="2450437" y="1939434"/>
              <a:chExt cx="1303456" cy="1672755"/>
            </a:xfrm>
          </p:grpSpPr>
          <p:sp>
            <p:nvSpPr>
              <p:cNvPr id="100" name="Circle 4/4">
                <a:extLst>
                  <a:ext uri="{FF2B5EF4-FFF2-40B4-BE49-F238E27FC236}">
                    <a16:creationId xmlns:a16="http://schemas.microsoft.com/office/drawing/2014/main" id="{5D940802-265E-49BA-8AD0-4AAA6A0C640F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01" name="Circle 3/4">
                <a:extLst>
                  <a:ext uri="{FF2B5EF4-FFF2-40B4-BE49-F238E27FC236}">
                    <a16:creationId xmlns:a16="http://schemas.microsoft.com/office/drawing/2014/main" id="{98A02C4F-25D2-49A5-8713-0A012E6362D3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02" name="Circle 2/4">
                <a:extLst>
                  <a:ext uri="{FF2B5EF4-FFF2-40B4-BE49-F238E27FC236}">
                    <a16:creationId xmlns:a16="http://schemas.microsoft.com/office/drawing/2014/main" id="{BAD029B6-6A00-4829-BCD2-12151BA3C7E3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03" name="Circle 1/4">
                <a:extLst>
                  <a:ext uri="{FF2B5EF4-FFF2-40B4-BE49-F238E27FC236}">
                    <a16:creationId xmlns:a16="http://schemas.microsoft.com/office/drawing/2014/main" id="{B89FC939-973F-4E6F-8FFE-159A70E3D8BF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04" name="Feature 3/3">
                <a:extLst>
                  <a:ext uri="{FF2B5EF4-FFF2-40B4-BE49-F238E27FC236}">
                    <a16:creationId xmlns:a16="http://schemas.microsoft.com/office/drawing/2014/main" id="{D79293AC-0EAB-40A1-804C-BB064FF2544E}"/>
                  </a:ext>
                </a:extLst>
              </p:cNvPr>
              <p:cNvSpPr/>
              <p:nvPr/>
            </p:nvSpPr>
            <p:spPr>
              <a:xfrm>
                <a:off x="3247023" y="2285975"/>
                <a:ext cx="360000" cy="360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500" kern="0">
                    <a:solidFill>
                      <a:schemeClr val="bg2">
                        <a:lumMod val="25000"/>
                      </a:schemeClr>
                    </a:solidFill>
                    <a:latin typeface="Verdana"/>
                  </a:rPr>
                  <a:t>Feature</a:t>
                </a:r>
              </a:p>
            </p:txBody>
          </p:sp>
          <p:sp>
            <p:nvSpPr>
              <p:cNvPr id="105" name="Feature 2/3">
                <a:extLst>
                  <a:ext uri="{FF2B5EF4-FFF2-40B4-BE49-F238E27FC236}">
                    <a16:creationId xmlns:a16="http://schemas.microsoft.com/office/drawing/2014/main" id="{ECC7B1DF-8C97-480A-B136-961EAD523D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3334" y="1939434"/>
                <a:ext cx="731112" cy="82083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765" kern="0">
                    <a:solidFill>
                      <a:schemeClr val="bg2">
                        <a:lumMod val="25000"/>
                      </a:schemeClr>
                    </a:solidFill>
                    <a:latin typeface="Verdana"/>
                  </a:rPr>
                  <a:t>Capability</a:t>
                </a:r>
              </a:p>
            </p:txBody>
          </p:sp>
          <p:sp>
            <p:nvSpPr>
              <p:cNvPr id="106" name="Program Backlog Funnel">
                <a:extLst>
                  <a:ext uri="{FF2B5EF4-FFF2-40B4-BE49-F238E27FC236}">
                    <a16:creationId xmlns:a16="http://schemas.microsoft.com/office/drawing/2014/main" id="{FDEB5B39-008A-4E61-AD28-613E24476DD3}"/>
                  </a:ext>
                </a:extLst>
              </p:cNvPr>
              <p:cNvSpPr/>
              <p:nvPr/>
            </p:nvSpPr>
            <p:spPr>
              <a:xfrm>
                <a:off x="2450437" y="2522129"/>
                <a:ext cx="1303456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  <a:alpha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endParaRPr lang="en-GB" sz="612" b="1" kern="0">
                  <a:solidFill>
                    <a:srgbClr val="FFFFFF"/>
                  </a:solidFill>
                  <a:latin typeface="Verdana"/>
                </a:endParaRPr>
              </a:p>
              <a:p>
                <a:pPr algn="ctr" defTabSz="379163">
                  <a:defRPr/>
                </a:pPr>
                <a:r>
                  <a:rPr lang="en-GB" sz="765" b="1" kern="0">
                    <a:solidFill>
                      <a:schemeClr val="bg1"/>
                    </a:solidFill>
                    <a:latin typeface="Verdana"/>
                  </a:rPr>
                  <a:t>Solution Backlog</a:t>
                </a:r>
              </a:p>
              <a:p>
                <a:pPr algn="ctr" defTabSz="379163">
                  <a:defRPr/>
                </a:pPr>
                <a:endParaRPr lang="en-GB" sz="765" b="1" kern="0">
                  <a:solidFill>
                    <a:srgbClr val="FFFFFF"/>
                  </a:solidFill>
                  <a:latin typeface="Verdana"/>
                </a:endParaRPr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9366D6A-96C3-4425-B51A-91040F28D257}"/>
              </a:ext>
            </a:extLst>
          </p:cNvPr>
          <p:cNvSpPr/>
          <p:nvPr/>
        </p:nvSpPr>
        <p:spPr>
          <a:xfrm>
            <a:off x="7186159" y="4815571"/>
            <a:ext cx="384777" cy="501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4249E45-FB09-4F5F-9106-EC93411334ED}"/>
              </a:ext>
            </a:extLst>
          </p:cNvPr>
          <p:cNvSpPr/>
          <p:nvPr/>
        </p:nvSpPr>
        <p:spPr>
          <a:xfrm>
            <a:off x="7980254" y="4033046"/>
            <a:ext cx="384777" cy="501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0212CF1C-CD89-4B36-A2BC-533996560A89}"/>
              </a:ext>
            </a:extLst>
          </p:cNvPr>
          <p:cNvCxnSpPr>
            <a:cxnSpLocks/>
          </p:cNvCxnSpPr>
          <p:nvPr/>
        </p:nvCxnSpPr>
        <p:spPr>
          <a:xfrm flipV="1">
            <a:off x="5120616" y="5550035"/>
            <a:ext cx="4033293" cy="419213"/>
          </a:xfrm>
          <a:prstGeom prst="bentConnector3">
            <a:avLst>
              <a:gd name="adj1" fmla="val 1000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02A770CF-BB6E-46DD-826D-4BFF2758CC5F}"/>
              </a:ext>
            </a:extLst>
          </p:cNvPr>
          <p:cNvCxnSpPr>
            <a:cxnSpLocks/>
            <a:endCxn id="91" idx="2"/>
          </p:cNvCxnSpPr>
          <p:nvPr/>
        </p:nvCxnSpPr>
        <p:spPr>
          <a:xfrm>
            <a:off x="7182188" y="5109148"/>
            <a:ext cx="1533420" cy="12893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7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C76C8FC-0DE1-4527-BFDD-114F0ECA4527}"/>
              </a:ext>
            </a:extLst>
          </p:cNvPr>
          <p:cNvCxnSpPr>
            <a:cxnSpLocks/>
          </p:cNvCxnSpPr>
          <p:nvPr/>
        </p:nvCxnSpPr>
        <p:spPr>
          <a:xfrm>
            <a:off x="7958506" y="4380312"/>
            <a:ext cx="1061976" cy="162469"/>
          </a:xfrm>
          <a:prstGeom prst="bentConnector3">
            <a:avLst>
              <a:gd name="adj1" fmla="val 100061"/>
            </a:avLst>
          </a:prstGeom>
          <a:ln>
            <a:solidFill>
              <a:schemeClr val="accent1">
                <a:alpha val="7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607659CB-E329-400F-A6FA-F750BBC4E524}"/>
              </a:ext>
            </a:extLst>
          </p:cNvPr>
          <p:cNvCxnSpPr>
            <a:cxnSpLocks/>
            <a:stCxn id="117" idx="0"/>
          </p:cNvCxnSpPr>
          <p:nvPr/>
        </p:nvCxnSpPr>
        <p:spPr>
          <a:xfrm>
            <a:off x="8148636" y="2417303"/>
            <a:ext cx="1353808" cy="1929233"/>
          </a:xfrm>
          <a:prstGeom prst="bentConnector2">
            <a:avLst/>
          </a:prstGeom>
          <a:ln>
            <a:solidFill>
              <a:schemeClr val="accent1">
                <a:alpha val="7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E76CDE4-61AB-4A87-AF79-03DBCB416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725" y="5316866"/>
            <a:ext cx="137400" cy="1278579"/>
          </a:xfrm>
          <a:prstGeom prst="rect">
            <a:avLst/>
          </a:prstGeom>
        </p:spPr>
      </p:pic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D169554C-DDFE-400C-8D3B-F313887570D3}"/>
              </a:ext>
            </a:extLst>
          </p:cNvPr>
          <p:cNvCxnSpPr>
            <a:cxnSpLocks/>
            <a:stCxn id="27" idx="0"/>
          </p:cNvCxnSpPr>
          <p:nvPr/>
        </p:nvCxnSpPr>
        <p:spPr>
          <a:xfrm>
            <a:off x="6907022" y="2716623"/>
            <a:ext cx="2427040" cy="1621473"/>
          </a:xfrm>
          <a:prstGeom prst="bentConnector3">
            <a:avLst>
              <a:gd name="adj1" fmla="val 99504"/>
            </a:avLst>
          </a:prstGeom>
          <a:ln>
            <a:solidFill>
              <a:schemeClr val="accent1">
                <a:alpha val="7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036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F9F18-97FA-4E4A-92A3-B4AA9E4B005A}"/>
              </a:ext>
            </a:extLst>
          </p:cNvPr>
          <p:cNvCxnSpPr/>
          <p:nvPr/>
        </p:nvCxnSpPr>
        <p:spPr>
          <a:xfrm flipV="1">
            <a:off x="7715312" y="4682885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4925181-0462-430E-855B-66CF5B3DA5F5}"/>
              </a:ext>
            </a:extLst>
          </p:cNvPr>
          <p:cNvSpPr/>
          <p:nvPr/>
        </p:nvSpPr>
        <p:spPr>
          <a:xfrm rot="18866360">
            <a:off x="3176837" y="4282162"/>
            <a:ext cx="1047647" cy="25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B6936-F297-4257-A53C-350DCD2755BD}"/>
              </a:ext>
            </a:extLst>
          </p:cNvPr>
          <p:cNvSpPr txBox="1"/>
          <p:nvPr/>
        </p:nvSpPr>
        <p:spPr>
          <a:xfrm>
            <a:off x="3658603" y="4825140"/>
            <a:ext cx="93680" cy="16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62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D03E89-DE7F-4740-AD61-7504AB0BBFC4}"/>
              </a:ext>
            </a:extLst>
          </p:cNvPr>
          <p:cNvSpPr/>
          <p:nvPr/>
        </p:nvSpPr>
        <p:spPr>
          <a:xfrm>
            <a:off x="5535418" y="4380727"/>
            <a:ext cx="1252383" cy="119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AC2D59-96AA-41C9-B55B-946B2B16446E}"/>
              </a:ext>
            </a:extLst>
          </p:cNvPr>
          <p:cNvGrpSpPr/>
          <p:nvPr/>
        </p:nvGrpSpPr>
        <p:grpSpPr>
          <a:xfrm>
            <a:off x="3406396" y="3982713"/>
            <a:ext cx="648127" cy="831797"/>
            <a:chOff x="3406396" y="3982713"/>
            <a:chExt cx="648127" cy="831797"/>
          </a:xfrm>
        </p:grpSpPr>
        <p:sp>
          <p:nvSpPr>
            <p:cNvPr id="29" name="SPIKE">
              <a:extLst>
                <a:ext uri="{FF2B5EF4-FFF2-40B4-BE49-F238E27FC236}">
                  <a16:creationId xmlns:a16="http://schemas.microsoft.com/office/drawing/2014/main" id="{2FAB56CC-F674-431B-9884-43BC34868788}"/>
                </a:ext>
              </a:extLst>
            </p:cNvPr>
            <p:cNvSpPr/>
            <p:nvPr/>
          </p:nvSpPr>
          <p:spPr>
            <a:xfrm>
              <a:off x="3722277" y="4365892"/>
              <a:ext cx="93116" cy="86085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0" name="Defect 2">
              <a:extLst>
                <a:ext uri="{FF2B5EF4-FFF2-40B4-BE49-F238E27FC236}">
                  <a16:creationId xmlns:a16="http://schemas.microsoft.com/office/drawing/2014/main" id="{8A22637E-C7F3-4359-856E-883D05E0A95B}"/>
                </a:ext>
              </a:extLst>
            </p:cNvPr>
            <p:cNvSpPr/>
            <p:nvPr/>
          </p:nvSpPr>
          <p:spPr>
            <a:xfrm>
              <a:off x="3741239" y="4549188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1" name="Defect">
              <a:extLst>
                <a:ext uri="{FF2B5EF4-FFF2-40B4-BE49-F238E27FC236}">
                  <a16:creationId xmlns:a16="http://schemas.microsoft.com/office/drawing/2014/main" id="{F48CE40A-E4A2-4833-A2C3-60E4EE96E5D0}"/>
                </a:ext>
              </a:extLst>
            </p:cNvPr>
            <p:cNvSpPr/>
            <p:nvPr/>
          </p:nvSpPr>
          <p:spPr>
            <a:xfrm>
              <a:off x="3780203" y="4103724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latin typeface="Verdana"/>
                </a:rPr>
                <a:t>Defect</a:t>
              </a:r>
            </a:p>
          </p:txBody>
        </p:sp>
        <p:sp>
          <p:nvSpPr>
            <p:cNvPr id="32" name="SPIKE 2">
              <a:extLst>
                <a:ext uri="{FF2B5EF4-FFF2-40B4-BE49-F238E27FC236}">
                  <a16:creationId xmlns:a16="http://schemas.microsoft.com/office/drawing/2014/main" id="{447586A3-716B-4594-A40D-BDEBE703B2E8}"/>
                </a:ext>
              </a:extLst>
            </p:cNvPr>
            <p:cNvSpPr/>
            <p:nvPr/>
          </p:nvSpPr>
          <p:spPr>
            <a:xfrm>
              <a:off x="3617330" y="3982713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latin typeface="Verdana"/>
                </a:rPr>
                <a:t>SPIKE</a:t>
              </a:r>
            </a:p>
          </p:txBody>
        </p:sp>
        <p:sp>
          <p:nvSpPr>
            <p:cNvPr id="33" name="Story 6/3">
              <a:extLst>
                <a:ext uri="{FF2B5EF4-FFF2-40B4-BE49-F238E27FC236}">
                  <a16:creationId xmlns:a16="http://schemas.microsoft.com/office/drawing/2014/main" id="{B055827B-2A22-4729-B8DD-E264425DA35E}"/>
                </a:ext>
              </a:extLst>
            </p:cNvPr>
            <p:cNvSpPr/>
            <p:nvPr/>
          </p:nvSpPr>
          <p:spPr>
            <a:xfrm>
              <a:off x="3718099" y="4745642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4" name="Story 5/3">
              <a:extLst>
                <a:ext uri="{FF2B5EF4-FFF2-40B4-BE49-F238E27FC236}">
                  <a16:creationId xmlns:a16="http://schemas.microsoft.com/office/drawing/2014/main" id="{886B8F2A-4FFC-469E-8FB1-EB0CECB7495C}"/>
                </a:ext>
              </a:extLst>
            </p:cNvPr>
            <p:cNvSpPr/>
            <p:nvPr/>
          </p:nvSpPr>
          <p:spPr>
            <a:xfrm>
              <a:off x="3644306" y="4725318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5" name="Story 4/3">
              <a:extLst>
                <a:ext uri="{FF2B5EF4-FFF2-40B4-BE49-F238E27FC236}">
                  <a16:creationId xmlns:a16="http://schemas.microsoft.com/office/drawing/2014/main" id="{4DBEFBE0-1FDF-4FE0-A9E3-AB256845F661}"/>
                </a:ext>
              </a:extLst>
            </p:cNvPr>
            <p:cNvSpPr/>
            <p:nvPr/>
          </p:nvSpPr>
          <p:spPr>
            <a:xfrm>
              <a:off x="3631631" y="4480305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6" name="Story 3/3">
              <a:extLst>
                <a:ext uri="{FF2B5EF4-FFF2-40B4-BE49-F238E27FC236}">
                  <a16:creationId xmlns:a16="http://schemas.microsoft.com/office/drawing/2014/main" id="{04D6A9F5-EAD8-4260-82E8-5D273FCD1CE5}"/>
                </a:ext>
              </a:extLst>
            </p:cNvPr>
            <p:cNvSpPr/>
            <p:nvPr/>
          </p:nvSpPr>
          <p:spPr>
            <a:xfrm>
              <a:off x="3552792" y="4394220"/>
              <a:ext cx="93116" cy="86085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37" name="Story 2/3">
              <a:extLst>
                <a:ext uri="{FF2B5EF4-FFF2-40B4-BE49-F238E27FC236}">
                  <a16:creationId xmlns:a16="http://schemas.microsoft.com/office/drawing/2014/main" id="{C72AA614-E66D-4EDA-9FD0-1A1EB91FB9EA}"/>
                </a:ext>
              </a:extLst>
            </p:cNvPr>
            <p:cNvSpPr/>
            <p:nvPr/>
          </p:nvSpPr>
          <p:spPr>
            <a:xfrm>
              <a:off x="3419327" y="4095667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700" kern="0">
                  <a:latin typeface="Verdana"/>
                </a:rPr>
                <a:t>Story</a:t>
              </a:r>
            </a:p>
          </p:txBody>
        </p:sp>
        <p:sp>
          <p:nvSpPr>
            <p:cNvPr id="38" name="Team Backlog Funnel">
              <a:extLst>
                <a:ext uri="{FF2B5EF4-FFF2-40B4-BE49-F238E27FC236}">
                  <a16:creationId xmlns:a16="http://schemas.microsoft.com/office/drawing/2014/main" id="{A400FA1F-0CCE-406B-BE9C-268B27CF14E5}"/>
                </a:ext>
              </a:extLst>
            </p:cNvPr>
            <p:cNvSpPr/>
            <p:nvPr/>
          </p:nvSpPr>
          <p:spPr>
            <a:xfrm>
              <a:off x="3406396" y="4290897"/>
              <a:ext cx="621525" cy="447643"/>
            </a:xfrm>
            <a:custGeom>
              <a:avLst/>
              <a:gdLst>
                <a:gd name="connsiteX0" fmla="*/ 577362 w 1764197"/>
                <a:gd name="connsiteY0" fmla="*/ 1035115 h 1440160"/>
                <a:gd name="connsiteX1" fmla="*/ 1186834 w 1764197"/>
                <a:gd name="connsiteY1" fmla="*/ 1035115 h 1440160"/>
                <a:gd name="connsiteX2" fmla="*/ 1110698 w 1764197"/>
                <a:gd name="connsiteY2" fmla="*/ 1440160 h 1440160"/>
                <a:gd name="connsiteX3" fmla="*/ 882098 w 1764197"/>
                <a:gd name="connsiteY3" fmla="*/ 1440160 h 1440160"/>
                <a:gd name="connsiteX4" fmla="*/ 653498 w 1764197"/>
                <a:gd name="connsiteY4" fmla="*/ 1440160 h 1440160"/>
                <a:gd name="connsiteX5" fmla="*/ 432346 w 1764197"/>
                <a:gd name="connsiteY5" fmla="*/ 742583 h 1440160"/>
                <a:gd name="connsiteX6" fmla="*/ 1331853 w 1764197"/>
                <a:gd name="connsiteY6" fmla="*/ 742583 h 1440160"/>
                <a:gd name="connsiteX7" fmla="*/ 1204773 w 1764197"/>
                <a:gd name="connsiteY7" fmla="*/ 939686 h 1440160"/>
                <a:gd name="connsiteX8" fmla="*/ 1200371 w 1764197"/>
                <a:gd name="connsiteY8" fmla="*/ 963107 h 1440160"/>
                <a:gd name="connsiteX9" fmla="*/ 563828 w 1764197"/>
                <a:gd name="connsiteY9" fmla="*/ 963107 h 1440160"/>
                <a:gd name="connsiteX10" fmla="*/ 559425 w 1764197"/>
                <a:gd name="connsiteY10" fmla="*/ 939686 h 1440160"/>
                <a:gd name="connsiteX11" fmla="*/ 243739 w 1764197"/>
                <a:gd name="connsiteY11" fmla="*/ 450050 h 1440160"/>
                <a:gd name="connsiteX12" fmla="*/ 1520460 w 1764197"/>
                <a:gd name="connsiteY12" fmla="*/ 450050 h 1440160"/>
                <a:gd name="connsiteX13" fmla="*/ 1378279 w 1764197"/>
                <a:gd name="connsiteY13" fmla="*/ 670575 h 1440160"/>
                <a:gd name="connsiteX14" fmla="*/ 385919 w 1764197"/>
                <a:gd name="connsiteY14" fmla="*/ 670575 h 1440160"/>
                <a:gd name="connsiteX15" fmla="*/ 90010 w 1764197"/>
                <a:gd name="connsiteY15" fmla="*/ 0 h 1440160"/>
                <a:gd name="connsiteX16" fmla="*/ 1674187 w 1764197"/>
                <a:gd name="connsiteY16" fmla="*/ 0 h 1440160"/>
                <a:gd name="connsiteX17" fmla="*/ 1757124 w 1764197"/>
                <a:gd name="connsiteY17" fmla="*/ 54974 h 1440160"/>
                <a:gd name="connsiteX18" fmla="*/ 1760563 w 1764197"/>
                <a:gd name="connsiteY18" fmla="*/ 72008 h 1440160"/>
                <a:gd name="connsiteX19" fmla="*/ 1764196 w 1764197"/>
                <a:gd name="connsiteY19" fmla="*/ 72008 h 1440160"/>
                <a:gd name="connsiteX20" fmla="*/ 1761429 w 1764197"/>
                <a:gd name="connsiteY20" fmla="*/ 76300 h 1440160"/>
                <a:gd name="connsiteX21" fmla="*/ 1764197 w 1764197"/>
                <a:gd name="connsiteY21" fmla="*/ 90010 h 1440160"/>
                <a:gd name="connsiteX22" fmla="*/ 1709223 w 1764197"/>
                <a:gd name="connsiteY22" fmla="*/ 172947 h 1440160"/>
                <a:gd name="connsiteX23" fmla="*/ 1697605 w 1764197"/>
                <a:gd name="connsiteY23" fmla="*/ 175292 h 1440160"/>
                <a:gd name="connsiteX24" fmla="*/ 1566885 w 1764197"/>
                <a:gd name="connsiteY24" fmla="*/ 378042 h 1440160"/>
                <a:gd name="connsiteX25" fmla="*/ 197312 w 1764197"/>
                <a:gd name="connsiteY25" fmla="*/ 378042 h 1440160"/>
                <a:gd name="connsiteX26" fmla="*/ 66591 w 1764197"/>
                <a:gd name="connsiteY26" fmla="*/ 175292 h 1440160"/>
                <a:gd name="connsiteX27" fmla="*/ 54974 w 1764197"/>
                <a:gd name="connsiteY27" fmla="*/ 172947 h 1440160"/>
                <a:gd name="connsiteX28" fmla="*/ 0 w 1764197"/>
                <a:gd name="connsiteY28" fmla="*/ 90010 h 1440160"/>
                <a:gd name="connsiteX29" fmla="*/ 2768 w 1764197"/>
                <a:gd name="connsiteY29" fmla="*/ 76301 h 1440160"/>
                <a:gd name="connsiteX30" fmla="*/ 0 w 1764197"/>
                <a:gd name="connsiteY30" fmla="*/ 72008 h 1440160"/>
                <a:gd name="connsiteX31" fmla="*/ 3635 w 1764197"/>
                <a:gd name="connsiteY31" fmla="*/ 72008 h 1440160"/>
                <a:gd name="connsiteX32" fmla="*/ 7074 w 1764197"/>
                <a:gd name="connsiteY32" fmla="*/ 54974 h 1440160"/>
                <a:gd name="connsiteX33" fmla="*/ 90010 w 1764197"/>
                <a:gd name="connsiteY33" fmla="*/ 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4197" h="1440160">
                  <a:moveTo>
                    <a:pt x="577362" y="1035115"/>
                  </a:moveTo>
                  <a:lnTo>
                    <a:pt x="1186834" y="1035115"/>
                  </a:lnTo>
                  <a:lnTo>
                    <a:pt x="1110698" y="1440160"/>
                  </a:lnTo>
                  <a:lnTo>
                    <a:pt x="882098" y="1440160"/>
                  </a:lnTo>
                  <a:lnTo>
                    <a:pt x="653498" y="1440160"/>
                  </a:lnTo>
                  <a:close/>
                  <a:moveTo>
                    <a:pt x="432346" y="742583"/>
                  </a:moveTo>
                  <a:lnTo>
                    <a:pt x="1331853" y="742583"/>
                  </a:lnTo>
                  <a:lnTo>
                    <a:pt x="1204773" y="939686"/>
                  </a:lnTo>
                  <a:lnTo>
                    <a:pt x="1200371" y="963107"/>
                  </a:lnTo>
                  <a:lnTo>
                    <a:pt x="563828" y="963107"/>
                  </a:lnTo>
                  <a:lnTo>
                    <a:pt x="559425" y="939686"/>
                  </a:lnTo>
                  <a:close/>
                  <a:moveTo>
                    <a:pt x="243739" y="450050"/>
                  </a:moveTo>
                  <a:lnTo>
                    <a:pt x="1520460" y="450050"/>
                  </a:lnTo>
                  <a:lnTo>
                    <a:pt x="1378279" y="670575"/>
                  </a:lnTo>
                  <a:lnTo>
                    <a:pt x="385919" y="670575"/>
                  </a:lnTo>
                  <a:close/>
                  <a:moveTo>
                    <a:pt x="90010" y="0"/>
                  </a:moveTo>
                  <a:lnTo>
                    <a:pt x="1674187" y="0"/>
                  </a:lnTo>
                  <a:cubicBezTo>
                    <a:pt x="1711470" y="0"/>
                    <a:pt x="1743459" y="22668"/>
                    <a:pt x="1757124" y="54974"/>
                  </a:cubicBezTo>
                  <a:lnTo>
                    <a:pt x="1760563" y="72008"/>
                  </a:lnTo>
                  <a:lnTo>
                    <a:pt x="1764196" y="72008"/>
                  </a:lnTo>
                  <a:lnTo>
                    <a:pt x="1761429" y="76300"/>
                  </a:lnTo>
                  <a:lnTo>
                    <a:pt x="1764197" y="90010"/>
                  </a:lnTo>
                  <a:cubicBezTo>
                    <a:pt x="1764197" y="127293"/>
                    <a:pt x="1741529" y="159282"/>
                    <a:pt x="1709223" y="172947"/>
                  </a:cubicBezTo>
                  <a:lnTo>
                    <a:pt x="1697605" y="175292"/>
                  </a:lnTo>
                  <a:lnTo>
                    <a:pt x="1566885" y="378042"/>
                  </a:lnTo>
                  <a:lnTo>
                    <a:pt x="197312" y="378042"/>
                  </a:lnTo>
                  <a:lnTo>
                    <a:pt x="66591" y="175292"/>
                  </a:lnTo>
                  <a:lnTo>
                    <a:pt x="54974" y="172947"/>
                  </a:lnTo>
                  <a:cubicBezTo>
                    <a:pt x="22668" y="159282"/>
                    <a:pt x="0" y="127293"/>
                    <a:pt x="0" y="90010"/>
                  </a:cubicBezTo>
                  <a:lnTo>
                    <a:pt x="2768" y="76301"/>
                  </a:lnTo>
                  <a:lnTo>
                    <a:pt x="0" y="72008"/>
                  </a:lnTo>
                  <a:lnTo>
                    <a:pt x="3635" y="72008"/>
                  </a:lnTo>
                  <a:lnTo>
                    <a:pt x="7074" y="54974"/>
                  </a:lnTo>
                  <a:cubicBezTo>
                    <a:pt x="20738" y="22668"/>
                    <a:pt x="52727" y="0"/>
                    <a:pt x="90010" y="0"/>
                  </a:cubicBezTo>
                  <a:close/>
                </a:path>
              </a:pathLst>
            </a:custGeom>
            <a:solidFill>
              <a:srgbClr val="FFFFFF">
                <a:lumMod val="50000"/>
                <a:alpha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831" tIns="18416" rIns="36831" bIns="294640" rtlCol="0" anchor="ctr"/>
            <a:lstStyle/>
            <a:p>
              <a:pPr algn="ctr" defTabSz="379163">
                <a:defRPr/>
              </a:pPr>
              <a:endParaRPr lang="en-GB" sz="600" b="1" kern="0">
                <a:solidFill>
                  <a:schemeClr val="bg1"/>
                </a:solidFill>
                <a:latin typeface="Verdana"/>
              </a:endParaRPr>
            </a:p>
            <a:p>
              <a:pPr algn="ctr" defTabSz="379163">
                <a:defRPr/>
              </a:pPr>
              <a:r>
                <a:rPr lang="en-GB" sz="700" b="1" kern="0">
                  <a:solidFill>
                    <a:schemeClr val="bg1"/>
                  </a:solidFill>
                  <a:latin typeface="Verdana"/>
                </a:rPr>
                <a:t>Team Backlog</a:t>
              </a:r>
            </a:p>
            <a:p>
              <a:pPr algn="ctr" defTabSz="379163">
                <a:defRPr/>
              </a:pPr>
              <a:endParaRPr lang="en-GB" sz="459" kern="0">
                <a:latin typeface="Verdana"/>
              </a:endParaRPr>
            </a:p>
          </p:txBody>
        </p:sp>
      </p:grpSp>
      <p:sp>
        <p:nvSpPr>
          <p:cNvPr id="39" name="Release Package" hidden="1">
            <a:extLst>
              <a:ext uri="{FF2B5EF4-FFF2-40B4-BE49-F238E27FC236}">
                <a16:creationId xmlns:a16="http://schemas.microsoft.com/office/drawing/2014/main" id="{2B2D29FE-4CD4-494A-8D6C-7F6A49A67FFA}"/>
              </a:ext>
            </a:extLst>
          </p:cNvPr>
          <p:cNvSpPr/>
          <p:nvPr/>
        </p:nvSpPr>
        <p:spPr>
          <a:xfrm>
            <a:off x="3376677" y="3999274"/>
            <a:ext cx="699247" cy="909021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5FC4391-6117-4BDF-BCDD-9AA703083696}"/>
              </a:ext>
            </a:extLst>
          </p:cNvPr>
          <p:cNvGrpSpPr/>
          <p:nvPr/>
        </p:nvGrpSpPr>
        <p:grpSpPr>
          <a:xfrm>
            <a:off x="4103268" y="4783603"/>
            <a:ext cx="143312" cy="482167"/>
            <a:chOff x="2381251" y="1718671"/>
            <a:chExt cx="187408" cy="630526"/>
          </a:xfrm>
          <a:noFill/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D78F3D-B6CF-4B9F-83A4-9CB67F0520D6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F998994-E6D1-419D-934D-8FEC6B4189D6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6DC01AE-48AD-4A01-8008-7143125BA383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01CF564-50FF-45E5-9B24-9297A4EBEEA4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0A267D8-B617-4251-86C9-2251974E71B6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5B6E69F-CED5-40D6-A9E3-3407189D4736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1C034FB-1242-4AD8-8427-F619FC368A50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11FEB4-60E1-49F5-AFCD-A5C4A35DF71B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1A59C01-245C-4977-BD87-7D369A4A5A90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3B7852-E922-4E17-A82B-ACEAE5CB4C3E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16BBFCD2-8B51-425D-B005-058D529DDF83}"/>
              </a:ext>
            </a:extLst>
          </p:cNvPr>
          <p:cNvSpPr/>
          <p:nvPr/>
        </p:nvSpPr>
        <p:spPr>
          <a:xfrm rot="1261158">
            <a:off x="4257328" y="4732061"/>
            <a:ext cx="104887" cy="393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sp>
        <p:nvSpPr>
          <p:cNvPr id="112" name="Arrow Start">
            <a:extLst>
              <a:ext uri="{FF2B5EF4-FFF2-40B4-BE49-F238E27FC236}">
                <a16:creationId xmlns:a16="http://schemas.microsoft.com/office/drawing/2014/main" id="{8100BE56-9AF1-4281-9E97-7473D5A4B42F}"/>
              </a:ext>
            </a:extLst>
          </p:cNvPr>
          <p:cNvSpPr/>
          <p:nvPr/>
        </p:nvSpPr>
        <p:spPr>
          <a:xfrm rot="10800000">
            <a:off x="3801210" y="4820266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113" name="Straight Arrow Connector 25">
            <a:extLst>
              <a:ext uri="{FF2B5EF4-FFF2-40B4-BE49-F238E27FC236}">
                <a16:creationId xmlns:a16="http://schemas.microsoft.com/office/drawing/2014/main" id="{502445AE-ED78-46C7-81D7-81D507AC50ED}"/>
              </a:ext>
            </a:extLst>
          </p:cNvPr>
          <p:cNvCxnSpPr>
            <a:cxnSpLocks/>
          </p:cNvCxnSpPr>
          <p:nvPr/>
        </p:nvCxnSpPr>
        <p:spPr>
          <a:xfrm rot="720000">
            <a:off x="4263146" y="5269680"/>
            <a:ext cx="139849" cy="1048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D81BA209-03D3-4FAD-B7A7-132610777C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865" y="4587307"/>
            <a:ext cx="727212" cy="54541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F6AF8D5-C219-4317-8241-6AE424161476}"/>
              </a:ext>
            </a:extLst>
          </p:cNvPr>
          <p:cNvSpPr txBox="1"/>
          <p:nvPr/>
        </p:nvSpPr>
        <p:spPr>
          <a:xfrm>
            <a:off x="5723562" y="5057373"/>
            <a:ext cx="82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3">
                    <a:lumMod val="50000"/>
                  </a:schemeClr>
                </a:solidFill>
              </a:rPr>
              <a:t>Guiding</a:t>
            </a:r>
          </a:p>
          <a:p>
            <a:pPr algn="ctr"/>
            <a:r>
              <a:rPr lang="en-US" sz="1000">
                <a:solidFill>
                  <a:schemeClr val="accent3">
                    <a:lumMod val="50000"/>
                  </a:schemeClr>
                </a:solidFill>
              </a:rPr>
              <a:t>Team</a:t>
            </a:r>
            <a:endParaRPr lang="en-US" sz="1000" i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7F08CD88-3E02-40E4-AAFF-A5823B8DD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420000">
            <a:off x="6664526" y="4730731"/>
            <a:ext cx="200025" cy="17145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C6B3A34B-2DBC-4B45-A4EC-AC67E0BA9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60000">
            <a:off x="6054761" y="4293934"/>
            <a:ext cx="200025" cy="17145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C4C4D860-AD98-4C1A-A0FF-2452E1865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622906">
            <a:off x="5450877" y="4743843"/>
            <a:ext cx="200025" cy="171450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4C620C46-DE71-4CAA-8801-435046B7F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300000">
            <a:off x="6184598" y="5498664"/>
            <a:ext cx="200025" cy="171450"/>
          </a:xfrm>
          <a:prstGeom prst="rect">
            <a:avLst/>
          </a:prstGeom>
        </p:spPr>
      </p:pic>
      <p:pic>
        <p:nvPicPr>
          <p:cNvPr id="142" name="Arrow Plan to DBT">
            <a:extLst>
              <a:ext uri="{FF2B5EF4-FFF2-40B4-BE49-F238E27FC236}">
                <a16:creationId xmlns:a16="http://schemas.microsoft.com/office/drawing/2014/main" id="{606F98FD-ADCD-4285-A392-BF3A31A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878" y="5498459"/>
            <a:ext cx="200025" cy="171450"/>
          </a:xfrm>
          <a:prstGeom prst="rect">
            <a:avLst/>
          </a:prstGeom>
        </p:spPr>
      </p:pic>
      <p:pic>
        <p:nvPicPr>
          <p:cNvPr id="143" name="Arrow Plan to DBT">
            <a:extLst>
              <a:ext uri="{FF2B5EF4-FFF2-40B4-BE49-F238E27FC236}">
                <a16:creationId xmlns:a16="http://schemas.microsoft.com/office/drawing/2014/main" id="{E0520C09-96AB-4CD2-AA5C-B32D1768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924" y="5499985"/>
            <a:ext cx="200025" cy="171450"/>
          </a:xfrm>
          <a:prstGeom prst="rect">
            <a:avLst/>
          </a:prstGeom>
        </p:spPr>
      </p:pic>
      <p:graphicFrame>
        <p:nvGraphicFramePr>
          <p:cNvPr id="144" name="Dev I and A">
            <a:extLst>
              <a:ext uri="{FF2B5EF4-FFF2-40B4-BE49-F238E27FC236}">
                <a16:creationId xmlns:a16="http://schemas.microsoft.com/office/drawing/2014/main" id="{684B50AF-A41A-4196-8011-E864B17FEAAA}"/>
              </a:ext>
            </a:extLst>
          </p:cNvPr>
          <p:cNvGraphicFramePr>
            <a:graphicFrameLocks noGrp="1"/>
          </p:cNvGraphicFramePr>
          <p:nvPr/>
        </p:nvGraphicFramePr>
        <p:xfrm>
          <a:off x="4470748" y="5390648"/>
          <a:ext cx="358299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222">
                  <a:extLst>
                    <a:ext uri="{9D8B030D-6E8A-4147-A177-3AD203B41FA5}">
                      <a16:colId xmlns:a16="http://schemas.microsoft.com/office/drawing/2014/main" val="2067359037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244871347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686183669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3342285511"/>
                    </a:ext>
                  </a:extLst>
                </a:gridCol>
                <a:gridCol w="569361">
                  <a:extLst>
                    <a:ext uri="{9D8B030D-6E8A-4147-A177-3AD203B41FA5}">
                      <a16:colId xmlns:a16="http://schemas.microsoft.com/office/drawing/2014/main" val="2664789922"/>
                    </a:ext>
                  </a:extLst>
                </a:gridCol>
                <a:gridCol w="768743">
                  <a:extLst>
                    <a:ext uri="{9D8B030D-6E8A-4147-A177-3AD203B41FA5}">
                      <a16:colId xmlns:a16="http://schemas.microsoft.com/office/drawing/2014/main" val="481042060"/>
                    </a:ext>
                  </a:extLst>
                </a:gridCol>
              </a:tblGrid>
              <a:tr h="234377"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Inspect &amp; </a:t>
                      </a:r>
                    </a:p>
                    <a:p>
                      <a:pPr algn="ctr"/>
                      <a:r>
                        <a:rPr lang="en-IE" sz="1000"/>
                        <a:t>Adapt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195212"/>
                  </a:ext>
                </a:extLst>
              </a:tr>
            </a:tbl>
          </a:graphicData>
        </a:graphic>
      </p:graphicFrame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B4CF4067-D40F-471D-96AD-C473430A76C0}"/>
              </a:ext>
            </a:extLst>
          </p:cNvPr>
          <p:cNvCxnSpPr>
            <a:cxnSpLocks/>
          </p:cNvCxnSpPr>
          <p:nvPr/>
        </p:nvCxnSpPr>
        <p:spPr>
          <a:xfrm flipV="1">
            <a:off x="4439262" y="5315317"/>
            <a:ext cx="3931920" cy="264097"/>
          </a:xfrm>
          <a:prstGeom prst="bentConnector3">
            <a:avLst>
              <a:gd name="adj1" fmla="val 99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Flowchart: Punched Tape 160">
            <a:extLst>
              <a:ext uri="{FF2B5EF4-FFF2-40B4-BE49-F238E27FC236}">
                <a16:creationId xmlns:a16="http://schemas.microsoft.com/office/drawing/2014/main" id="{4ECC62E0-CCF0-4B6D-938C-CB0A9AC3E014}"/>
              </a:ext>
            </a:extLst>
          </p:cNvPr>
          <p:cNvSpPr/>
          <p:nvPr/>
        </p:nvSpPr>
        <p:spPr>
          <a:xfrm>
            <a:off x="7149946" y="4429863"/>
            <a:ext cx="567591" cy="479318"/>
          </a:xfrm>
          <a:prstGeom prst="flowChartPunchedTap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Demo</a:t>
            </a:r>
          </a:p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Retro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039471-9442-440A-B7A1-0FAF007E5958}"/>
              </a:ext>
            </a:extLst>
          </p:cNvPr>
          <p:cNvGrpSpPr/>
          <p:nvPr/>
        </p:nvGrpSpPr>
        <p:grpSpPr>
          <a:xfrm>
            <a:off x="5531472" y="5744045"/>
            <a:ext cx="1253121" cy="655637"/>
            <a:chOff x="5412710" y="5754296"/>
            <a:chExt cx="1253121" cy="655637"/>
          </a:xfrm>
        </p:grpSpPr>
        <p:pic>
          <p:nvPicPr>
            <p:cNvPr id="150" name="Picture 149" descr="Diagram&#10;&#10;Description automatically generated">
              <a:extLst>
                <a:ext uri="{FF2B5EF4-FFF2-40B4-BE49-F238E27FC236}">
                  <a16:creationId xmlns:a16="http://schemas.microsoft.com/office/drawing/2014/main" id="{D54DFE76-1215-49BD-B790-84DB9F291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25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2710" y="5754296"/>
              <a:ext cx="1253121" cy="655637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E7FCCCD-0ABB-4F18-A6BD-6E2AC2A0790F}"/>
                </a:ext>
              </a:extLst>
            </p:cNvPr>
            <p:cNvSpPr txBox="1"/>
            <p:nvPr/>
          </p:nvSpPr>
          <p:spPr>
            <a:xfrm>
              <a:off x="5508893" y="5886022"/>
              <a:ext cx="6188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Dev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CD0F973-C317-44BF-9F9A-1A0381D0D475}"/>
                </a:ext>
              </a:extLst>
            </p:cNvPr>
            <p:cNvSpPr txBox="1"/>
            <p:nvPr/>
          </p:nvSpPr>
          <p:spPr>
            <a:xfrm>
              <a:off x="6047006" y="5900052"/>
              <a:ext cx="5839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Ops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3BAD720-5A0C-45E6-9595-F62F08417899}"/>
                </a:ext>
              </a:extLst>
            </p:cNvPr>
            <p:cNvSpPr txBox="1"/>
            <p:nvPr/>
          </p:nvSpPr>
          <p:spPr>
            <a:xfrm>
              <a:off x="5863237" y="5834194"/>
              <a:ext cx="4435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2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X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7C9A7B9-6E7C-4DC1-82A3-A4432124E449}"/>
              </a:ext>
            </a:extLst>
          </p:cNvPr>
          <p:cNvGrpSpPr/>
          <p:nvPr/>
        </p:nvGrpSpPr>
        <p:grpSpPr>
          <a:xfrm>
            <a:off x="2657896" y="3074348"/>
            <a:ext cx="837472" cy="978280"/>
            <a:chOff x="2709622" y="3074348"/>
            <a:chExt cx="881443" cy="97828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103A54B-D6A1-46CC-8205-663AB97FB65F}"/>
                </a:ext>
              </a:extLst>
            </p:cNvPr>
            <p:cNvGrpSpPr>
              <a:grpSpLocks noChangeAspect="1"/>
            </p:cNvGrpSpPr>
            <p:nvPr/>
          </p:nvGrpSpPr>
          <p:grpSpPr>
            <a:xfrm rot="2221527">
              <a:off x="2993327" y="3074348"/>
              <a:ext cx="577447" cy="548640"/>
              <a:chOff x="2324783" y="2078404"/>
              <a:chExt cx="816739" cy="988188"/>
            </a:xfrm>
            <a:noFill/>
          </p:grpSpPr>
          <p:sp>
            <p:nvSpPr>
              <p:cNvPr id="77" name="Feature 1/3">
                <a:extLst>
                  <a:ext uri="{FF2B5EF4-FFF2-40B4-BE49-F238E27FC236}">
                    <a16:creationId xmlns:a16="http://schemas.microsoft.com/office/drawing/2014/main" id="{AD190DC5-8991-4766-A7C2-4B69DEE5C9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24783" y="2078404"/>
                <a:ext cx="816739" cy="988188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18678">
                  <a:defRPr/>
                </a:pPr>
                <a:endParaRPr lang="en-GB" sz="279" kern="0">
                  <a:latin typeface="Verdana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21F27FE-206F-438A-908D-E37F61B45296}"/>
                  </a:ext>
                </a:extLst>
              </p:cNvPr>
              <p:cNvSpPr txBox="1"/>
              <p:nvPr/>
            </p:nvSpPr>
            <p:spPr>
              <a:xfrm>
                <a:off x="2389838" y="2180205"/>
                <a:ext cx="696024" cy="81779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prstTxWarp prst="textArchUp">
                  <a:avLst/>
                </a:prstTxWarp>
                <a:spAutoFit/>
              </a:bodyPr>
              <a:lstStyle/>
              <a:p>
                <a:pPr algn="ctr" defTabSz="318678">
                  <a:defRPr/>
                </a:pPr>
                <a:r>
                  <a:rPr lang="en-US" sz="700" kern="0">
                    <a:latin typeface="Verdana"/>
                  </a:rPr>
                  <a:t>Product  Epic</a:t>
                </a:r>
              </a:p>
            </p:txBody>
          </p:sp>
        </p:grpSp>
        <p:grpSp>
          <p:nvGrpSpPr>
            <p:cNvPr id="68" name="PROGRAM BACKLOG FUNNEL OBJECTS">
              <a:extLst>
                <a:ext uri="{FF2B5EF4-FFF2-40B4-BE49-F238E27FC236}">
                  <a16:creationId xmlns:a16="http://schemas.microsoft.com/office/drawing/2014/main" id="{A86BB718-C6EC-4EFA-9602-B92CB5DA9B51}"/>
                </a:ext>
              </a:extLst>
            </p:cNvPr>
            <p:cNvGrpSpPr/>
            <p:nvPr/>
          </p:nvGrpSpPr>
          <p:grpSpPr>
            <a:xfrm>
              <a:off x="2709622" y="3159854"/>
              <a:ext cx="881443" cy="892774"/>
              <a:chOff x="2581974" y="1997549"/>
              <a:chExt cx="1160555" cy="1614640"/>
            </a:xfrm>
            <a:noFill/>
          </p:grpSpPr>
          <p:sp>
            <p:nvSpPr>
              <p:cNvPr id="69" name="Circle 4/4">
                <a:extLst>
                  <a:ext uri="{FF2B5EF4-FFF2-40B4-BE49-F238E27FC236}">
                    <a16:creationId xmlns:a16="http://schemas.microsoft.com/office/drawing/2014/main" id="{5404B22E-9CA7-4235-860C-F5307A5BA56D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70" name="Circle 3/4">
                <a:extLst>
                  <a:ext uri="{FF2B5EF4-FFF2-40B4-BE49-F238E27FC236}">
                    <a16:creationId xmlns:a16="http://schemas.microsoft.com/office/drawing/2014/main" id="{685DE3D8-6F63-42F3-A6F3-783DF38F3464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71" name="Circle 2/4">
                <a:extLst>
                  <a:ext uri="{FF2B5EF4-FFF2-40B4-BE49-F238E27FC236}">
                    <a16:creationId xmlns:a16="http://schemas.microsoft.com/office/drawing/2014/main" id="{C81122F4-BB22-49F7-B4D6-0F081B409D44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72" name="Circle 1/4">
                <a:extLst>
                  <a:ext uri="{FF2B5EF4-FFF2-40B4-BE49-F238E27FC236}">
                    <a16:creationId xmlns:a16="http://schemas.microsoft.com/office/drawing/2014/main" id="{A5AE0436-463D-4945-A1D1-156026045004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73" name="Feature 3/3">
                <a:extLst>
                  <a:ext uri="{FF2B5EF4-FFF2-40B4-BE49-F238E27FC236}">
                    <a16:creationId xmlns:a16="http://schemas.microsoft.com/office/drawing/2014/main" id="{60E27B2E-AA82-4B0B-97C6-76E317D88CA1}"/>
                  </a:ext>
                </a:extLst>
              </p:cNvPr>
              <p:cNvSpPr/>
              <p:nvPr/>
            </p:nvSpPr>
            <p:spPr>
              <a:xfrm>
                <a:off x="3205024" y="2093669"/>
                <a:ext cx="481579" cy="66150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600" kern="0">
                    <a:latin typeface="Verdana"/>
                  </a:rPr>
                  <a:t>Feature</a:t>
                </a:r>
              </a:p>
            </p:txBody>
          </p:sp>
          <p:sp>
            <p:nvSpPr>
              <p:cNvPr id="74" name="Feature 2/3">
                <a:extLst>
                  <a:ext uri="{FF2B5EF4-FFF2-40B4-BE49-F238E27FC236}">
                    <a16:creationId xmlns:a16="http://schemas.microsoft.com/office/drawing/2014/main" id="{49039B1D-6F28-4B04-BFD6-986BDB41B49B}"/>
                  </a:ext>
                </a:extLst>
              </p:cNvPr>
              <p:cNvSpPr/>
              <p:nvPr/>
            </p:nvSpPr>
            <p:spPr>
              <a:xfrm>
                <a:off x="2649139" y="2095253"/>
                <a:ext cx="601974" cy="826876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770" kern="0">
                    <a:latin typeface="Verdana"/>
                  </a:rPr>
                  <a:t>Feature</a:t>
                </a:r>
              </a:p>
              <a:p>
                <a:pPr algn="ctr" defTabSz="379163">
                  <a:defRPr/>
                </a:pPr>
                <a:endParaRPr lang="en-GB" sz="770" kern="0">
                  <a:latin typeface="Verdana"/>
                </a:endParaRPr>
              </a:p>
            </p:txBody>
          </p:sp>
          <p:sp>
            <p:nvSpPr>
              <p:cNvPr id="75" name="Feature 1/3">
                <a:extLst>
                  <a:ext uri="{FF2B5EF4-FFF2-40B4-BE49-F238E27FC236}">
                    <a16:creationId xmlns:a16="http://schemas.microsoft.com/office/drawing/2014/main" id="{94E96337-8A65-4836-BDC5-E3D55F7006EB}"/>
                  </a:ext>
                </a:extLst>
              </p:cNvPr>
              <p:cNvSpPr/>
              <p:nvPr/>
            </p:nvSpPr>
            <p:spPr>
              <a:xfrm>
                <a:off x="2995297" y="1997549"/>
                <a:ext cx="360000" cy="360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latin typeface="Verdana"/>
                  </a:rPr>
                  <a:t>Feature</a:t>
                </a:r>
              </a:p>
            </p:txBody>
          </p:sp>
          <p:sp>
            <p:nvSpPr>
              <p:cNvPr id="76" name="Program Backlog Funnel">
                <a:extLst>
                  <a:ext uri="{FF2B5EF4-FFF2-40B4-BE49-F238E27FC236}">
                    <a16:creationId xmlns:a16="http://schemas.microsoft.com/office/drawing/2014/main" id="{92A719D4-2B7F-4B87-98CA-D0670C9BD365}"/>
                  </a:ext>
                </a:extLst>
              </p:cNvPr>
              <p:cNvSpPr/>
              <p:nvPr/>
            </p:nvSpPr>
            <p:spPr>
              <a:xfrm>
                <a:off x="2581974" y="2522129"/>
                <a:ext cx="1160555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878787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endParaRPr lang="en-GB" sz="765" b="1" kern="0">
                  <a:solidFill>
                    <a:schemeClr val="bg1"/>
                  </a:solidFill>
                  <a:latin typeface="Verdana"/>
                </a:endParaRPr>
              </a:p>
              <a:p>
                <a:pPr algn="ctr" defTabSz="379163">
                  <a:defRPr/>
                </a:pPr>
                <a:r>
                  <a:rPr lang="en-GB" sz="765" b="1" kern="0">
                    <a:solidFill>
                      <a:schemeClr val="bg1"/>
                    </a:solidFill>
                    <a:latin typeface="Verdana"/>
                  </a:rPr>
                  <a:t>Product Backlog</a:t>
                </a:r>
              </a:p>
              <a:p>
                <a:pPr algn="ctr" defTabSz="379163">
                  <a:defRPr/>
                </a:pPr>
                <a:endParaRPr lang="en-GB" sz="765" b="1" kern="0">
                  <a:solidFill>
                    <a:schemeClr val="bg1"/>
                  </a:solidFill>
                  <a:latin typeface="Verdana"/>
                </a:endParaRPr>
              </a:p>
            </p:txBody>
          </p:sp>
        </p:grpSp>
      </p:grpSp>
      <p:sp>
        <p:nvSpPr>
          <p:cNvPr id="79" name="Release Package">
            <a:extLst>
              <a:ext uri="{FF2B5EF4-FFF2-40B4-BE49-F238E27FC236}">
                <a16:creationId xmlns:a16="http://schemas.microsoft.com/office/drawing/2014/main" id="{BFB972AA-BB6F-46D2-B10F-14C6165D0185}"/>
              </a:ext>
            </a:extLst>
          </p:cNvPr>
          <p:cNvSpPr/>
          <p:nvPr/>
        </p:nvSpPr>
        <p:spPr>
          <a:xfrm>
            <a:off x="2616316" y="4018962"/>
            <a:ext cx="956755" cy="325289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r>
              <a:rPr lang="en-IE" sz="1400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1400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80" name="Release Package">
            <a:extLst>
              <a:ext uri="{FF2B5EF4-FFF2-40B4-BE49-F238E27FC236}">
                <a16:creationId xmlns:a16="http://schemas.microsoft.com/office/drawing/2014/main" id="{14B8F4C2-69EE-46FC-B1B7-895875902226}"/>
              </a:ext>
            </a:extLst>
          </p:cNvPr>
          <p:cNvSpPr/>
          <p:nvPr/>
        </p:nvSpPr>
        <p:spPr>
          <a:xfrm>
            <a:off x="2674876" y="3053084"/>
            <a:ext cx="956755" cy="1109308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322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81" name="Release Package">
            <a:extLst>
              <a:ext uri="{FF2B5EF4-FFF2-40B4-BE49-F238E27FC236}">
                <a16:creationId xmlns:a16="http://schemas.microsoft.com/office/drawing/2014/main" id="{0FF681A2-A00C-4A9C-9DCA-CC39F10E70F6}"/>
              </a:ext>
            </a:extLst>
          </p:cNvPr>
          <p:cNvSpPr/>
          <p:nvPr/>
        </p:nvSpPr>
        <p:spPr>
          <a:xfrm>
            <a:off x="3255990" y="4785407"/>
            <a:ext cx="956755" cy="325289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r>
              <a:rPr lang="en-IE" sz="1400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1400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203B981-95BA-43CB-B764-C69852DE5F3A}"/>
              </a:ext>
            </a:extLst>
          </p:cNvPr>
          <p:cNvSpPr/>
          <p:nvPr/>
        </p:nvSpPr>
        <p:spPr>
          <a:xfrm>
            <a:off x="3052741" y="4505536"/>
            <a:ext cx="65262" cy="181796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bIns="0" rtlCol="0" anchor="ctr"/>
          <a:lstStyle/>
          <a:p>
            <a:pPr algn="ctr"/>
            <a:endParaRPr lang="en-US" sz="135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C46EB5F-4705-411A-9C34-9AD083E4A40F}"/>
              </a:ext>
            </a:extLst>
          </p:cNvPr>
          <p:cNvSpPr>
            <a:spLocks noChangeAspect="1"/>
          </p:cNvSpPr>
          <p:nvPr/>
        </p:nvSpPr>
        <p:spPr>
          <a:xfrm>
            <a:off x="2989537" y="4290702"/>
            <a:ext cx="204717" cy="208047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6BA1E9A-1A3C-4B13-A3FF-B00FD7E13F04}"/>
              </a:ext>
            </a:extLst>
          </p:cNvPr>
          <p:cNvSpPr/>
          <p:nvPr/>
        </p:nvSpPr>
        <p:spPr>
          <a:xfrm>
            <a:off x="8553115" y="4505536"/>
            <a:ext cx="65262" cy="181796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bIns="0" rtlCol="0" anchor="ctr"/>
          <a:lstStyle/>
          <a:p>
            <a:pPr algn="ctr"/>
            <a:endParaRPr lang="en-US" sz="135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9F7DFD7-303F-4332-87DC-514D96406D04}"/>
              </a:ext>
            </a:extLst>
          </p:cNvPr>
          <p:cNvSpPr>
            <a:spLocks noChangeAspect="1"/>
          </p:cNvSpPr>
          <p:nvPr/>
        </p:nvSpPr>
        <p:spPr>
          <a:xfrm>
            <a:off x="8489911" y="4290702"/>
            <a:ext cx="204717" cy="208047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6" name="Left Bracket 85">
            <a:extLst>
              <a:ext uri="{FF2B5EF4-FFF2-40B4-BE49-F238E27FC236}">
                <a16:creationId xmlns:a16="http://schemas.microsoft.com/office/drawing/2014/main" id="{948D5AEC-7F28-4228-AD54-44B6D06B01E3}"/>
              </a:ext>
            </a:extLst>
          </p:cNvPr>
          <p:cNvSpPr/>
          <p:nvPr/>
        </p:nvSpPr>
        <p:spPr>
          <a:xfrm rot="16200000">
            <a:off x="5666451" y="3877494"/>
            <a:ext cx="380925" cy="5438701"/>
          </a:xfrm>
          <a:prstGeom prst="leftBracket">
            <a:avLst>
              <a:gd name="adj" fmla="val 390586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E427451-9CFE-4D81-B22E-76702CDE6353}"/>
              </a:ext>
            </a:extLst>
          </p:cNvPr>
          <p:cNvSpPr txBox="1"/>
          <p:nvPr/>
        </p:nvSpPr>
        <p:spPr>
          <a:xfrm>
            <a:off x="5071983" y="6652972"/>
            <a:ext cx="1744195" cy="3246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200" spc="203">
                <a:solidFill>
                  <a:schemeClr val="bg1">
                    <a:lumMod val="50000"/>
                  </a:schemeClr>
                </a:solidFill>
              </a:rPr>
              <a:t>Program Increment (PI)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D045ACB-5408-4726-9310-0DBAAB3C1B28}"/>
              </a:ext>
            </a:extLst>
          </p:cNvPr>
          <p:cNvSpPr txBox="1"/>
          <p:nvPr/>
        </p:nvSpPr>
        <p:spPr>
          <a:xfrm>
            <a:off x="3215936" y="7070226"/>
            <a:ext cx="1753622" cy="10204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500">
                <a:solidFill>
                  <a:schemeClr val="tx2"/>
                </a:solidFill>
              </a:rPr>
              <a:t>The Roles/Groups</a:t>
            </a:r>
          </a:p>
          <a:p>
            <a:pPr marL="389335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VDU Lead</a:t>
            </a:r>
          </a:p>
          <a:p>
            <a:pPr marL="389335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System Architect</a:t>
            </a:r>
          </a:p>
          <a:p>
            <a:pPr marL="389335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Business Owner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AE96AA9-C45F-4850-9059-538B141E35EE}"/>
              </a:ext>
            </a:extLst>
          </p:cNvPr>
          <p:cNvSpPr txBox="1"/>
          <p:nvPr/>
        </p:nvSpPr>
        <p:spPr>
          <a:xfrm>
            <a:off x="6535253" y="7070226"/>
            <a:ext cx="1878591" cy="1477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500">
                <a:solidFill>
                  <a:schemeClr val="tx2"/>
                </a:solidFill>
              </a:rPr>
              <a:t>Primary ceremonies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PI Planning 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SoS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PO Sync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PI System Demo </a:t>
            </a:r>
          </a:p>
          <a:p>
            <a:pPr marL="514350" indent="-257175">
              <a:lnSpc>
                <a:spcPct val="11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1350">
                <a:solidFill>
                  <a:schemeClr val="accent1"/>
                </a:solidFill>
              </a:rPr>
              <a:t>PI Retrospective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47A86BA-53D7-4365-94E6-3908ACF977BE}"/>
              </a:ext>
            </a:extLst>
          </p:cNvPr>
          <p:cNvSpPr txBox="1"/>
          <p:nvPr/>
        </p:nvSpPr>
        <p:spPr>
          <a:xfrm>
            <a:off x="5648368" y="4435625"/>
            <a:ext cx="1005190" cy="2329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350" b="1">
                <a:solidFill>
                  <a:srgbClr val="717171"/>
                </a:solidFill>
              </a:rPr>
              <a:t>Stand-up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EA340-8D29-42E0-A77F-90205D193CA1}"/>
              </a:ext>
            </a:extLst>
          </p:cNvPr>
          <p:cNvSpPr txBox="1"/>
          <p:nvPr/>
        </p:nvSpPr>
        <p:spPr>
          <a:xfrm>
            <a:off x="2875393" y="625033"/>
            <a:ext cx="6044412" cy="588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/>
              <a:t>ART = VDU – Value Delivery Unit or VDC – Value Delivery Construct</a:t>
            </a:r>
          </a:p>
          <a:p>
            <a:r>
              <a:rPr lang="en-IE"/>
              <a:t>ST = SDU – Solution Delivery Unit or SDC – Solution Delivery Construct</a:t>
            </a:r>
          </a:p>
        </p:txBody>
      </p:sp>
    </p:spTree>
    <p:extLst>
      <p:ext uri="{BB962C8B-B14F-4D97-AF65-F5344CB8AC3E}">
        <p14:creationId xmlns:p14="http://schemas.microsoft.com/office/powerpoint/2010/main" val="14353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6C670E73-0350-46AC-8E81-B07AAF6E75BD}"/>
              </a:ext>
            </a:extLst>
          </p:cNvPr>
          <p:cNvSpPr/>
          <p:nvPr/>
        </p:nvSpPr>
        <p:spPr>
          <a:xfrm>
            <a:off x="4028439" y="3476447"/>
            <a:ext cx="5214329" cy="28605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96" name="Arrow Start">
            <a:extLst>
              <a:ext uri="{FF2B5EF4-FFF2-40B4-BE49-F238E27FC236}">
                <a16:creationId xmlns:a16="http://schemas.microsoft.com/office/drawing/2014/main" id="{DF081DBA-ECB9-4AF8-B5F0-A4C9D865F0E7}"/>
              </a:ext>
            </a:extLst>
          </p:cNvPr>
          <p:cNvSpPr/>
          <p:nvPr/>
        </p:nvSpPr>
        <p:spPr>
          <a:xfrm rot="10800000">
            <a:off x="3196975" y="3899646"/>
            <a:ext cx="515487" cy="77710"/>
          </a:xfrm>
          <a:prstGeom prst="leftArrow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B26FFC-EF63-4279-8972-7208874EF6A9}"/>
              </a:ext>
            </a:extLst>
          </p:cNvPr>
          <p:cNvGrpSpPr/>
          <p:nvPr/>
        </p:nvGrpSpPr>
        <p:grpSpPr>
          <a:xfrm>
            <a:off x="2822156" y="3092683"/>
            <a:ext cx="644205" cy="803983"/>
            <a:chOff x="4061202" y="2055420"/>
            <a:chExt cx="741723" cy="1051362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323355E8-F59C-4485-A777-B49B98596614}"/>
                </a:ext>
              </a:extLst>
            </p:cNvPr>
            <p:cNvGrpSpPr>
              <a:grpSpLocks noChangeAspect="1"/>
            </p:cNvGrpSpPr>
            <p:nvPr/>
          </p:nvGrpSpPr>
          <p:grpSpPr>
            <a:xfrm rot="2221527">
              <a:off x="4312105" y="2055420"/>
              <a:ext cx="466601" cy="544667"/>
              <a:chOff x="2324784" y="2078409"/>
              <a:chExt cx="784280" cy="915498"/>
            </a:xfrm>
          </p:grpSpPr>
          <p:sp>
            <p:nvSpPr>
              <p:cNvPr id="169" name="Feature 1/3">
                <a:extLst>
                  <a:ext uri="{FF2B5EF4-FFF2-40B4-BE49-F238E27FC236}">
                    <a16:creationId xmlns:a16="http://schemas.microsoft.com/office/drawing/2014/main" id="{CDDDDEE2-B893-4129-83AC-D4311BDF49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4784" y="2078409"/>
                <a:ext cx="784280" cy="789760"/>
              </a:xfrm>
              <a:prstGeom prst="ellipse">
                <a:avLst/>
              </a:prstGeom>
              <a:solidFill>
                <a:srgbClr val="00A2C4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18678">
                  <a:defRPr/>
                </a:pPr>
                <a:endParaRPr lang="en-GB" sz="279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D42C0180-DD8D-47B0-B9AD-081DDF5A3041}"/>
                  </a:ext>
                </a:extLst>
              </p:cNvPr>
              <p:cNvSpPr txBox="1"/>
              <p:nvPr/>
            </p:nvSpPr>
            <p:spPr>
              <a:xfrm>
                <a:off x="2365705" y="2176114"/>
                <a:ext cx="696024" cy="817793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Up">
                  <a:avLst/>
                </a:prstTxWarp>
                <a:spAutoFit/>
              </a:bodyPr>
              <a:lstStyle/>
              <a:p>
                <a:pPr algn="ctr" defTabSz="318678">
                  <a:defRPr/>
                </a:pPr>
                <a:r>
                  <a:rPr lang="en-US" sz="349" kern="0">
                    <a:solidFill>
                      <a:srgbClr val="FFFFFF"/>
                    </a:solidFill>
                    <a:latin typeface="Verdana"/>
                  </a:rPr>
                  <a:t>Program  Epic</a:t>
                </a:r>
              </a:p>
            </p:txBody>
          </p:sp>
        </p:grpSp>
        <p:grpSp>
          <p:nvGrpSpPr>
            <p:cNvPr id="108" name="PROGRAM BACKLOG FUNNEL OBJECTS">
              <a:extLst>
                <a:ext uri="{FF2B5EF4-FFF2-40B4-BE49-F238E27FC236}">
                  <a16:creationId xmlns:a16="http://schemas.microsoft.com/office/drawing/2014/main" id="{1FE98FC1-9A06-4B82-AD88-34591EDE5F67}"/>
                </a:ext>
              </a:extLst>
            </p:cNvPr>
            <p:cNvGrpSpPr/>
            <p:nvPr/>
          </p:nvGrpSpPr>
          <p:grpSpPr>
            <a:xfrm>
              <a:off x="4061202" y="2150097"/>
              <a:ext cx="741723" cy="956685"/>
              <a:chOff x="2581974" y="1997549"/>
              <a:chExt cx="1160555" cy="1614640"/>
            </a:xfrm>
          </p:grpSpPr>
          <p:sp>
            <p:nvSpPr>
              <p:cNvPr id="109" name="Circle 4/4">
                <a:extLst>
                  <a:ext uri="{FF2B5EF4-FFF2-40B4-BE49-F238E27FC236}">
                    <a16:creationId xmlns:a16="http://schemas.microsoft.com/office/drawing/2014/main" id="{4E64F016-CB88-4581-94E7-B72FAA2AA5F7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10" name="Circle 3/4">
                <a:extLst>
                  <a:ext uri="{FF2B5EF4-FFF2-40B4-BE49-F238E27FC236}">
                    <a16:creationId xmlns:a16="http://schemas.microsoft.com/office/drawing/2014/main" id="{50A3E456-F468-4E4C-97E3-39750587A271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11" name="Circle 2/4">
                <a:extLst>
                  <a:ext uri="{FF2B5EF4-FFF2-40B4-BE49-F238E27FC236}">
                    <a16:creationId xmlns:a16="http://schemas.microsoft.com/office/drawing/2014/main" id="{616C2B33-F0E3-4B47-A295-0ED275099E82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12" name="Circle 1/4">
                <a:extLst>
                  <a:ext uri="{FF2B5EF4-FFF2-40B4-BE49-F238E27FC236}">
                    <a16:creationId xmlns:a16="http://schemas.microsoft.com/office/drawing/2014/main" id="{8C6D4982-858E-43E6-A844-8A39A0DB8759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13" name="Feature 3/3">
                <a:extLst>
                  <a:ext uri="{FF2B5EF4-FFF2-40B4-BE49-F238E27FC236}">
                    <a16:creationId xmlns:a16="http://schemas.microsoft.com/office/drawing/2014/main" id="{9BECFBA0-DDCD-4376-9F11-4744FA4F4673}"/>
                  </a:ext>
                </a:extLst>
              </p:cNvPr>
              <p:cNvSpPr/>
              <p:nvPr/>
            </p:nvSpPr>
            <p:spPr>
              <a:xfrm>
                <a:off x="3247023" y="2285975"/>
                <a:ext cx="360000" cy="360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solidFill>
                      <a:srgbClr val="FFFFFF"/>
                    </a:solidFill>
                    <a:latin typeface="Verdana"/>
                  </a:rPr>
                  <a:t>Feature</a:t>
                </a:r>
              </a:p>
            </p:txBody>
          </p:sp>
          <p:sp>
            <p:nvSpPr>
              <p:cNvPr id="114" name="Feature 2/3">
                <a:extLst>
                  <a:ext uri="{FF2B5EF4-FFF2-40B4-BE49-F238E27FC236}">
                    <a16:creationId xmlns:a16="http://schemas.microsoft.com/office/drawing/2014/main" id="{16EBEFB5-22A4-4FC3-8E21-21ADFEDB2F1F}"/>
                  </a:ext>
                </a:extLst>
              </p:cNvPr>
              <p:cNvSpPr/>
              <p:nvPr/>
            </p:nvSpPr>
            <p:spPr>
              <a:xfrm>
                <a:off x="2649139" y="2160746"/>
                <a:ext cx="360000" cy="360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solidFill>
                      <a:srgbClr val="FFFFFF"/>
                    </a:solidFill>
                    <a:latin typeface="Verdana"/>
                  </a:rPr>
                  <a:t>Feature</a:t>
                </a:r>
              </a:p>
            </p:txBody>
          </p:sp>
          <p:sp>
            <p:nvSpPr>
              <p:cNvPr id="115" name="Feature 1/3">
                <a:extLst>
                  <a:ext uri="{FF2B5EF4-FFF2-40B4-BE49-F238E27FC236}">
                    <a16:creationId xmlns:a16="http://schemas.microsoft.com/office/drawing/2014/main" id="{0FA4D5FE-9184-43F1-8A48-61E74F63D90E}"/>
                  </a:ext>
                </a:extLst>
              </p:cNvPr>
              <p:cNvSpPr/>
              <p:nvPr/>
            </p:nvSpPr>
            <p:spPr>
              <a:xfrm>
                <a:off x="2995297" y="1997549"/>
                <a:ext cx="360000" cy="360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solidFill>
                      <a:srgbClr val="FFFFFF"/>
                    </a:solidFill>
                    <a:latin typeface="Verdana"/>
                  </a:rPr>
                  <a:t>Feature</a:t>
                </a:r>
              </a:p>
            </p:txBody>
          </p:sp>
          <p:sp>
            <p:nvSpPr>
              <p:cNvPr id="116" name="Program Backlog Funnel">
                <a:extLst>
                  <a:ext uri="{FF2B5EF4-FFF2-40B4-BE49-F238E27FC236}">
                    <a16:creationId xmlns:a16="http://schemas.microsoft.com/office/drawing/2014/main" id="{EDE57502-BF4A-46C9-B2B5-1ADB6ED3CB34}"/>
                  </a:ext>
                </a:extLst>
              </p:cNvPr>
              <p:cNvSpPr/>
              <p:nvPr/>
            </p:nvSpPr>
            <p:spPr>
              <a:xfrm>
                <a:off x="2581974" y="2522129"/>
                <a:ext cx="1160555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  <a:alpha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r>
                  <a:rPr lang="en-GB" sz="459" kern="0">
                    <a:solidFill>
                      <a:srgbClr val="FFFFFF"/>
                    </a:solidFill>
                    <a:latin typeface="Verdana"/>
                  </a:rPr>
                  <a:t>Program Backlog</a:t>
                </a:r>
              </a:p>
              <a:p>
                <a:pPr algn="ctr" defTabSz="379163">
                  <a:defRPr/>
                </a:pPr>
                <a:endParaRPr lang="en-GB" sz="459" kern="0">
                  <a:solidFill>
                    <a:srgbClr val="FFFFFF"/>
                  </a:solidFill>
                  <a:latin typeface="Verdana"/>
                </a:endParaRPr>
              </a:p>
            </p:txBody>
          </p: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A33424B-F5DF-4AF1-BD5B-3439D154E599}"/>
              </a:ext>
            </a:extLst>
          </p:cNvPr>
          <p:cNvGrpSpPr/>
          <p:nvPr/>
        </p:nvGrpSpPr>
        <p:grpSpPr>
          <a:xfrm>
            <a:off x="3784976" y="4307130"/>
            <a:ext cx="634534" cy="741099"/>
            <a:chOff x="5491129" y="2497120"/>
            <a:chExt cx="1191366" cy="1505094"/>
          </a:xfrm>
        </p:grpSpPr>
        <p:sp>
          <p:nvSpPr>
            <p:cNvPr id="118" name="SPIKE">
              <a:extLst>
                <a:ext uri="{FF2B5EF4-FFF2-40B4-BE49-F238E27FC236}">
                  <a16:creationId xmlns:a16="http://schemas.microsoft.com/office/drawing/2014/main" id="{8DD43269-02CE-47AA-9C03-741F5D3D7018}"/>
                </a:ext>
              </a:extLst>
            </p:cNvPr>
            <p:cNvSpPr/>
            <p:nvPr/>
          </p:nvSpPr>
          <p:spPr>
            <a:xfrm>
              <a:off x="6084210" y="3091118"/>
              <a:ext cx="174830" cy="174830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19" name="Defect 2">
              <a:extLst>
                <a:ext uri="{FF2B5EF4-FFF2-40B4-BE49-F238E27FC236}">
                  <a16:creationId xmlns:a16="http://schemas.microsoft.com/office/drawing/2014/main" id="{180547F9-6939-4639-98DE-6D4003454B11}"/>
                </a:ext>
              </a:extLst>
            </p:cNvPr>
            <p:cNvSpPr/>
            <p:nvPr/>
          </p:nvSpPr>
          <p:spPr>
            <a:xfrm>
              <a:off x="6119812" y="3463373"/>
              <a:ext cx="139864" cy="139864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20" name="Defect">
              <a:extLst>
                <a:ext uri="{FF2B5EF4-FFF2-40B4-BE49-F238E27FC236}">
                  <a16:creationId xmlns:a16="http://schemas.microsoft.com/office/drawing/2014/main" id="{F661CB0E-5F14-4D0B-9E1C-45C99E277739}"/>
                </a:ext>
              </a:extLst>
            </p:cNvPr>
            <p:cNvSpPr/>
            <p:nvPr/>
          </p:nvSpPr>
          <p:spPr>
            <a:xfrm>
              <a:off x="6264726" y="2663447"/>
              <a:ext cx="417769" cy="439895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382" kern="0">
                  <a:solidFill>
                    <a:srgbClr val="FFFFFF"/>
                  </a:solidFill>
                  <a:latin typeface="Verdana"/>
                </a:rPr>
                <a:t>Defect</a:t>
              </a:r>
            </a:p>
          </p:txBody>
        </p:sp>
        <p:sp>
          <p:nvSpPr>
            <p:cNvPr id="121" name="SPIKE 2">
              <a:extLst>
                <a:ext uri="{FF2B5EF4-FFF2-40B4-BE49-F238E27FC236}">
                  <a16:creationId xmlns:a16="http://schemas.microsoft.com/office/drawing/2014/main" id="{E7A6DC6D-CB0D-49FE-8268-9ABA34C75685}"/>
                </a:ext>
              </a:extLst>
            </p:cNvPr>
            <p:cNvSpPr/>
            <p:nvPr/>
          </p:nvSpPr>
          <p:spPr>
            <a:xfrm>
              <a:off x="5935739" y="2497120"/>
              <a:ext cx="417769" cy="439895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382" kern="0">
                  <a:solidFill>
                    <a:srgbClr val="FFFFFF"/>
                  </a:solidFill>
                  <a:latin typeface="Verdana"/>
                </a:rPr>
                <a:t>SPIKE</a:t>
              </a:r>
            </a:p>
          </p:txBody>
        </p:sp>
        <p:sp>
          <p:nvSpPr>
            <p:cNvPr id="122" name="Story 6/3">
              <a:extLst>
                <a:ext uri="{FF2B5EF4-FFF2-40B4-BE49-F238E27FC236}">
                  <a16:creationId xmlns:a16="http://schemas.microsoft.com/office/drawing/2014/main" id="{DED48745-26C4-4898-A87B-911163996469}"/>
                </a:ext>
              </a:extLst>
            </p:cNvPr>
            <p:cNvSpPr/>
            <p:nvPr/>
          </p:nvSpPr>
          <p:spPr>
            <a:xfrm>
              <a:off x="6076365" y="3862350"/>
              <a:ext cx="139864" cy="13986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23" name="Story 5/3">
              <a:extLst>
                <a:ext uri="{FF2B5EF4-FFF2-40B4-BE49-F238E27FC236}">
                  <a16:creationId xmlns:a16="http://schemas.microsoft.com/office/drawing/2014/main" id="{24BA1A57-D0DF-4EFE-93C6-DF98574A4F61}"/>
                </a:ext>
              </a:extLst>
            </p:cNvPr>
            <p:cNvSpPr/>
            <p:nvPr/>
          </p:nvSpPr>
          <p:spPr>
            <a:xfrm>
              <a:off x="5937816" y="3821075"/>
              <a:ext cx="139864" cy="13986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24" name="Story 4/3">
              <a:extLst>
                <a:ext uri="{FF2B5EF4-FFF2-40B4-BE49-F238E27FC236}">
                  <a16:creationId xmlns:a16="http://schemas.microsoft.com/office/drawing/2014/main" id="{4693B6E9-702C-4005-9D73-987192AEE88A}"/>
                </a:ext>
              </a:extLst>
            </p:cNvPr>
            <p:cNvSpPr/>
            <p:nvPr/>
          </p:nvSpPr>
          <p:spPr>
            <a:xfrm>
              <a:off x="5914018" y="3323478"/>
              <a:ext cx="139864" cy="13986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25" name="Story 3/3">
              <a:extLst>
                <a:ext uri="{FF2B5EF4-FFF2-40B4-BE49-F238E27FC236}">
                  <a16:creationId xmlns:a16="http://schemas.microsoft.com/office/drawing/2014/main" id="{E8D51AB4-E635-4765-98F6-51428981338A}"/>
                </a:ext>
              </a:extLst>
            </p:cNvPr>
            <p:cNvSpPr/>
            <p:nvPr/>
          </p:nvSpPr>
          <p:spPr>
            <a:xfrm>
              <a:off x="5765995" y="3148649"/>
              <a:ext cx="174830" cy="174830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26" name="Story 2/3">
              <a:extLst>
                <a:ext uri="{FF2B5EF4-FFF2-40B4-BE49-F238E27FC236}">
                  <a16:creationId xmlns:a16="http://schemas.microsoft.com/office/drawing/2014/main" id="{F5630532-3398-4050-91E2-38616533D34C}"/>
                </a:ext>
              </a:extLst>
            </p:cNvPr>
            <p:cNvSpPr/>
            <p:nvPr/>
          </p:nvSpPr>
          <p:spPr>
            <a:xfrm>
              <a:off x="5595264" y="2659051"/>
              <a:ext cx="417769" cy="43989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382" kern="0">
                  <a:solidFill>
                    <a:srgbClr val="FFFFFF"/>
                  </a:solidFill>
                  <a:latin typeface="Verdana"/>
                </a:rPr>
                <a:t>Story</a:t>
              </a:r>
            </a:p>
          </p:txBody>
        </p:sp>
        <p:sp>
          <p:nvSpPr>
            <p:cNvPr id="127" name="Team Backlog Funnel">
              <a:extLst>
                <a:ext uri="{FF2B5EF4-FFF2-40B4-BE49-F238E27FC236}">
                  <a16:creationId xmlns:a16="http://schemas.microsoft.com/office/drawing/2014/main" id="{FFE337D0-8E25-4A33-A8F4-9C52CEE32781}"/>
                </a:ext>
              </a:extLst>
            </p:cNvPr>
            <p:cNvSpPr/>
            <p:nvPr/>
          </p:nvSpPr>
          <p:spPr>
            <a:xfrm>
              <a:off x="5491129" y="2938810"/>
              <a:ext cx="1166941" cy="909116"/>
            </a:xfrm>
            <a:custGeom>
              <a:avLst/>
              <a:gdLst>
                <a:gd name="connsiteX0" fmla="*/ 577362 w 1764197"/>
                <a:gd name="connsiteY0" fmla="*/ 1035115 h 1440160"/>
                <a:gd name="connsiteX1" fmla="*/ 1186834 w 1764197"/>
                <a:gd name="connsiteY1" fmla="*/ 1035115 h 1440160"/>
                <a:gd name="connsiteX2" fmla="*/ 1110698 w 1764197"/>
                <a:gd name="connsiteY2" fmla="*/ 1440160 h 1440160"/>
                <a:gd name="connsiteX3" fmla="*/ 882098 w 1764197"/>
                <a:gd name="connsiteY3" fmla="*/ 1440160 h 1440160"/>
                <a:gd name="connsiteX4" fmla="*/ 653498 w 1764197"/>
                <a:gd name="connsiteY4" fmla="*/ 1440160 h 1440160"/>
                <a:gd name="connsiteX5" fmla="*/ 432346 w 1764197"/>
                <a:gd name="connsiteY5" fmla="*/ 742583 h 1440160"/>
                <a:gd name="connsiteX6" fmla="*/ 1331853 w 1764197"/>
                <a:gd name="connsiteY6" fmla="*/ 742583 h 1440160"/>
                <a:gd name="connsiteX7" fmla="*/ 1204773 w 1764197"/>
                <a:gd name="connsiteY7" fmla="*/ 939686 h 1440160"/>
                <a:gd name="connsiteX8" fmla="*/ 1200371 w 1764197"/>
                <a:gd name="connsiteY8" fmla="*/ 963107 h 1440160"/>
                <a:gd name="connsiteX9" fmla="*/ 563828 w 1764197"/>
                <a:gd name="connsiteY9" fmla="*/ 963107 h 1440160"/>
                <a:gd name="connsiteX10" fmla="*/ 559425 w 1764197"/>
                <a:gd name="connsiteY10" fmla="*/ 939686 h 1440160"/>
                <a:gd name="connsiteX11" fmla="*/ 243739 w 1764197"/>
                <a:gd name="connsiteY11" fmla="*/ 450050 h 1440160"/>
                <a:gd name="connsiteX12" fmla="*/ 1520460 w 1764197"/>
                <a:gd name="connsiteY12" fmla="*/ 450050 h 1440160"/>
                <a:gd name="connsiteX13" fmla="*/ 1378279 w 1764197"/>
                <a:gd name="connsiteY13" fmla="*/ 670575 h 1440160"/>
                <a:gd name="connsiteX14" fmla="*/ 385919 w 1764197"/>
                <a:gd name="connsiteY14" fmla="*/ 670575 h 1440160"/>
                <a:gd name="connsiteX15" fmla="*/ 90010 w 1764197"/>
                <a:gd name="connsiteY15" fmla="*/ 0 h 1440160"/>
                <a:gd name="connsiteX16" fmla="*/ 1674187 w 1764197"/>
                <a:gd name="connsiteY16" fmla="*/ 0 h 1440160"/>
                <a:gd name="connsiteX17" fmla="*/ 1757124 w 1764197"/>
                <a:gd name="connsiteY17" fmla="*/ 54974 h 1440160"/>
                <a:gd name="connsiteX18" fmla="*/ 1760563 w 1764197"/>
                <a:gd name="connsiteY18" fmla="*/ 72008 h 1440160"/>
                <a:gd name="connsiteX19" fmla="*/ 1764196 w 1764197"/>
                <a:gd name="connsiteY19" fmla="*/ 72008 h 1440160"/>
                <a:gd name="connsiteX20" fmla="*/ 1761429 w 1764197"/>
                <a:gd name="connsiteY20" fmla="*/ 76300 h 1440160"/>
                <a:gd name="connsiteX21" fmla="*/ 1764197 w 1764197"/>
                <a:gd name="connsiteY21" fmla="*/ 90010 h 1440160"/>
                <a:gd name="connsiteX22" fmla="*/ 1709223 w 1764197"/>
                <a:gd name="connsiteY22" fmla="*/ 172947 h 1440160"/>
                <a:gd name="connsiteX23" fmla="*/ 1697605 w 1764197"/>
                <a:gd name="connsiteY23" fmla="*/ 175292 h 1440160"/>
                <a:gd name="connsiteX24" fmla="*/ 1566885 w 1764197"/>
                <a:gd name="connsiteY24" fmla="*/ 378042 h 1440160"/>
                <a:gd name="connsiteX25" fmla="*/ 197312 w 1764197"/>
                <a:gd name="connsiteY25" fmla="*/ 378042 h 1440160"/>
                <a:gd name="connsiteX26" fmla="*/ 66591 w 1764197"/>
                <a:gd name="connsiteY26" fmla="*/ 175292 h 1440160"/>
                <a:gd name="connsiteX27" fmla="*/ 54974 w 1764197"/>
                <a:gd name="connsiteY27" fmla="*/ 172947 h 1440160"/>
                <a:gd name="connsiteX28" fmla="*/ 0 w 1764197"/>
                <a:gd name="connsiteY28" fmla="*/ 90010 h 1440160"/>
                <a:gd name="connsiteX29" fmla="*/ 2768 w 1764197"/>
                <a:gd name="connsiteY29" fmla="*/ 76301 h 1440160"/>
                <a:gd name="connsiteX30" fmla="*/ 0 w 1764197"/>
                <a:gd name="connsiteY30" fmla="*/ 72008 h 1440160"/>
                <a:gd name="connsiteX31" fmla="*/ 3635 w 1764197"/>
                <a:gd name="connsiteY31" fmla="*/ 72008 h 1440160"/>
                <a:gd name="connsiteX32" fmla="*/ 7074 w 1764197"/>
                <a:gd name="connsiteY32" fmla="*/ 54974 h 1440160"/>
                <a:gd name="connsiteX33" fmla="*/ 90010 w 1764197"/>
                <a:gd name="connsiteY33" fmla="*/ 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4197" h="1440160">
                  <a:moveTo>
                    <a:pt x="577362" y="1035115"/>
                  </a:moveTo>
                  <a:lnTo>
                    <a:pt x="1186834" y="1035115"/>
                  </a:lnTo>
                  <a:lnTo>
                    <a:pt x="1110698" y="1440160"/>
                  </a:lnTo>
                  <a:lnTo>
                    <a:pt x="882098" y="1440160"/>
                  </a:lnTo>
                  <a:lnTo>
                    <a:pt x="653498" y="1440160"/>
                  </a:lnTo>
                  <a:close/>
                  <a:moveTo>
                    <a:pt x="432346" y="742583"/>
                  </a:moveTo>
                  <a:lnTo>
                    <a:pt x="1331853" y="742583"/>
                  </a:lnTo>
                  <a:lnTo>
                    <a:pt x="1204773" y="939686"/>
                  </a:lnTo>
                  <a:lnTo>
                    <a:pt x="1200371" y="963107"/>
                  </a:lnTo>
                  <a:lnTo>
                    <a:pt x="563828" y="963107"/>
                  </a:lnTo>
                  <a:lnTo>
                    <a:pt x="559425" y="939686"/>
                  </a:lnTo>
                  <a:close/>
                  <a:moveTo>
                    <a:pt x="243739" y="450050"/>
                  </a:moveTo>
                  <a:lnTo>
                    <a:pt x="1520460" y="450050"/>
                  </a:lnTo>
                  <a:lnTo>
                    <a:pt x="1378279" y="670575"/>
                  </a:lnTo>
                  <a:lnTo>
                    <a:pt x="385919" y="670575"/>
                  </a:lnTo>
                  <a:close/>
                  <a:moveTo>
                    <a:pt x="90010" y="0"/>
                  </a:moveTo>
                  <a:lnTo>
                    <a:pt x="1674187" y="0"/>
                  </a:lnTo>
                  <a:cubicBezTo>
                    <a:pt x="1711470" y="0"/>
                    <a:pt x="1743459" y="22668"/>
                    <a:pt x="1757124" y="54974"/>
                  </a:cubicBezTo>
                  <a:lnTo>
                    <a:pt x="1760563" y="72008"/>
                  </a:lnTo>
                  <a:lnTo>
                    <a:pt x="1764196" y="72008"/>
                  </a:lnTo>
                  <a:lnTo>
                    <a:pt x="1761429" y="76300"/>
                  </a:lnTo>
                  <a:lnTo>
                    <a:pt x="1764197" y="90010"/>
                  </a:lnTo>
                  <a:cubicBezTo>
                    <a:pt x="1764197" y="127293"/>
                    <a:pt x="1741529" y="159282"/>
                    <a:pt x="1709223" y="172947"/>
                  </a:cubicBezTo>
                  <a:lnTo>
                    <a:pt x="1697605" y="175292"/>
                  </a:lnTo>
                  <a:lnTo>
                    <a:pt x="1566885" y="378042"/>
                  </a:lnTo>
                  <a:lnTo>
                    <a:pt x="197312" y="378042"/>
                  </a:lnTo>
                  <a:lnTo>
                    <a:pt x="66591" y="175292"/>
                  </a:lnTo>
                  <a:lnTo>
                    <a:pt x="54974" y="172947"/>
                  </a:lnTo>
                  <a:cubicBezTo>
                    <a:pt x="22668" y="159282"/>
                    <a:pt x="0" y="127293"/>
                    <a:pt x="0" y="90010"/>
                  </a:cubicBezTo>
                  <a:lnTo>
                    <a:pt x="2768" y="76301"/>
                  </a:lnTo>
                  <a:lnTo>
                    <a:pt x="0" y="72008"/>
                  </a:lnTo>
                  <a:lnTo>
                    <a:pt x="3635" y="72008"/>
                  </a:lnTo>
                  <a:lnTo>
                    <a:pt x="7074" y="54974"/>
                  </a:lnTo>
                  <a:cubicBezTo>
                    <a:pt x="20738" y="22668"/>
                    <a:pt x="52727" y="0"/>
                    <a:pt x="90010" y="0"/>
                  </a:cubicBezTo>
                  <a:close/>
                </a:path>
              </a:pathLst>
            </a:custGeom>
            <a:solidFill>
              <a:srgbClr val="FFFFFF">
                <a:lumMod val="50000"/>
                <a:alpha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831" tIns="18416" rIns="36831" bIns="294640" rtlCol="0" anchor="ctr"/>
            <a:lstStyle/>
            <a:p>
              <a:pPr algn="ctr" defTabSz="379163">
                <a:defRPr/>
              </a:pPr>
              <a:r>
                <a:rPr lang="en-GB" sz="459" kern="0">
                  <a:solidFill>
                    <a:srgbClr val="FFFFFF"/>
                  </a:solidFill>
                  <a:latin typeface="Verdana"/>
                </a:rPr>
                <a:t>Team Backlog</a:t>
              </a:r>
            </a:p>
            <a:p>
              <a:pPr algn="ctr" defTabSz="379163">
                <a:defRPr/>
              </a:pPr>
              <a:endParaRPr lang="en-GB" sz="459" kern="0">
                <a:solidFill>
                  <a:srgbClr val="FFFFFF"/>
                </a:solidFill>
                <a:latin typeface="Verdana"/>
              </a:endParaRPr>
            </a:p>
          </p:txBody>
        </p:sp>
      </p:grpSp>
      <p:sp>
        <p:nvSpPr>
          <p:cNvPr id="143" name="Release Package">
            <a:extLst>
              <a:ext uri="{FF2B5EF4-FFF2-40B4-BE49-F238E27FC236}">
                <a16:creationId xmlns:a16="http://schemas.microsoft.com/office/drawing/2014/main" id="{9DA02D46-67FF-41C0-B538-FEA786B71703}"/>
              </a:ext>
            </a:extLst>
          </p:cNvPr>
          <p:cNvSpPr/>
          <p:nvPr/>
        </p:nvSpPr>
        <p:spPr>
          <a:xfrm>
            <a:off x="3755257" y="4232992"/>
            <a:ext cx="699247" cy="909021"/>
          </a:xfrm>
          <a:prstGeom prst="rect">
            <a:avLst/>
          </a:prstGeom>
          <a:noFill/>
          <a:ln w="12700" cap="rnd" cmpd="sng" algn="ctr">
            <a:solidFill>
              <a:srgbClr val="00A2C4"/>
            </a:solidFill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148" name="Release Package">
            <a:extLst>
              <a:ext uri="{FF2B5EF4-FFF2-40B4-BE49-F238E27FC236}">
                <a16:creationId xmlns:a16="http://schemas.microsoft.com/office/drawing/2014/main" id="{480FF63E-2549-47E7-BF62-28FDCFF9A4DF}"/>
              </a:ext>
            </a:extLst>
          </p:cNvPr>
          <p:cNvSpPr/>
          <p:nvPr/>
        </p:nvSpPr>
        <p:spPr>
          <a:xfrm>
            <a:off x="2796761" y="3077590"/>
            <a:ext cx="699247" cy="909021"/>
          </a:xfrm>
          <a:prstGeom prst="rect">
            <a:avLst/>
          </a:prstGeom>
          <a:noFill/>
          <a:ln w="12700" cap="rnd" cmpd="sng" algn="ctr">
            <a:solidFill>
              <a:srgbClr val="00A2C4"/>
            </a:solidFill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322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116AD-97BE-465F-88C2-45956344255C}"/>
              </a:ext>
            </a:extLst>
          </p:cNvPr>
          <p:cNvSpPr txBox="1"/>
          <p:nvPr/>
        </p:nvSpPr>
        <p:spPr>
          <a:xfrm>
            <a:off x="4388693" y="4697577"/>
            <a:ext cx="93680" cy="16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62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F1AA70-FB98-43D9-98EB-96759C73BA8E}"/>
              </a:ext>
            </a:extLst>
          </p:cNvPr>
          <p:cNvGrpSpPr/>
          <p:nvPr/>
        </p:nvGrpSpPr>
        <p:grpSpPr>
          <a:xfrm>
            <a:off x="971137" y="883790"/>
            <a:ext cx="637041" cy="757914"/>
            <a:chOff x="2699734" y="1779721"/>
            <a:chExt cx="833054" cy="991118"/>
          </a:xfrm>
        </p:grpSpPr>
        <p:sp>
          <p:nvSpPr>
            <p:cNvPr id="172" name="Feature 1/3">
              <a:extLst>
                <a:ext uri="{FF2B5EF4-FFF2-40B4-BE49-F238E27FC236}">
                  <a16:creationId xmlns:a16="http://schemas.microsoft.com/office/drawing/2014/main" id="{9E76E130-F291-4627-87BE-348B57ADE3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253" y="1783958"/>
              <a:ext cx="307847" cy="30999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18678">
                <a:defRPr/>
              </a:pPr>
              <a:r>
                <a:rPr lang="en-GB" sz="349" kern="0">
                  <a:solidFill>
                    <a:srgbClr val="FFFFFF"/>
                  </a:solidFill>
                  <a:latin typeface="Verdana"/>
                </a:rPr>
                <a:t>Epic</a:t>
              </a:r>
            </a:p>
          </p:txBody>
        </p:sp>
        <p:grpSp>
          <p:nvGrpSpPr>
            <p:cNvPr id="159" name="PROGRAM BACKLOG FUNNEL OBJECTS">
              <a:extLst>
                <a:ext uri="{FF2B5EF4-FFF2-40B4-BE49-F238E27FC236}">
                  <a16:creationId xmlns:a16="http://schemas.microsoft.com/office/drawing/2014/main" id="{AB64400A-E8B0-4990-8313-8EEAD860BB01}"/>
                </a:ext>
              </a:extLst>
            </p:cNvPr>
            <p:cNvGrpSpPr/>
            <p:nvPr/>
          </p:nvGrpSpPr>
          <p:grpSpPr>
            <a:xfrm>
              <a:off x="2699734" y="1779721"/>
              <a:ext cx="833054" cy="991118"/>
              <a:chOff x="2450437" y="1939435"/>
              <a:chExt cx="1303456" cy="1672754"/>
            </a:xfrm>
          </p:grpSpPr>
          <p:sp>
            <p:nvSpPr>
              <p:cNvPr id="160" name="Circle 4/4">
                <a:extLst>
                  <a:ext uri="{FF2B5EF4-FFF2-40B4-BE49-F238E27FC236}">
                    <a16:creationId xmlns:a16="http://schemas.microsoft.com/office/drawing/2014/main" id="{1633CFD0-067B-455A-B81C-191C9BE7D496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61" name="Circle 3/4">
                <a:extLst>
                  <a:ext uri="{FF2B5EF4-FFF2-40B4-BE49-F238E27FC236}">
                    <a16:creationId xmlns:a16="http://schemas.microsoft.com/office/drawing/2014/main" id="{17C2219C-7BDA-4BBC-B1CC-70732A6291E7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62" name="Circle 2/4">
                <a:extLst>
                  <a:ext uri="{FF2B5EF4-FFF2-40B4-BE49-F238E27FC236}">
                    <a16:creationId xmlns:a16="http://schemas.microsoft.com/office/drawing/2014/main" id="{44EEFD73-8EB3-45B8-A0D1-5F48542CF70E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63" name="Circle 1/4">
                <a:extLst>
                  <a:ext uri="{FF2B5EF4-FFF2-40B4-BE49-F238E27FC236}">
                    <a16:creationId xmlns:a16="http://schemas.microsoft.com/office/drawing/2014/main" id="{F7AE2112-AECE-4AD4-A62B-1CDBB82E338B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64" name="Feature 3/3">
                <a:extLst>
                  <a:ext uri="{FF2B5EF4-FFF2-40B4-BE49-F238E27FC236}">
                    <a16:creationId xmlns:a16="http://schemas.microsoft.com/office/drawing/2014/main" id="{7B3B472D-E9AF-4C26-A8BD-78FDBB79FA36}"/>
                  </a:ext>
                </a:extLst>
              </p:cNvPr>
              <p:cNvSpPr/>
              <p:nvPr/>
            </p:nvSpPr>
            <p:spPr>
              <a:xfrm>
                <a:off x="3247023" y="2285975"/>
                <a:ext cx="360000" cy="360000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solidFill>
                      <a:srgbClr val="FFFFFF"/>
                    </a:solidFill>
                    <a:latin typeface="Verdana"/>
                  </a:rPr>
                  <a:t>Epic</a:t>
                </a:r>
              </a:p>
            </p:txBody>
          </p:sp>
          <p:sp>
            <p:nvSpPr>
              <p:cNvPr id="165" name="Feature 2/3">
                <a:extLst>
                  <a:ext uri="{FF2B5EF4-FFF2-40B4-BE49-F238E27FC236}">
                    <a16:creationId xmlns:a16="http://schemas.microsoft.com/office/drawing/2014/main" id="{76A42464-FAAC-43A9-B680-271C2A4AA8B3}"/>
                  </a:ext>
                </a:extLst>
              </p:cNvPr>
              <p:cNvSpPr/>
              <p:nvPr/>
            </p:nvSpPr>
            <p:spPr>
              <a:xfrm>
                <a:off x="2503336" y="1939435"/>
                <a:ext cx="555998" cy="581312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solidFill>
                      <a:srgbClr val="FFFFFF"/>
                    </a:solidFill>
                    <a:latin typeface="Verdana"/>
                  </a:rPr>
                  <a:t>Epic</a:t>
                </a:r>
              </a:p>
            </p:txBody>
          </p:sp>
          <p:sp>
            <p:nvSpPr>
              <p:cNvPr id="167" name="Program Backlog Funnel">
                <a:extLst>
                  <a:ext uri="{FF2B5EF4-FFF2-40B4-BE49-F238E27FC236}">
                    <a16:creationId xmlns:a16="http://schemas.microsoft.com/office/drawing/2014/main" id="{F1421D6F-4C07-4B06-8CE0-8CE6EE6B111E}"/>
                  </a:ext>
                </a:extLst>
              </p:cNvPr>
              <p:cNvSpPr/>
              <p:nvPr/>
            </p:nvSpPr>
            <p:spPr>
              <a:xfrm>
                <a:off x="2450437" y="2522129"/>
                <a:ext cx="1303456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  <a:alpha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r>
                  <a:rPr lang="en-GB" sz="459" kern="0">
                    <a:solidFill>
                      <a:srgbClr val="FFFFFF"/>
                    </a:solidFill>
                    <a:latin typeface="Verdana"/>
                  </a:rPr>
                  <a:t>portfolio Backlog</a:t>
                </a:r>
              </a:p>
              <a:p>
                <a:pPr algn="ctr" defTabSz="379163">
                  <a:defRPr/>
                </a:pPr>
                <a:endParaRPr lang="en-GB" sz="459" kern="0">
                  <a:solidFill>
                    <a:srgbClr val="FFFFFF"/>
                  </a:solidFill>
                  <a:latin typeface="Verdana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37A1C9-C0F1-46B7-921F-8F1A435D6715}"/>
              </a:ext>
            </a:extLst>
          </p:cNvPr>
          <p:cNvGrpSpPr/>
          <p:nvPr/>
        </p:nvGrpSpPr>
        <p:grpSpPr>
          <a:xfrm>
            <a:off x="3551472" y="3725255"/>
            <a:ext cx="143312" cy="482167"/>
            <a:chOff x="2381251" y="1718671"/>
            <a:chExt cx="187408" cy="63052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4D88FB-995B-4755-BCB5-7C71FF4F2F40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4B4AD1D-05A9-4F02-96F1-9E3866847770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rgbClr val="00A2C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45E82FC-F5C0-4BD2-B4F2-B7E2F769E44D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rgbClr val="00A2C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79AC710-040F-482D-9396-4DB952F29652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BCA01BE-1750-4088-B766-4131DB701804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9DFD5C7-43C3-4ED0-B53E-63AE0AB12A1B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0AFE590-0775-44EB-B7F1-73A48E28BEA6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3BFBB07-BD98-47C5-BF9D-4AA22FF3DD25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FFCA07E-6FC9-4BD0-BBE7-E4C409CD7791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27C9F6A-6C71-429C-98F0-56B1E16C40F3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B20F4357-E255-4E2E-8810-56F65719F6BD}"/>
              </a:ext>
            </a:extLst>
          </p:cNvPr>
          <p:cNvSpPr/>
          <p:nvPr/>
        </p:nvSpPr>
        <p:spPr>
          <a:xfrm rot="1261158">
            <a:off x="3653470" y="3682922"/>
            <a:ext cx="104887" cy="39300"/>
          </a:xfrm>
          <a:prstGeom prst="rect">
            <a:avLst/>
          </a:prstGeom>
          <a:noFill/>
          <a:ln w="12700">
            <a:solidFill>
              <a:srgbClr val="92D05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65566AB-036B-43E1-B56F-10ADC14FEA90}"/>
              </a:ext>
            </a:extLst>
          </p:cNvPr>
          <p:cNvGrpSpPr/>
          <p:nvPr/>
        </p:nvGrpSpPr>
        <p:grpSpPr>
          <a:xfrm>
            <a:off x="4502460" y="4874453"/>
            <a:ext cx="143312" cy="482167"/>
            <a:chOff x="2381251" y="1718671"/>
            <a:chExt cx="187408" cy="6305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5DC1A9F-19A8-41FB-8D6B-830EE728ABE7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44D79FB-5140-4B91-AB80-4D8D08C41E4F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rgbClr val="7030A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6977DCF-F70B-4192-95CF-65859BBFFAC5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BA50D6B2-C534-435C-8428-F7419D2E1E53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3778E0-446C-4322-A704-040B9F818ADC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A62DD97-A0A6-4205-A886-59ED079E51A0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62D8DFD-C474-4993-8F17-02A7D5B909B0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6D4D8C6-1577-4E33-97A2-E5174E98E0F4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22210D99-3428-4E8D-A28C-77AE7D17BCB7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BB230A4-4037-4A2B-8F85-892B8F067013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D4451B1-E743-49EE-907A-4616CD28E379}"/>
              </a:ext>
            </a:extLst>
          </p:cNvPr>
          <p:cNvSpPr/>
          <p:nvPr/>
        </p:nvSpPr>
        <p:spPr>
          <a:xfrm rot="1261158">
            <a:off x="4604458" y="4832120"/>
            <a:ext cx="104887" cy="39300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sp>
        <p:nvSpPr>
          <p:cNvPr id="171" name="Release Package">
            <a:extLst>
              <a:ext uri="{FF2B5EF4-FFF2-40B4-BE49-F238E27FC236}">
                <a16:creationId xmlns:a16="http://schemas.microsoft.com/office/drawing/2014/main" id="{5FFDA145-5E17-422A-8CBD-6E34559369BC}"/>
              </a:ext>
            </a:extLst>
          </p:cNvPr>
          <p:cNvSpPr/>
          <p:nvPr/>
        </p:nvSpPr>
        <p:spPr>
          <a:xfrm>
            <a:off x="932032" y="843674"/>
            <a:ext cx="699247" cy="909021"/>
          </a:xfrm>
          <a:prstGeom prst="rect">
            <a:avLst/>
          </a:prstGeom>
          <a:noFill/>
          <a:ln w="12700" cap="rnd" cmpd="sng" algn="ctr">
            <a:solidFill>
              <a:srgbClr val="00A2C4"/>
            </a:solidFill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322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AC9A368-0137-4630-BEEB-F39CF4A892A3}"/>
              </a:ext>
            </a:extLst>
          </p:cNvPr>
          <p:cNvGrpSpPr/>
          <p:nvPr/>
        </p:nvGrpSpPr>
        <p:grpSpPr>
          <a:xfrm>
            <a:off x="1680225" y="1467697"/>
            <a:ext cx="143312" cy="482167"/>
            <a:chOff x="2381251" y="1718671"/>
            <a:chExt cx="187408" cy="630526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CD9FC8A-5508-4CA4-92DE-FD8CEB1CD373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A0D9BAA-DC27-40B7-82A6-6F4DEF39CCAD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rgbClr val="7030A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C5B06889-8836-499E-ABD3-B1A9ABEE6A96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C4DADF1B-F7DA-401F-81B0-65D54F4741E1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E28AF009-BD46-4B08-8C00-FE545EAF54E3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23B3BD8E-8884-4C99-8611-4EA02AB95EC5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D38D5785-6BB0-4F68-9766-405CBA609F0F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4734E27-377F-413D-A267-987F031A3E52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69D553CC-F98D-4C77-845B-0BDAF2424F2E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B00A6588-AAAB-469D-89BC-ED05D1C0DB58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192" name="Rectangle 191">
            <a:extLst>
              <a:ext uri="{FF2B5EF4-FFF2-40B4-BE49-F238E27FC236}">
                <a16:creationId xmlns:a16="http://schemas.microsoft.com/office/drawing/2014/main" id="{35AD149B-799D-4605-AF8C-D3A304367D83}"/>
              </a:ext>
            </a:extLst>
          </p:cNvPr>
          <p:cNvSpPr/>
          <p:nvPr/>
        </p:nvSpPr>
        <p:spPr>
          <a:xfrm rot="1261158">
            <a:off x="1782223" y="1425364"/>
            <a:ext cx="104887" cy="39300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5463571D-55EC-41AC-A7DB-F11BCFF9D550}"/>
              </a:ext>
            </a:extLst>
          </p:cNvPr>
          <p:cNvGrpSpPr/>
          <p:nvPr/>
        </p:nvGrpSpPr>
        <p:grpSpPr>
          <a:xfrm>
            <a:off x="1891909" y="2008812"/>
            <a:ext cx="637041" cy="757914"/>
            <a:chOff x="2699734" y="1779721"/>
            <a:chExt cx="833054" cy="991118"/>
          </a:xfrm>
        </p:grpSpPr>
        <p:sp>
          <p:nvSpPr>
            <p:cNvPr id="194" name="Feature 1/3">
              <a:extLst>
                <a:ext uri="{FF2B5EF4-FFF2-40B4-BE49-F238E27FC236}">
                  <a16:creationId xmlns:a16="http://schemas.microsoft.com/office/drawing/2014/main" id="{9D1C84F5-A761-407B-9A47-74DF4BA4D7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253" y="1783958"/>
              <a:ext cx="307847" cy="309998"/>
            </a:xfrm>
            <a:prstGeom prst="ellipse">
              <a:avLst/>
            </a:prstGeom>
            <a:solidFill>
              <a:srgbClr val="00A2C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18678">
                <a:defRPr/>
              </a:pPr>
              <a:r>
                <a:rPr lang="en-GB" sz="349" kern="0">
                  <a:solidFill>
                    <a:srgbClr val="FFFFFF"/>
                  </a:solidFill>
                  <a:latin typeface="Verdana"/>
                </a:rPr>
                <a:t>Program</a:t>
              </a:r>
            </a:p>
            <a:p>
              <a:pPr algn="ctr" defTabSz="318678">
                <a:defRPr/>
              </a:pPr>
              <a:r>
                <a:rPr lang="en-GB" sz="349" kern="0">
                  <a:solidFill>
                    <a:srgbClr val="FFFFFF"/>
                  </a:solidFill>
                  <a:latin typeface="Verdana"/>
                </a:rPr>
                <a:t>Epic</a:t>
              </a:r>
            </a:p>
          </p:txBody>
        </p:sp>
        <p:grpSp>
          <p:nvGrpSpPr>
            <p:cNvPr id="195" name="PROGRAM BACKLOG FUNNEL OBJECTS">
              <a:extLst>
                <a:ext uri="{FF2B5EF4-FFF2-40B4-BE49-F238E27FC236}">
                  <a16:creationId xmlns:a16="http://schemas.microsoft.com/office/drawing/2014/main" id="{8DE4C842-EE9D-4E9E-898F-D96790E59074}"/>
                </a:ext>
              </a:extLst>
            </p:cNvPr>
            <p:cNvGrpSpPr/>
            <p:nvPr/>
          </p:nvGrpSpPr>
          <p:grpSpPr>
            <a:xfrm>
              <a:off x="2699734" y="1779721"/>
              <a:ext cx="833054" cy="991118"/>
              <a:chOff x="2450437" y="1939435"/>
              <a:chExt cx="1303456" cy="1672754"/>
            </a:xfrm>
          </p:grpSpPr>
          <p:sp>
            <p:nvSpPr>
              <p:cNvPr id="196" name="Circle 4/4">
                <a:extLst>
                  <a:ext uri="{FF2B5EF4-FFF2-40B4-BE49-F238E27FC236}">
                    <a16:creationId xmlns:a16="http://schemas.microsoft.com/office/drawing/2014/main" id="{8BDE5006-F2EC-4B7A-8B3F-A28C28004B69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97" name="Circle 3/4">
                <a:extLst>
                  <a:ext uri="{FF2B5EF4-FFF2-40B4-BE49-F238E27FC236}">
                    <a16:creationId xmlns:a16="http://schemas.microsoft.com/office/drawing/2014/main" id="{9B348884-0184-4751-824B-8FDFA77A953F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98" name="Circle 2/4">
                <a:extLst>
                  <a:ext uri="{FF2B5EF4-FFF2-40B4-BE49-F238E27FC236}">
                    <a16:creationId xmlns:a16="http://schemas.microsoft.com/office/drawing/2014/main" id="{0FF8BEF1-1611-4B20-9DD3-84FD2AE2BD71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99" name="Circle 1/4">
                <a:extLst>
                  <a:ext uri="{FF2B5EF4-FFF2-40B4-BE49-F238E27FC236}">
                    <a16:creationId xmlns:a16="http://schemas.microsoft.com/office/drawing/2014/main" id="{2B090156-1691-494E-9EF7-EABB5B9B267C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00" name="Feature 3/3">
                <a:extLst>
                  <a:ext uri="{FF2B5EF4-FFF2-40B4-BE49-F238E27FC236}">
                    <a16:creationId xmlns:a16="http://schemas.microsoft.com/office/drawing/2014/main" id="{961F80EE-3189-4E01-9898-4879337294EF}"/>
                  </a:ext>
                </a:extLst>
              </p:cNvPr>
              <p:cNvSpPr/>
              <p:nvPr/>
            </p:nvSpPr>
            <p:spPr>
              <a:xfrm>
                <a:off x="3247023" y="2285975"/>
                <a:ext cx="360000" cy="360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solidFill>
                      <a:srgbClr val="FFFFFF"/>
                    </a:solidFill>
                    <a:latin typeface="Verdana"/>
                  </a:rPr>
                  <a:t>Feature</a:t>
                </a:r>
              </a:p>
            </p:txBody>
          </p:sp>
          <p:sp>
            <p:nvSpPr>
              <p:cNvPr id="201" name="Feature 2/3">
                <a:extLst>
                  <a:ext uri="{FF2B5EF4-FFF2-40B4-BE49-F238E27FC236}">
                    <a16:creationId xmlns:a16="http://schemas.microsoft.com/office/drawing/2014/main" id="{BE9EF0B4-1011-4E2B-B7B2-CD3F55FF34BD}"/>
                  </a:ext>
                </a:extLst>
              </p:cNvPr>
              <p:cNvSpPr/>
              <p:nvPr/>
            </p:nvSpPr>
            <p:spPr>
              <a:xfrm>
                <a:off x="2503336" y="1939435"/>
                <a:ext cx="555998" cy="581312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solidFill>
                      <a:srgbClr val="FFFFFF"/>
                    </a:solidFill>
                    <a:latin typeface="Verdana"/>
                  </a:rPr>
                  <a:t>Capability</a:t>
                </a:r>
              </a:p>
            </p:txBody>
          </p:sp>
          <p:sp>
            <p:nvSpPr>
              <p:cNvPr id="202" name="Program Backlog Funnel">
                <a:extLst>
                  <a:ext uri="{FF2B5EF4-FFF2-40B4-BE49-F238E27FC236}">
                    <a16:creationId xmlns:a16="http://schemas.microsoft.com/office/drawing/2014/main" id="{53680F4A-D07F-4476-8DC8-3815021C80C3}"/>
                  </a:ext>
                </a:extLst>
              </p:cNvPr>
              <p:cNvSpPr/>
              <p:nvPr/>
            </p:nvSpPr>
            <p:spPr>
              <a:xfrm>
                <a:off x="2450437" y="2522129"/>
                <a:ext cx="1303456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  <a:alpha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r>
                  <a:rPr lang="en-GB" sz="459" kern="0">
                    <a:solidFill>
                      <a:srgbClr val="FFFFFF"/>
                    </a:solidFill>
                    <a:latin typeface="Verdana"/>
                  </a:rPr>
                  <a:t>Solution Backlog</a:t>
                </a:r>
              </a:p>
              <a:p>
                <a:pPr algn="ctr" defTabSz="379163">
                  <a:defRPr/>
                </a:pPr>
                <a:endParaRPr lang="en-GB" sz="459" kern="0">
                  <a:solidFill>
                    <a:srgbClr val="FFFFFF"/>
                  </a:solidFill>
                  <a:latin typeface="Verdana"/>
                </a:endParaRPr>
              </a:p>
            </p:txBody>
          </p:sp>
        </p:grpSp>
      </p:grpSp>
      <p:sp>
        <p:nvSpPr>
          <p:cNvPr id="203" name="Release Package">
            <a:extLst>
              <a:ext uri="{FF2B5EF4-FFF2-40B4-BE49-F238E27FC236}">
                <a16:creationId xmlns:a16="http://schemas.microsoft.com/office/drawing/2014/main" id="{E920CA96-B759-48FE-AB6A-0BAB96EAC3D0}"/>
              </a:ext>
            </a:extLst>
          </p:cNvPr>
          <p:cNvSpPr/>
          <p:nvPr/>
        </p:nvSpPr>
        <p:spPr>
          <a:xfrm>
            <a:off x="1852804" y="1968696"/>
            <a:ext cx="699247" cy="909021"/>
          </a:xfrm>
          <a:prstGeom prst="rect">
            <a:avLst/>
          </a:prstGeom>
          <a:noFill/>
          <a:ln w="12700" cap="rnd" cmpd="sng" algn="ctr">
            <a:solidFill>
              <a:srgbClr val="00A2C4"/>
            </a:solidFill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322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27C814B-70C0-45E7-8144-EBEF8B2F79A9}"/>
              </a:ext>
            </a:extLst>
          </p:cNvPr>
          <p:cNvGrpSpPr/>
          <p:nvPr/>
        </p:nvGrpSpPr>
        <p:grpSpPr>
          <a:xfrm>
            <a:off x="2600997" y="2592719"/>
            <a:ext cx="143312" cy="482167"/>
            <a:chOff x="2381251" y="1718671"/>
            <a:chExt cx="187408" cy="630526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4A957F72-FBC0-43E7-BFF1-B125CCEDBB61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4DFB9B29-CB7C-4AF2-9F2F-8680BA46F99B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rgbClr val="7030A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A6CC02A3-8366-4EEB-8020-00318BF88C6B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DBE6290-1601-47F5-8F00-97E880865008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843E2004-4F48-4AA7-A656-1617524AFF1C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093E1A43-8FCE-47F8-B8B2-3EC1D52D775E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5975EA07-5699-4A0E-BD29-98141A8FA95A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7EE7121B-358E-4157-AFA8-C2B38B42342F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94D29386-7F7C-42FD-803A-5960E2AFE89B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F8D54E83-2019-4CBA-B382-3D6AD3C725C2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A901A83-0E67-4686-BBBD-639272816822}"/>
              </a:ext>
            </a:extLst>
          </p:cNvPr>
          <p:cNvSpPr/>
          <p:nvPr/>
        </p:nvSpPr>
        <p:spPr>
          <a:xfrm rot="1261158">
            <a:off x="2702995" y="2550387"/>
            <a:ext cx="104887" cy="39300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D7EEC4F-7F0E-4CC4-A883-7A85295CF39A}"/>
              </a:ext>
            </a:extLst>
          </p:cNvPr>
          <p:cNvSpPr/>
          <p:nvPr/>
        </p:nvSpPr>
        <p:spPr>
          <a:xfrm>
            <a:off x="156548" y="496655"/>
            <a:ext cx="11490611" cy="7853367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216" name="Release Package">
            <a:extLst>
              <a:ext uri="{FF2B5EF4-FFF2-40B4-BE49-F238E27FC236}">
                <a16:creationId xmlns:a16="http://schemas.microsoft.com/office/drawing/2014/main" id="{02778CC5-1C4A-4CB6-9483-FB7A86F6698D}"/>
              </a:ext>
            </a:extLst>
          </p:cNvPr>
          <p:cNvSpPr/>
          <p:nvPr/>
        </p:nvSpPr>
        <p:spPr>
          <a:xfrm>
            <a:off x="8624554" y="1833323"/>
            <a:ext cx="699247" cy="909021"/>
          </a:xfrm>
          <a:prstGeom prst="rect">
            <a:avLst/>
          </a:prstGeom>
          <a:noFill/>
          <a:ln w="12700" cap="rnd" cmpd="sng" algn="ctr">
            <a:solidFill>
              <a:srgbClr val="00A2C4"/>
            </a:solidFill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217" name="Release Package">
            <a:extLst>
              <a:ext uri="{FF2B5EF4-FFF2-40B4-BE49-F238E27FC236}">
                <a16:creationId xmlns:a16="http://schemas.microsoft.com/office/drawing/2014/main" id="{3B3F63AE-40EC-4B2E-A35E-7A324FA135C5}"/>
              </a:ext>
            </a:extLst>
          </p:cNvPr>
          <p:cNvSpPr/>
          <p:nvPr/>
        </p:nvSpPr>
        <p:spPr>
          <a:xfrm>
            <a:off x="7632151" y="2940236"/>
            <a:ext cx="699247" cy="909021"/>
          </a:xfrm>
          <a:prstGeom prst="rect">
            <a:avLst/>
          </a:prstGeom>
          <a:noFill/>
          <a:ln w="12700" cap="rnd" cmpd="sng" algn="ctr">
            <a:solidFill>
              <a:srgbClr val="00A2C4"/>
            </a:solidFill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219" name="Release Package">
            <a:extLst>
              <a:ext uri="{FF2B5EF4-FFF2-40B4-BE49-F238E27FC236}">
                <a16:creationId xmlns:a16="http://schemas.microsoft.com/office/drawing/2014/main" id="{425F3085-BEB9-448C-87AD-0A93DB06A81A}"/>
              </a:ext>
            </a:extLst>
          </p:cNvPr>
          <p:cNvSpPr/>
          <p:nvPr/>
        </p:nvSpPr>
        <p:spPr>
          <a:xfrm>
            <a:off x="9403148" y="879590"/>
            <a:ext cx="699247" cy="909021"/>
          </a:xfrm>
          <a:prstGeom prst="rect">
            <a:avLst/>
          </a:prstGeom>
          <a:noFill/>
          <a:ln w="12700" cap="rnd" cmpd="sng" algn="ctr">
            <a:solidFill>
              <a:srgbClr val="00A2C4"/>
            </a:solidFill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A609AC-6CEF-441A-ADC8-8DFE9251FB5E}"/>
              </a:ext>
            </a:extLst>
          </p:cNvPr>
          <p:cNvSpPr/>
          <p:nvPr/>
        </p:nvSpPr>
        <p:spPr>
          <a:xfrm>
            <a:off x="6013426" y="4326221"/>
            <a:ext cx="1252383" cy="119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52468C3-6278-4CB3-B5FB-B01AEE675EA1}"/>
              </a:ext>
            </a:extLst>
          </p:cNvPr>
          <p:cNvCxnSpPr>
            <a:cxnSpLocks/>
            <a:stCxn id="100" idx="2"/>
            <a:endCxn id="220" idx="3"/>
          </p:cNvCxnSpPr>
          <p:nvPr/>
        </p:nvCxnSpPr>
        <p:spPr>
          <a:xfrm rot="5400000" flipH="1" flipV="1">
            <a:off x="7237512" y="2598429"/>
            <a:ext cx="83313" cy="5408076"/>
          </a:xfrm>
          <a:prstGeom prst="bentConnector4">
            <a:avLst>
              <a:gd name="adj1" fmla="val -209825"/>
              <a:gd name="adj2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lease Package">
            <a:extLst>
              <a:ext uri="{FF2B5EF4-FFF2-40B4-BE49-F238E27FC236}">
                <a16:creationId xmlns:a16="http://schemas.microsoft.com/office/drawing/2014/main" id="{9D1FB35E-ABD9-47D6-BE6A-0E3BDB197F49}"/>
              </a:ext>
            </a:extLst>
          </p:cNvPr>
          <p:cNvSpPr/>
          <p:nvPr/>
        </p:nvSpPr>
        <p:spPr>
          <a:xfrm>
            <a:off x="9637422" y="4358529"/>
            <a:ext cx="1590333" cy="909021"/>
          </a:xfrm>
          <a:custGeom>
            <a:avLst/>
            <a:gdLst>
              <a:gd name="connsiteX0" fmla="*/ 0 w 914400"/>
              <a:gd name="connsiteY0" fmla="*/ 0 h 1188720"/>
              <a:gd name="connsiteX1" fmla="*/ 914400 w 914400"/>
              <a:gd name="connsiteY1" fmla="*/ 0 h 1188720"/>
              <a:gd name="connsiteX2" fmla="*/ 914400 w 914400"/>
              <a:gd name="connsiteY2" fmla="*/ 1188720 h 1188720"/>
              <a:gd name="connsiteX3" fmla="*/ 0 w 914400"/>
              <a:gd name="connsiteY3" fmla="*/ 1188720 h 1188720"/>
              <a:gd name="connsiteX4" fmla="*/ 0 w 914400"/>
              <a:gd name="connsiteY4" fmla="*/ 0 h 1188720"/>
              <a:gd name="connsiteX0" fmla="*/ 0 w 914400"/>
              <a:gd name="connsiteY0" fmla="*/ 0 h 1188720"/>
              <a:gd name="connsiteX1" fmla="*/ 914400 w 914400"/>
              <a:gd name="connsiteY1" fmla="*/ 0 h 1188720"/>
              <a:gd name="connsiteX2" fmla="*/ 914400 w 914400"/>
              <a:gd name="connsiteY2" fmla="*/ 1188720 h 1188720"/>
              <a:gd name="connsiteX3" fmla="*/ 198817 w 914400"/>
              <a:gd name="connsiteY3" fmla="*/ 1179906 h 1188720"/>
              <a:gd name="connsiteX4" fmla="*/ 0 w 914400"/>
              <a:gd name="connsiteY4" fmla="*/ 1188720 h 1188720"/>
              <a:gd name="connsiteX5" fmla="*/ 0 w 914400"/>
              <a:gd name="connsiteY5" fmla="*/ 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1188720">
                <a:moveTo>
                  <a:pt x="0" y="0"/>
                </a:moveTo>
                <a:lnTo>
                  <a:pt x="914400" y="0"/>
                </a:lnTo>
                <a:lnTo>
                  <a:pt x="914400" y="1188720"/>
                </a:lnTo>
                <a:lnTo>
                  <a:pt x="198817" y="1179906"/>
                </a:lnTo>
                <a:lnTo>
                  <a:pt x="0" y="1188720"/>
                </a:lnTo>
                <a:lnTo>
                  <a:pt x="0" y="0"/>
                </a:lnTo>
                <a:close/>
              </a:path>
            </a:pathLst>
          </a:custGeom>
          <a:noFill/>
          <a:ln w="12700" cap="rnd" cmpd="sng" algn="ctr">
            <a:solidFill>
              <a:srgbClr val="00A2C4"/>
            </a:solidFill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303310F9-D899-4750-8C25-07E4DDD5F5D3}"/>
              </a:ext>
            </a:extLst>
          </p:cNvPr>
          <p:cNvSpPr/>
          <p:nvPr/>
        </p:nvSpPr>
        <p:spPr>
          <a:xfrm>
            <a:off x="3076834" y="2249109"/>
            <a:ext cx="7109213" cy="44623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</p:spTree>
    <p:extLst>
      <p:ext uri="{BB962C8B-B14F-4D97-AF65-F5344CB8AC3E}">
        <p14:creationId xmlns:p14="http://schemas.microsoft.com/office/powerpoint/2010/main" val="200614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143" grpId="0" animBg="1"/>
      <p:bldP spid="216" grpId="0" animBg="1"/>
      <p:bldP spid="217" grpId="0" animBg="1"/>
      <p:bldP spid="219" grpId="0" animBg="1"/>
      <p:bldP spid="2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Freeform: Shape 292">
            <a:extLst>
              <a:ext uri="{FF2B5EF4-FFF2-40B4-BE49-F238E27FC236}">
                <a16:creationId xmlns:a16="http://schemas.microsoft.com/office/drawing/2014/main" id="{4E839F40-14CA-4656-B9E0-5D9C283E3094}"/>
              </a:ext>
            </a:extLst>
          </p:cNvPr>
          <p:cNvSpPr/>
          <p:nvPr/>
        </p:nvSpPr>
        <p:spPr>
          <a:xfrm>
            <a:off x="156548" y="451898"/>
            <a:ext cx="11597302" cy="1643593"/>
          </a:xfrm>
          <a:custGeom>
            <a:avLst/>
            <a:gdLst>
              <a:gd name="connsiteX0" fmla="*/ 1205443 w 11597302"/>
              <a:gd name="connsiteY0" fmla="*/ 0 h 1643593"/>
              <a:gd name="connsiteX1" fmla="*/ 10391859 w 11597302"/>
              <a:gd name="connsiteY1" fmla="*/ 0 h 1643593"/>
              <a:gd name="connsiteX2" fmla="*/ 11597302 w 11597302"/>
              <a:gd name="connsiteY2" fmla="*/ 1205443 h 1643593"/>
              <a:gd name="connsiteX3" fmla="*/ 11597302 w 11597302"/>
              <a:gd name="connsiteY3" fmla="*/ 1643593 h 1643593"/>
              <a:gd name="connsiteX4" fmla="*/ 10391859 w 11597302"/>
              <a:gd name="connsiteY4" fmla="*/ 438150 h 1643593"/>
              <a:gd name="connsiteX5" fmla="*/ 1205443 w 11597302"/>
              <a:gd name="connsiteY5" fmla="*/ 438150 h 1643593"/>
              <a:gd name="connsiteX6" fmla="*/ 0 w 11597302"/>
              <a:gd name="connsiteY6" fmla="*/ 1643593 h 1643593"/>
              <a:gd name="connsiteX7" fmla="*/ 0 w 11597302"/>
              <a:gd name="connsiteY7" fmla="*/ 1205443 h 1643593"/>
              <a:gd name="connsiteX8" fmla="*/ 1205443 w 11597302"/>
              <a:gd name="connsiteY8" fmla="*/ 0 h 164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97302" h="1643593">
                <a:moveTo>
                  <a:pt x="1205443" y="0"/>
                </a:moveTo>
                <a:lnTo>
                  <a:pt x="10391859" y="0"/>
                </a:lnTo>
                <a:cubicBezTo>
                  <a:pt x="11057607" y="0"/>
                  <a:pt x="11597302" y="539695"/>
                  <a:pt x="11597302" y="1205443"/>
                </a:cubicBezTo>
                <a:lnTo>
                  <a:pt x="11597302" y="1643593"/>
                </a:lnTo>
                <a:cubicBezTo>
                  <a:pt x="11597302" y="977845"/>
                  <a:pt x="11057607" y="438150"/>
                  <a:pt x="10391859" y="438150"/>
                </a:cubicBezTo>
                <a:lnTo>
                  <a:pt x="1205443" y="438150"/>
                </a:lnTo>
                <a:cubicBezTo>
                  <a:pt x="539695" y="438150"/>
                  <a:pt x="0" y="977845"/>
                  <a:pt x="0" y="1643593"/>
                </a:cubicBezTo>
                <a:lnTo>
                  <a:pt x="0" y="1205443"/>
                </a:lnTo>
                <a:cubicBezTo>
                  <a:pt x="0" y="539695"/>
                  <a:pt x="539695" y="0"/>
                  <a:pt x="1205443" y="0"/>
                </a:cubicBezTo>
                <a:close/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 sz="1232"/>
          </a:p>
        </p:txBody>
      </p:sp>
      <p:sp>
        <p:nvSpPr>
          <p:cNvPr id="292" name="Freeform: Shape 291">
            <a:extLst>
              <a:ext uri="{FF2B5EF4-FFF2-40B4-BE49-F238E27FC236}">
                <a16:creationId xmlns:a16="http://schemas.microsoft.com/office/drawing/2014/main" id="{A27BABDD-FEBB-4033-9825-51F1140F23C0}"/>
              </a:ext>
            </a:extLst>
          </p:cNvPr>
          <p:cNvSpPr/>
          <p:nvPr/>
        </p:nvSpPr>
        <p:spPr>
          <a:xfrm>
            <a:off x="156548" y="6136066"/>
            <a:ext cx="11597302" cy="1643593"/>
          </a:xfrm>
          <a:custGeom>
            <a:avLst/>
            <a:gdLst>
              <a:gd name="connsiteX0" fmla="*/ 0 w 11597302"/>
              <a:gd name="connsiteY0" fmla="*/ 0 h 1643593"/>
              <a:gd name="connsiteX1" fmla="*/ 1205443 w 11597302"/>
              <a:gd name="connsiteY1" fmla="*/ 1205443 h 1643593"/>
              <a:gd name="connsiteX2" fmla="*/ 10391859 w 11597302"/>
              <a:gd name="connsiteY2" fmla="*/ 1205443 h 1643593"/>
              <a:gd name="connsiteX3" fmla="*/ 11597302 w 11597302"/>
              <a:gd name="connsiteY3" fmla="*/ 0 h 1643593"/>
              <a:gd name="connsiteX4" fmla="*/ 11597302 w 11597302"/>
              <a:gd name="connsiteY4" fmla="*/ 438150 h 1643593"/>
              <a:gd name="connsiteX5" fmla="*/ 10391859 w 11597302"/>
              <a:gd name="connsiteY5" fmla="*/ 1643593 h 1643593"/>
              <a:gd name="connsiteX6" fmla="*/ 1205443 w 11597302"/>
              <a:gd name="connsiteY6" fmla="*/ 1643593 h 1643593"/>
              <a:gd name="connsiteX7" fmla="*/ 0 w 11597302"/>
              <a:gd name="connsiteY7" fmla="*/ 438150 h 1643593"/>
              <a:gd name="connsiteX8" fmla="*/ 0 w 11597302"/>
              <a:gd name="connsiteY8" fmla="*/ 0 h 164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97302" h="1643593">
                <a:moveTo>
                  <a:pt x="0" y="0"/>
                </a:moveTo>
                <a:cubicBezTo>
                  <a:pt x="0" y="665748"/>
                  <a:pt x="539695" y="1205443"/>
                  <a:pt x="1205443" y="1205443"/>
                </a:cubicBezTo>
                <a:lnTo>
                  <a:pt x="10391859" y="1205443"/>
                </a:lnTo>
                <a:cubicBezTo>
                  <a:pt x="11057607" y="1205443"/>
                  <a:pt x="11597302" y="665748"/>
                  <a:pt x="11597302" y="0"/>
                </a:cubicBezTo>
                <a:lnTo>
                  <a:pt x="11597302" y="438150"/>
                </a:lnTo>
                <a:cubicBezTo>
                  <a:pt x="11597302" y="1103898"/>
                  <a:pt x="11057607" y="1643593"/>
                  <a:pt x="10391859" y="1643593"/>
                </a:cubicBezTo>
                <a:lnTo>
                  <a:pt x="1205443" y="1643593"/>
                </a:lnTo>
                <a:cubicBezTo>
                  <a:pt x="539695" y="1643593"/>
                  <a:pt x="0" y="1103898"/>
                  <a:pt x="0" y="438150"/>
                </a:cubicBezTo>
                <a:lnTo>
                  <a:pt x="0" y="0"/>
                </a:lnTo>
                <a:close/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 sz="1232"/>
          </a:p>
        </p:txBody>
      </p: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536B3C8C-B6C1-4250-90AF-9AD513C01196}"/>
              </a:ext>
            </a:extLst>
          </p:cNvPr>
          <p:cNvCxnSpPr>
            <a:cxnSpLocks/>
          </p:cNvCxnSpPr>
          <p:nvPr/>
        </p:nvCxnSpPr>
        <p:spPr>
          <a:xfrm flipH="1">
            <a:off x="7392718" y="1936891"/>
            <a:ext cx="900029" cy="2444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F67B6D5F-0817-4F5E-AF7D-A5DF26103575}"/>
              </a:ext>
            </a:extLst>
          </p:cNvPr>
          <p:cNvCxnSpPr>
            <a:cxnSpLocks/>
          </p:cNvCxnSpPr>
          <p:nvPr/>
        </p:nvCxnSpPr>
        <p:spPr>
          <a:xfrm flipH="1">
            <a:off x="7414162" y="2219709"/>
            <a:ext cx="900029" cy="2444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F9E308E1-3D36-407F-A69D-476DABC05091}"/>
              </a:ext>
            </a:extLst>
          </p:cNvPr>
          <p:cNvCxnSpPr/>
          <p:nvPr/>
        </p:nvCxnSpPr>
        <p:spPr>
          <a:xfrm>
            <a:off x="7385811" y="4348523"/>
            <a:ext cx="15586" cy="299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1240FF8D-2154-4752-BD63-3E85508A3C3C}"/>
              </a:ext>
            </a:extLst>
          </p:cNvPr>
          <p:cNvCxnSpPr/>
          <p:nvPr/>
        </p:nvCxnSpPr>
        <p:spPr>
          <a:xfrm>
            <a:off x="7484061" y="4107612"/>
            <a:ext cx="15586" cy="299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0C5762AD-8E52-4C6E-9015-8C97138CF1B9}"/>
              </a:ext>
            </a:extLst>
          </p:cNvPr>
          <p:cNvCxnSpPr/>
          <p:nvPr/>
        </p:nvCxnSpPr>
        <p:spPr>
          <a:xfrm>
            <a:off x="7605443" y="3793459"/>
            <a:ext cx="15586" cy="299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EAE05553-D5AF-4B30-8E5C-11F80590CF2E}"/>
              </a:ext>
            </a:extLst>
          </p:cNvPr>
          <p:cNvCxnSpPr/>
          <p:nvPr/>
        </p:nvCxnSpPr>
        <p:spPr>
          <a:xfrm>
            <a:off x="7716120" y="3520633"/>
            <a:ext cx="15586" cy="299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0CC5FCE-BA3E-4C5A-B51E-C81BEA46F83A}"/>
              </a:ext>
            </a:extLst>
          </p:cNvPr>
          <p:cNvCxnSpPr/>
          <p:nvPr/>
        </p:nvCxnSpPr>
        <p:spPr>
          <a:xfrm>
            <a:off x="7834992" y="3205145"/>
            <a:ext cx="15586" cy="299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E61272B8-36E6-4ECC-B11A-ED2D0FEFF31E}"/>
              </a:ext>
            </a:extLst>
          </p:cNvPr>
          <p:cNvCxnSpPr/>
          <p:nvPr/>
        </p:nvCxnSpPr>
        <p:spPr>
          <a:xfrm>
            <a:off x="7953672" y="2868443"/>
            <a:ext cx="15586" cy="299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D71C374E-0F6D-4FCB-B219-A87D24CE1540}"/>
              </a:ext>
            </a:extLst>
          </p:cNvPr>
          <p:cNvCxnSpPr/>
          <p:nvPr/>
        </p:nvCxnSpPr>
        <p:spPr>
          <a:xfrm>
            <a:off x="8083035" y="2510291"/>
            <a:ext cx="15586" cy="299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B8C8B368-D51B-48F3-8F0F-515574A2FDEF}"/>
              </a:ext>
            </a:extLst>
          </p:cNvPr>
          <p:cNvCxnSpPr/>
          <p:nvPr/>
        </p:nvCxnSpPr>
        <p:spPr>
          <a:xfrm>
            <a:off x="8278388" y="1949980"/>
            <a:ext cx="15586" cy="299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E2C552B5-49EC-42F5-B26A-7E0B42376596}"/>
              </a:ext>
            </a:extLst>
          </p:cNvPr>
          <p:cNvCxnSpPr/>
          <p:nvPr/>
        </p:nvCxnSpPr>
        <p:spPr>
          <a:xfrm>
            <a:off x="8185530" y="2219378"/>
            <a:ext cx="15586" cy="299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7EB5D96-F5C8-45D2-8C78-410AEDBBF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215" y="3203329"/>
            <a:ext cx="775341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81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Arrow Start">
            <a:extLst>
              <a:ext uri="{FF2B5EF4-FFF2-40B4-BE49-F238E27FC236}">
                <a16:creationId xmlns:a16="http://schemas.microsoft.com/office/drawing/2014/main" id="{DF081DBA-ECB9-4AF8-B5F0-A4C9D865F0E7}"/>
              </a:ext>
            </a:extLst>
          </p:cNvPr>
          <p:cNvSpPr/>
          <p:nvPr/>
        </p:nvSpPr>
        <p:spPr>
          <a:xfrm rot="10800000">
            <a:off x="4641095" y="4600838"/>
            <a:ext cx="515487" cy="77710"/>
          </a:xfrm>
          <a:prstGeom prst="leftArrow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82" name="Arrow: Curved Down 81">
            <a:extLst>
              <a:ext uri="{FF2B5EF4-FFF2-40B4-BE49-F238E27FC236}">
                <a16:creationId xmlns:a16="http://schemas.microsoft.com/office/drawing/2014/main" id="{A72AAF5F-17FD-43E0-92B4-4E3C46314D92}"/>
              </a:ext>
            </a:extLst>
          </p:cNvPr>
          <p:cNvSpPr/>
          <p:nvPr/>
        </p:nvSpPr>
        <p:spPr>
          <a:xfrm flipV="1">
            <a:off x="4487025" y="4689040"/>
            <a:ext cx="3437782" cy="1010422"/>
          </a:xfrm>
          <a:prstGeom prst="curvedDownArrow">
            <a:avLst>
              <a:gd name="adj1" fmla="val 5538"/>
              <a:gd name="adj2" fmla="val 20105"/>
              <a:gd name="adj3" fmla="val 10458"/>
            </a:avLst>
          </a:pr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endParaRPr lang="en-IE" sz="746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916D98C5-E4EB-4692-B28B-2ECE29ADD3F4}"/>
              </a:ext>
            </a:extLst>
          </p:cNvPr>
          <p:cNvSpPr/>
          <p:nvPr/>
        </p:nvSpPr>
        <p:spPr>
          <a:xfrm rot="21430800">
            <a:off x="5969147" y="5592415"/>
            <a:ext cx="414504" cy="200712"/>
          </a:xfrm>
          <a:custGeom>
            <a:avLst/>
            <a:gdLst/>
            <a:ahLst/>
            <a:cxnLst/>
            <a:rect l="l" t="t" r="r" b="b"/>
            <a:pathLst>
              <a:path w="1155813" h="497199">
                <a:moveTo>
                  <a:pt x="445599" y="3377"/>
                </a:moveTo>
                <a:cubicBezTo>
                  <a:pt x="702588" y="-19972"/>
                  <a:pt x="952047" y="78579"/>
                  <a:pt x="1112567" y="274159"/>
                </a:cubicBezTo>
                <a:lnTo>
                  <a:pt x="1121669" y="270705"/>
                </a:lnTo>
                <a:lnTo>
                  <a:pt x="1155813" y="301668"/>
                </a:lnTo>
                <a:cubicBezTo>
                  <a:pt x="841712" y="585407"/>
                  <a:pt x="222123" y="547005"/>
                  <a:pt x="53828" y="272592"/>
                </a:cubicBezTo>
                <a:lnTo>
                  <a:pt x="37833" y="238753"/>
                </a:lnTo>
                <a:lnTo>
                  <a:pt x="47693" y="242209"/>
                </a:lnTo>
                <a:lnTo>
                  <a:pt x="30845" y="223970"/>
                </a:lnTo>
                <a:lnTo>
                  <a:pt x="26410" y="214588"/>
                </a:lnTo>
                <a:lnTo>
                  <a:pt x="23511" y="216031"/>
                </a:lnTo>
                <a:lnTo>
                  <a:pt x="0" y="190579"/>
                </a:lnTo>
                <a:lnTo>
                  <a:pt x="3161" y="175097"/>
                </a:lnTo>
                <a:lnTo>
                  <a:pt x="64644" y="132933"/>
                </a:lnTo>
                <a:cubicBezTo>
                  <a:pt x="186728" y="57201"/>
                  <a:pt x="317105" y="15051"/>
                  <a:pt x="445599" y="337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62"/>
          </a:p>
        </p:txBody>
      </p:sp>
      <p:sp>
        <p:nvSpPr>
          <p:cNvPr id="105" name="Arrow: Curved Down 104">
            <a:extLst>
              <a:ext uri="{FF2B5EF4-FFF2-40B4-BE49-F238E27FC236}">
                <a16:creationId xmlns:a16="http://schemas.microsoft.com/office/drawing/2014/main" id="{B2FC1A79-EA71-4773-84C8-ED27E1406353}"/>
              </a:ext>
            </a:extLst>
          </p:cNvPr>
          <p:cNvSpPr/>
          <p:nvPr/>
        </p:nvSpPr>
        <p:spPr>
          <a:xfrm flipH="1">
            <a:off x="5289637" y="3993949"/>
            <a:ext cx="2099785" cy="413918"/>
          </a:xfrm>
          <a:prstGeom prst="curvedDownArrow">
            <a:avLst/>
          </a:pr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endParaRPr lang="en-IE" sz="62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BAD2246-3FD0-4E6B-A716-5C1ACC72D6C0}"/>
              </a:ext>
            </a:extLst>
          </p:cNvPr>
          <p:cNvSpPr txBox="1"/>
          <p:nvPr/>
        </p:nvSpPr>
        <p:spPr>
          <a:xfrm>
            <a:off x="6069144" y="3952806"/>
            <a:ext cx="515295" cy="134643"/>
          </a:xfrm>
          <a:prstGeom prst="rect">
            <a:avLst/>
          </a:prstGeom>
          <a:solidFill>
            <a:srgbClr val="FFFFFF"/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 defTabSz="379163">
              <a:defRPr/>
            </a:pPr>
            <a:r>
              <a:rPr lang="en-US" sz="488" kern="0" spc="84">
                <a:solidFill>
                  <a:srgbClr val="5F5F61"/>
                </a:solidFill>
                <a:latin typeface="Verdana"/>
              </a:rPr>
              <a:t>ITERATION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721D3F20-8B02-46B7-9F3C-7377B3D5FF21}"/>
              </a:ext>
            </a:extLst>
          </p:cNvPr>
          <p:cNvSpPr>
            <a:spLocks noChangeAspect="1"/>
          </p:cNvSpPr>
          <p:nvPr/>
        </p:nvSpPr>
        <p:spPr>
          <a:xfrm>
            <a:off x="6462583" y="4235833"/>
            <a:ext cx="394847" cy="125471"/>
          </a:xfrm>
          <a:prstGeom prst="roundRect">
            <a:avLst/>
          </a:pr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r>
              <a:rPr lang="en-US" sz="355" kern="0">
                <a:solidFill>
                  <a:srgbClr val="FFFFFF"/>
                </a:solidFill>
                <a:latin typeface="Verdana"/>
              </a:rPr>
              <a:t>Daily </a:t>
            </a:r>
          </a:p>
          <a:p>
            <a:pPr algn="ctr" defTabSz="379163">
              <a:defRPr/>
            </a:pPr>
            <a:r>
              <a:rPr lang="en-US" sz="355" kern="0">
                <a:solidFill>
                  <a:srgbClr val="FFFFFF"/>
                </a:solidFill>
                <a:latin typeface="Verdana"/>
              </a:rPr>
              <a:t>Stand-Up</a:t>
            </a:r>
            <a:endParaRPr lang="en-IE" sz="355" kern="0">
              <a:solidFill>
                <a:srgbClr val="FFFFFF"/>
              </a:solidFill>
              <a:latin typeface="Verdana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B26FFC-EF63-4279-8972-7208874EF6A9}"/>
              </a:ext>
            </a:extLst>
          </p:cNvPr>
          <p:cNvGrpSpPr/>
          <p:nvPr/>
        </p:nvGrpSpPr>
        <p:grpSpPr>
          <a:xfrm>
            <a:off x="4280854" y="3793873"/>
            <a:ext cx="554096" cy="803983"/>
            <a:chOff x="4061204" y="2055420"/>
            <a:chExt cx="724587" cy="1051362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323355E8-F59C-4485-A777-B49B98596614}"/>
                </a:ext>
              </a:extLst>
            </p:cNvPr>
            <p:cNvGrpSpPr>
              <a:grpSpLocks noChangeAspect="1"/>
            </p:cNvGrpSpPr>
            <p:nvPr/>
          </p:nvGrpSpPr>
          <p:grpSpPr>
            <a:xfrm rot="2221527">
              <a:off x="4312105" y="2055420"/>
              <a:ext cx="466601" cy="544667"/>
              <a:chOff x="2324784" y="2078409"/>
              <a:chExt cx="784280" cy="915498"/>
            </a:xfrm>
          </p:grpSpPr>
          <p:sp>
            <p:nvSpPr>
              <p:cNvPr id="169" name="Feature 1/3">
                <a:extLst>
                  <a:ext uri="{FF2B5EF4-FFF2-40B4-BE49-F238E27FC236}">
                    <a16:creationId xmlns:a16="http://schemas.microsoft.com/office/drawing/2014/main" id="{CDDDDEE2-B893-4129-83AC-D4311BDF49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4784" y="2078409"/>
                <a:ext cx="784280" cy="789760"/>
              </a:xfrm>
              <a:prstGeom prst="ellipse">
                <a:avLst/>
              </a:prstGeom>
              <a:solidFill>
                <a:srgbClr val="00A2C4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18678">
                  <a:defRPr/>
                </a:pPr>
                <a:endParaRPr lang="en-GB" sz="279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D42C0180-DD8D-47B0-B9AD-081DDF5A3041}"/>
                  </a:ext>
                </a:extLst>
              </p:cNvPr>
              <p:cNvSpPr txBox="1"/>
              <p:nvPr/>
            </p:nvSpPr>
            <p:spPr>
              <a:xfrm>
                <a:off x="2365705" y="2176114"/>
                <a:ext cx="696024" cy="817793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Up">
                  <a:avLst/>
                </a:prstTxWarp>
                <a:spAutoFit/>
              </a:bodyPr>
              <a:lstStyle/>
              <a:p>
                <a:pPr algn="ctr" defTabSz="318678">
                  <a:defRPr/>
                </a:pPr>
                <a:r>
                  <a:rPr lang="en-US" sz="349" kern="0">
                    <a:solidFill>
                      <a:srgbClr val="FFFFFF"/>
                    </a:solidFill>
                    <a:latin typeface="Verdana"/>
                  </a:rPr>
                  <a:t>Program  Epic</a:t>
                </a:r>
              </a:p>
            </p:txBody>
          </p:sp>
        </p:grpSp>
        <p:grpSp>
          <p:nvGrpSpPr>
            <p:cNvPr id="108" name="PROGRAM BACKLOG FUNNEL OBJECTS">
              <a:extLst>
                <a:ext uri="{FF2B5EF4-FFF2-40B4-BE49-F238E27FC236}">
                  <a16:creationId xmlns:a16="http://schemas.microsoft.com/office/drawing/2014/main" id="{1FE98FC1-9A06-4B82-AD88-34591EDE5F67}"/>
                </a:ext>
              </a:extLst>
            </p:cNvPr>
            <p:cNvGrpSpPr/>
            <p:nvPr/>
          </p:nvGrpSpPr>
          <p:grpSpPr>
            <a:xfrm>
              <a:off x="4061204" y="2150097"/>
              <a:ext cx="724587" cy="956685"/>
              <a:chOff x="2581975" y="1997549"/>
              <a:chExt cx="1133742" cy="1614640"/>
            </a:xfrm>
          </p:grpSpPr>
          <p:sp>
            <p:nvSpPr>
              <p:cNvPr id="109" name="Circle 4/4">
                <a:extLst>
                  <a:ext uri="{FF2B5EF4-FFF2-40B4-BE49-F238E27FC236}">
                    <a16:creationId xmlns:a16="http://schemas.microsoft.com/office/drawing/2014/main" id="{4E64F016-CB88-4581-94E7-B72FAA2AA5F7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10" name="Circle 3/4">
                <a:extLst>
                  <a:ext uri="{FF2B5EF4-FFF2-40B4-BE49-F238E27FC236}">
                    <a16:creationId xmlns:a16="http://schemas.microsoft.com/office/drawing/2014/main" id="{50A3E456-F468-4E4C-97E3-39750587A271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11" name="Circle 2/4">
                <a:extLst>
                  <a:ext uri="{FF2B5EF4-FFF2-40B4-BE49-F238E27FC236}">
                    <a16:creationId xmlns:a16="http://schemas.microsoft.com/office/drawing/2014/main" id="{616C2B33-F0E3-4B47-A295-0ED275099E82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12" name="Circle 1/4">
                <a:extLst>
                  <a:ext uri="{FF2B5EF4-FFF2-40B4-BE49-F238E27FC236}">
                    <a16:creationId xmlns:a16="http://schemas.microsoft.com/office/drawing/2014/main" id="{8C6D4982-858E-43E6-A844-8A39A0DB8759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13" name="Feature 3/3">
                <a:extLst>
                  <a:ext uri="{FF2B5EF4-FFF2-40B4-BE49-F238E27FC236}">
                    <a16:creationId xmlns:a16="http://schemas.microsoft.com/office/drawing/2014/main" id="{9BECFBA0-DDCD-4376-9F11-4744FA4F4673}"/>
                  </a:ext>
                </a:extLst>
              </p:cNvPr>
              <p:cNvSpPr/>
              <p:nvPr/>
            </p:nvSpPr>
            <p:spPr>
              <a:xfrm>
                <a:off x="3247023" y="2285975"/>
                <a:ext cx="360000" cy="360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solidFill>
                      <a:srgbClr val="FFFFFF"/>
                    </a:solidFill>
                    <a:latin typeface="Verdana"/>
                  </a:rPr>
                  <a:t>Feature</a:t>
                </a:r>
              </a:p>
            </p:txBody>
          </p:sp>
          <p:sp>
            <p:nvSpPr>
              <p:cNvPr id="114" name="Feature 2/3">
                <a:extLst>
                  <a:ext uri="{FF2B5EF4-FFF2-40B4-BE49-F238E27FC236}">
                    <a16:creationId xmlns:a16="http://schemas.microsoft.com/office/drawing/2014/main" id="{16EBEFB5-22A4-4FC3-8E21-21ADFEDB2F1F}"/>
                  </a:ext>
                </a:extLst>
              </p:cNvPr>
              <p:cNvSpPr/>
              <p:nvPr/>
            </p:nvSpPr>
            <p:spPr>
              <a:xfrm>
                <a:off x="2649139" y="2160746"/>
                <a:ext cx="360000" cy="360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solidFill>
                      <a:srgbClr val="FFFFFF"/>
                    </a:solidFill>
                    <a:latin typeface="Verdana"/>
                  </a:rPr>
                  <a:t>Feature</a:t>
                </a:r>
              </a:p>
            </p:txBody>
          </p:sp>
          <p:sp>
            <p:nvSpPr>
              <p:cNvPr id="115" name="Feature 1/3">
                <a:extLst>
                  <a:ext uri="{FF2B5EF4-FFF2-40B4-BE49-F238E27FC236}">
                    <a16:creationId xmlns:a16="http://schemas.microsoft.com/office/drawing/2014/main" id="{0FA4D5FE-9184-43F1-8A48-61E74F63D90E}"/>
                  </a:ext>
                </a:extLst>
              </p:cNvPr>
              <p:cNvSpPr/>
              <p:nvPr/>
            </p:nvSpPr>
            <p:spPr>
              <a:xfrm>
                <a:off x="2995297" y="1997549"/>
                <a:ext cx="360000" cy="360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solidFill>
                      <a:srgbClr val="FFFFFF"/>
                    </a:solidFill>
                    <a:latin typeface="Verdana"/>
                  </a:rPr>
                  <a:t>Feature</a:t>
                </a:r>
              </a:p>
            </p:txBody>
          </p:sp>
          <p:sp>
            <p:nvSpPr>
              <p:cNvPr id="116" name="Program Backlog Funnel">
                <a:extLst>
                  <a:ext uri="{FF2B5EF4-FFF2-40B4-BE49-F238E27FC236}">
                    <a16:creationId xmlns:a16="http://schemas.microsoft.com/office/drawing/2014/main" id="{EDE57502-BF4A-46C9-B2B5-1ADB6ED3CB34}"/>
                  </a:ext>
                </a:extLst>
              </p:cNvPr>
              <p:cNvSpPr/>
              <p:nvPr/>
            </p:nvSpPr>
            <p:spPr>
              <a:xfrm>
                <a:off x="2581975" y="2522129"/>
                <a:ext cx="1133742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  <a:alpha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r>
                  <a:rPr lang="en-GB" sz="382" kern="0">
                    <a:solidFill>
                      <a:srgbClr val="FFFFFF"/>
                    </a:solidFill>
                    <a:latin typeface="Verdana"/>
                  </a:rPr>
                  <a:t>Program Backlog</a:t>
                </a:r>
              </a:p>
              <a:p>
                <a:pPr algn="ctr" defTabSz="379163">
                  <a:defRPr/>
                </a:pPr>
                <a:endParaRPr lang="en-GB" sz="382" kern="0">
                  <a:solidFill>
                    <a:srgbClr val="FFFFFF"/>
                  </a:solidFill>
                  <a:latin typeface="Verdana"/>
                </a:endParaRPr>
              </a:p>
            </p:txBody>
          </p: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A33424B-F5DF-4AF1-BD5B-3439D154E599}"/>
              </a:ext>
            </a:extLst>
          </p:cNvPr>
          <p:cNvGrpSpPr/>
          <p:nvPr/>
        </p:nvGrpSpPr>
        <p:grpSpPr>
          <a:xfrm>
            <a:off x="5205760" y="4445445"/>
            <a:ext cx="363535" cy="436166"/>
            <a:chOff x="5491129" y="2497120"/>
            <a:chExt cx="1191366" cy="1505094"/>
          </a:xfrm>
        </p:grpSpPr>
        <p:sp>
          <p:nvSpPr>
            <p:cNvPr id="118" name="SPIKE">
              <a:extLst>
                <a:ext uri="{FF2B5EF4-FFF2-40B4-BE49-F238E27FC236}">
                  <a16:creationId xmlns:a16="http://schemas.microsoft.com/office/drawing/2014/main" id="{8DD43269-02CE-47AA-9C03-741F5D3D7018}"/>
                </a:ext>
              </a:extLst>
            </p:cNvPr>
            <p:cNvSpPr/>
            <p:nvPr/>
          </p:nvSpPr>
          <p:spPr>
            <a:xfrm>
              <a:off x="6084210" y="3091118"/>
              <a:ext cx="174830" cy="174830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2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19" name="Defect 2">
              <a:extLst>
                <a:ext uri="{FF2B5EF4-FFF2-40B4-BE49-F238E27FC236}">
                  <a16:creationId xmlns:a16="http://schemas.microsoft.com/office/drawing/2014/main" id="{180547F9-6939-4639-98DE-6D4003454B11}"/>
                </a:ext>
              </a:extLst>
            </p:cNvPr>
            <p:cNvSpPr/>
            <p:nvPr/>
          </p:nvSpPr>
          <p:spPr>
            <a:xfrm>
              <a:off x="6119812" y="3463373"/>
              <a:ext cx="139864" cy="139864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2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20" name="Defect">
              <a:extLst>
                <a:ext uri="{FF2B5EF4-FFF2-40B4-BE49-F238E27FC236}">
                  <a16:creationId xmlns:a16="http://schemas.microsoft.com/office/drawing/2014/main" id="{F661CB0E-5F14-4D0B-9E1C-45C99E277739}"/>
                </a:ext>
              </a:extLst>
            </p:cNvPr>
            <p:cNvSpPr/>
            <p:nvPr/>
          </p:nvSpPr>
          <p:spPr>
            <a:xfrm>
              <a:off x="6264726" y="2663447"/>
              <a:ext cx="417769" cy="439895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279" kern="0">
                  <a:solidFill>
                    <a:srgbClr val="FFFFFF"/>
                  </a:solidFill>
                  <a:latin typeface="Verdana"/>
                </a:rPr>
                <a:t>Defect</a:t>
              </a:r>
            </a:p>
          </p:txBody>
        </p:sp>
        <p:sp>
          <p:nvSpPr>
            <p:cNvPr id="121" name="SPIKE 2">
              <a:extLst>
                <a:ext uri="{FF2B5EF4-FFF2-40B4-BE49-F238E27FC236}">
                  <a16:creationId xmlns:a16="http://schemas.microsoft.com/office/drawing/2014/main" id="{E7A6DC6D-CB0D-49FE-8268-9ABA34C75685}"/>
                </a:ext>
              </a:extLst>
            </p:cNvPr>
            <p:cNvSpPr/>
            <p:nvPr/>
          </p:nvSpPr>
          <p:spPr>
            <a:xfrm>
              <a:off x="5935739" y="2497120"/>
              <a:ext cx="417769" cy="439895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279" kern="0">
                  <a:solidFill>
                    <a:srgbClr val="FFFFFF"/>
                  </a:solidFill>
                  <a:latin typeface="Verdana"/>
                </a:rPr>
                <a:t>SPIKE</a:t>
              </a:r>
            </a:p>
          </p:txBody>
        </p:sp>
        <p:sp>
          <p:nvSpPr>
            <p:cNvPr id="122" name="Story 6/3">
              <a:extLst>
                <a:ext uri="{FF2B5EF4-FFF2-40B4-BE49-F238E27FC236}">
                  <a16:creationId xmlns:a16="http://schemas.microsoft.com/office/drawing/2014/main" id="{DED48745-26C4-4898-A87B-911163996469}"/>
                </a:ext>
              </a:extLst>
            </p:cNvPr>
            <p:cNvSpPr/>
            <p:nvPr/>
          </p:nvSpPr>
          <p:spPr>
            <a:xfrm>
              <a:off x="6076365" y="3862350"/>
              <a:ext cx="139864" cy="13986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6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23" name="Story 5/3">
              <a:extLst>
                <a:ext uri="{FF2B5EF4-FFF2-40B4-BE49-F238E27FC236}">
                  <a16:creationId xmlns:a16="http://schemas.microsoft.com/office/drawing/2014/main" id="{24BA1A57-D0DF-4EFE-93C6-DF98574A4F61}"/>
                </a:ext>
              </a:extLst>
            </p:cNvPr>
            <p:cNvSpPr/>
            <p:nvPr/>
          </p:nvSpPr>
          <p:spPr>
            <a:xfrm>
              <a:off x="5937816" y="3821075"/>
              <a:ext cx="139864" cy="13986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6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24" name="Story 4/3">
              <a:extLst>
                <a:ext uri="{FF2B5EF4-FFF2-40B4-BE49-F238E27FC236}">
                  <a16:creationId xmlns:a16="http://schemas.microsoft.com/office/drawing/2014/main" id="{4693B6E9-702C-4005-9D73-987192AEE88A}"/>
                </a:ext>
              </a:extLst>
            </p:cNvPr>
            <p:cNvSpPr/>
            <p:nvPr/>
          </p:nvSpPr>
          <p:spPr>
            <a:xfrm>
              <a:off x="5914018" y="3323478"/>
              <a:ext cx="139864" cy="13986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6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25" name="Story 3/3">
              <a:extLst>
                <a:ext uri="{FF2B5EF4-FFF2-40B4-BE49-F238E27FC236}">
                  <a16:creationId xmlns:a16="http://schemas.microsoft.com/office/drawing/2014/main" id="{E8D51AB4-E635-4765-98F6-51428981338A}"/>
                </a:ext>
              </a:extLst>
            </p:cNvPr>
            <p:cNvSpPr/>
            <p:nvPr/>
          </p:nvSpPr>
          <p:spPr>
            <a:xfrm>
              <a:off x="5765995" y="3148649"/>
              <a:ext cx="174830" cy="174830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6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26" name="Story 2/3">
              <a:extLst>
                <a:ext uri="{FF2B5EF4-FFF2-40B4-BE49-F238E27FC236}">
                  <a16:creationId xmlns:a16="http://schemas.microsoft.com/office/drawing/2014/main" id="{F5630532-3398-4050-91E2-38616533D34C}"/>
                </a:ext>
              </a:extLst>
            </p:cNvPr>
            <p:cNvSpPr/>
            <p:nvPr/>
          </p:nvSpPr>
          <p:spPr>
            <a:xfrm>
              <a:off x="5595264" y="2659051"/>
              <a:ext cx="417769" cy="439896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279" kern="0">
                  <a:solidFill>
                    <a:srgbClr val="FFFFFF"/>
                  </a:solidFill>
                  <a:latin typeface="Verdana"/>
                </a:rPr>
                <a:t>Story</a:t>
              </a:r>
            </a:p>
          </p:txBody>
        </p:sp>
        <p:sp>
          <p:nvSpPr>
            <p:cNvPr id="127" name="Team Backlog Funnel">
              <a:extLst>
                <a:ext uri="{FF2B5EF4-FFF2-40B4-BE49-F238E27FC236}">
                  <a16:creationId xmlns:a16="http://schemas.microsoft.com/office/drawing/2014/main" id="{FFE337D0-8E25-4A33-A8F4-9C52CEE32781}"/>
                </a:ext>
              </a:extLst>
            </p:cNvPr>
            <p:cNvSpPr/>
            <p:nvPr/>
          </p:nvSpPr>
          <p:spPr>
            <a:xfrm>
              <a:off x="5491129" y="2938810"/>
              <a:ext cx="1166941" cy="909116"/>
            </a:xfrm>
            <a:custGeom>
              <a:avLst/>
              <a:gdLst>
                <a:gd name="connsiteX0" fmla="*/ 577362 w 1764197"/>
                <a:gd name="connsiteY0" fmla="*/ 1035115 h 1440160"/>
                <a:gd name="connsiteX1" fmla="*/ 1186834 w 1764197"/>
                <a:gd name="connsiteY1" fmla="*/ 1035115 h 1440160"/>
                <a:gd name="connsiteX2" fmla="*/ 1110698 w 1764197"/>
                <a:gd name="connsiteY2" fmla="*/ 1440160 h 1440160"/>
                <a:gd name="connsiteX3" fmla="*/ 882098 w 1764197"/>
                <a:gd name="connsiteY3" fmla="*/ 1440160 h 1440160"/>
                <a:gd name="connsiteX4" fmla="*/ 653498 w 1764197"/>
                <a:gd name="connsiteY4" fmla="*/ 1440160 h 1440160"/>
                <a:gd name="connsiteX5" fmla="*/ 432346 w 1764197"/>
                <a:gd name="connsiteY5" fmla="*/ 742583 h 1440160"/>
                <a:gd name="connsiteX6" fmla="*/ 1331853 w 1764197"/>
                <a:gd name="connsiteY6" fmla="*/ 742583 h 1440160"/>
                <a:gd name="connsiteX7" fmla="*/ 1204773 w 1764197"/>
                <a:gd name="connsiteY7" fmla="*/ 939686 h 1440160"/>
                <a:gd name="connsiteX8" fmla="*/ 1200371 w 1764197"/>
                <a:gd name="connsiteY8" fmla="*/ 963107 h 1440160"/>
                <a:gd name="connsiteX9" fmla="*/ 563828 w 1764197"/>
                <a:gd name="connsiteY9" fmla="*/ 963107 h 1440160"/>
                <a:gd name="connsiteX10" fmla="*/ 559425 w 1764197"/>
                <a:gd name="connsiteY10" fmla="*/ 939686 h 1440160"/>
                <a:gd name="connsiteX11" fmla="*/ 243739 w 1764197"/>
                <a:gd name="connsiteY11" fmla="*/ 450050 h 1440160"/>
                <a:gd name="connsiteX12" fmla="*/ 1520460 w 1764197"/>
                <a:gd name="connsiteY12" fmla="*/ 450050 h 1440160"/>
                <a:gd name="connsiteX13" fmla="*/ 1378279 w 1764197"/>
                <a:gd name="connsiteY13" fmla="*/ 670575 h 1440160"/>
                <a:gd name="connsiteX14" fmla="*/ 385919 w 1764197"/>
                <a:gd name="connsiteY14" fmla="*/ 670575 h 1440160"/>
                <a:gd name="connsiteX15" fmla="*/ 90010 w 1764197"/>
                <a:gd name="connsiteY15" fmla="*/ 0 h 1440160"/>
                <a:gd name="connsiteX16" fmla="*/ 1674187 w 1764197"/>
                <a:gd name="connsiteY16" fmla="*/ 0 h 1440160"/>
                <a:gd name="connsiteX17" fmla="*/ 1757124 w 1764197"/>
                <a:gd name="connsiteY17" fmla="*/ 54974 h 1440160"/>
                <a:gd name="connsiteX18" fmla="*/ 1760563 w 1764197"/>
                <a:gd name="connsiteY18" fmla="*/ 72008 h 1440160"/>
                <a:gd name="connsiteX19" fmla="*/ 1764196 w 1764197"/>
                <a:gd name="connsiteY19" fmla="*/ 72008 h 1440160"/>
                <a:gd name="connsiteX20" fmla="*/ 1761429 w 1764197"/>
                <a:gd name="connsiteY20" fmla="*/ 76300 h 1440160"/>
                <a:gd name="connsiteX21" fmla="*/ 1764197 w 1764197"/>
                <a:gd name="connsiteY21" fmla="*/ 90010 h 1440160"/>
                <a:gd name="connsiteX22" fmla="*/ 1709223 w 1764197"/>
                <a:gd name="connsiteY22" fmla="*/ 172947 h 1440160"/>
                <a:gd name="connsiteX23" fmla="*/ 1697605 w 1764197"/>
                <a:gd name="connsiteY23" fmla="*/ 175292 h 1440160"/>
                <a:gd name="connsiteX24" fmla="*/ 1566885 w 1764197"/>
                <a:gd name="connsiteY24" fmla="*/ 378042 h 1440160"/>
                <a:gd name="connsiteX25" fmla="*/ 197312 w 1764197"/>
                <a:gd name="connsiteY25" fmla="*/ 378042 h 1440160"/>
                <a:gd name="connsiteX26" fmla="*/ 66591 w 1764197"/>
                <a:gd name="connsiteY26" fmla="*/ 175292 h 1440160"/>
                <a:gd name="connsiteX27" fmla="*/ 54974 w 1764197"/>
                <a:gd name="connsiteY27" fmla="*/ 172947 h 1440160"/>
                <a:gd name="connsiteX28" fmla="*/ 0 w 1764197"/>
                <a:gd name="connsiteY28" fmla="*/ 90010 h 1440160"/>
                <a:gd name="connsiteX29" fmla="*/ 2768 w 1764197"/>
                <a:gd name="connsiteY29" fmla="*/ 76301 h 1440160"/>
                <a:gd name="connsiteX30" fmla="*/ 0 w 1764197"/>
                <a:gd name="connsiteY30" fmla="*/ 72008 h 1440160"/>
                <a:gd name="connsiteX31" fmla="*/ 3635 w 1764197"/>
                <a:gd name="connsiteY31" fmla="*/ 72008 h 1440160"/>
                <a:gd name="connsiteX32" fmla="*/ 7074 w 1764197"/>
                <a:gd name="connsiteY32" fmla="*/ 54974 h 1440160"/>
                <a:gd name="connsiteX33" fmla="*/ 90010 w 1764197"/>
                <a:gd name="connsiteY33" fmla="*/ 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4197" h="1440160">
                  <a:moveTo>
                    <a:pt x="577362" y="1035115"/>
                  </a:moveTo>
                  <a:lnTo>
                    <a:pt x="1186834" y="1035115"/>
                  </a:lnTo>
                  <a:lnTo>
                    <a:pt x="1110698" y="1440160"/>
                  </a:lnTo>
                  <a:lnTo>
                    <a:pt x="882098" y="1440160"/>
                  </a:lnTo>
                  <a:lnTo>
                    <a:pt x="653498" y="1440160"/>
                  </a:lnTo>
                  <a:close/>
                  <a:moveTo>
                    <a:pt x="432346" y="742583"/>
                  </a:moveTo>
                  <a:lnTo>
                    <a:pt x="1331853" y="742583"/>
                  </a:lnTo>
                  <a:lnTo>
                    <a:pt x="1204773" y="939686"/>
                  </a:lnTo>
                  <a:lnTo>
                    <a:pt x="1200371" y="963107"/>
                  </a:lnTo>
                  <a:lnTo>
                    <a:pt x="563828" y="963107"/>
                  </a:lnTo>
                  <a:lnTo>
                    <a:pt x="559425" y="939686"/>
                  </a:lnTo>
                  <a:close/>
                  <a:moveTo>
                    <a:pt x="243739" y="450050"/>
                  </a:moveTo>
                  <a:lnTo>
                    <a:pt x="1520460" y="450050"/>
                  </a:lnTo>
                  <a:lnTo>
                    <a:pt x="1378279" y="670575"/>
                  </a:lnTo>
                  <a:lnTo>
                    <a:pt x="385919" y="670575"/>
                  </a:lnTo>
                  <a:close/>
                  <a:moveTo>
                    <a:pt x="90010" y="0"/>
                  </a:moveTo>
                  <a:lnTo>
                    <a:pt x="1674187" y="0"/>
                  </a:lnTo>
                  <a:cubicBezTo>
                    <a:pt x="1711470" y="0"/>
                    <a:pt x="1743459" y="22668"/>
                    <a:pt x="1757124" y="54974"/>
                  </a:cubicBezTo>
                  <a:lnTo>
                    <a:pt x="1760563" y="72008"/>
                  </a:lnTo>
                  <a:lnTo>
                    <a:pt x="1764196" y="72008"/>
                  </a:lnTo>
                  <a:lnTo>
                    <a:pt x="1761429" y="76300"/>
                  </a:lnTo>
                  <a:lnTo>
                    <a:pt x="1764197" y="90010"/>
                  </a:lnTo>
                  <a:cubicBezTo>
                    <a:pt x="1764197" y="127293"/>
                    <a:pt x="1741529" y="159282"/>
                    <a:pt x="1709223" y="172947"/>
                  </a:cubicBezTo>
                  <a:lnTo>
                    <a:pt x="1697605" y="175292"/>
                  </a:lnTo>
                  <a:lnTo>
                    <a:pt x="1566885" y="378042"/>
                  </a:lnTo>
                  <a:lnTo>
                    <a:pt x="197312" y="378042"/>
                  </a:lnTo>
                  <a:lnTo>
                    <a:pt x="66591" y="175292"/>
                  </a:lnTo>
                  <a:lnTo>
                    <a:pt x="54974" y="172947"/>
                  </a:lnTo>
                  <a:cubicBezTo>
                    <a:pt x="22668" y="159282"/>
                    <a:pt x="0" y="127293"/>
                    <a:pt x="0" y="90010"/>
                  </a:cubicBezTo>
                  <a:lnTo>
                    <a:pt x="2768" y="76301"/>
                  </a:lnTo>
                  <a:lnTo>
                    <a:pt x="0" y="72008"/>
                  </a:lnTo>
                  <a:lnTo>
                    <a:pt x="3635" y="72008"/>
                  </a:lnTo>
                  <a:lnTo>
                    <a:pt x="7074" y="54974"/>
                  </a:lnTo>
                  <a:cubicBezTo>
                    <a:pt x="20738" y="22668"/>
                    <a:pt x="52727" y="0"/>
                    <a:pt x="90010" y="0"/>
                  </a:cubicBezTo>
                  <a:close/>
                </a:path>
              </a:pathLst>
            </a:custGeom>
            <a:solidFill>
              <a:srgbClr val="FFFFFF">
                <a:lumMod val="50000"/>
                <a:alpha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831" tIns="18416" rIns="36831" bIns="294640" rtlCol="0" anchor="ctr"/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  <a:p>
              <a:pPr algn="ctr" defTabSz="379163">
                <a:defRPr/>
              </a:pPr>
              <a:r>
                <a:rPr lang="en-GB" sz="382" kern="0">
                  <a:solidFill>
                    <a:srgbClr val="FFFFFF"/>
                  </a:solidFill>
                  <a:latin typeface="Verdana"/>
                </a:rPr>
                <a:t>Team Backlog</a:t>
              </a:r>
            </a:p>
          </p:txBody>
        </p:sp>
      </p:grpSp>
      <p:sp>
        <p:nvSpPr>
          <p:cNvPr id="128" name="Release Package">
            <a:extLst>
              <a:ext uri="{FF2B5EF4-FFF2-40B4-BE49-F238E27FC236}">
                <a16:creationId xmlns:a16="http://schemas.microsoft.com/office/drawing/2014/main" id="{BA708741-C31B-4B1B-9185-E72BBC37C880}"/>
              </a:ext>
            </a:extLst>
          </p:cNvPr>
          <p:cNvSpPr/>
          <p:nvPr/>
        </p:nvSpPr>
        <p:spPr>
          <a:xfrm>
            <a:off x="7561285" y="4282553"/>
            <a:ext cx="428071" cy="36250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r>
              <a:rPr lang="en-IE" sz="488" kern="0">
                <a:solidFill>
                  <a:srgbClr val="FFFFFF"/>
                </a:solidFill>
                <a:latin typeface="Verdana"/>
              </a:rPr>
              <a:t>Program Increment</a:t>
            </a:r>
          </a:p>
          <a:p>
            <a:pPr algn="ctr" defTabSz="379163">
              <a:defRPr/>
            </a:pPr>
            <a:r>
              <a:rPr lang="en-IE" sz="488" kern="0">
                <a:solidFill>
                  <a:srgbClr val="FFFFFF"/>
                </a:solidFill>
                <a:latin typeface="Verdana"/>
              </a:rPr>
              <a:t>Release Package</a:t>
            </a:r>
            <a:endParaRPr lang="en-GB" sz="488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29" name="Arrow End">
            <a:extLst>
              <a:ext uri="{FF2B5EF4-FFF2-40B4-BE49-F238E27FC236}">
                <a16:creationId xmlns:a16="http://schemas.microsoft.com/office/drawing/2014/main" id="{9CCD2BB7-BAFB-4EBC-BE65-069916C267A2}"/>
              </a:ext>
            </a:extLst>
          </p:cNvPr>
          <p:cNvSpPr/>
          <p:nvPr/>
        </p:nvSpPr>
        <p:spPr>
          <a:xfrm rot="5400000" flipH="1">
            <a:off x="6680057" y="4073991"/>
            <a:ext cx="434732" cy="1656572"/>
          </a:xfrm>
          <a:prstGeom prst="bentArrow">
            <a:avLst>
              <a:gd name="adj1" fmla="val 8736"/>
              <a:gd name="adj2" fmla="val 17078"/>
              <a:gd name="adj3" fmla="val 20331"/>
              <a:gd name="adj4" fmla="val 43750"/>
            </a:avLst>
          </a:prstGeom>
          <a:solidFill>
            <a:srgbClr val="00A2C4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130" name="Arrow Start">
            <a:extLst>
              <a:ext uri="{FF2B5EF4-FFF2-40B4-BE49-F238E27FC236}">
                <a16:creationId xmlns:a16="http://schemas.microsoft.com/office/drawing/2014/main" id="{082E5911-8FB8-46E0-B90E-E55B20566397}"/>
              </a:ext>
            </a:extLst>
          </p:cNvPr>
          <p:cNvSpPr/>
          <p:nvPr/>
        </p:nvSpPr>
        <p:spPr>
          <a:xfrm rot="13711603">
            <a:off x="6001886" y="4758616"/>
            <a:ext cx="75283" cy="8783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A2C4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31" name="Build Arrow">
            <a:extLst>
              <a:ext uri="{FF2B5EF4-FFF2-40B4-BE49-F238E27FC236}">
                <a16:creationId xmlns:a16="http://schemas.microsoft.com/office/drawing/2014/main" id="{AA031E7F-2219-4475-8708-73D56EECDAF0}"/>
              </a:ext>
            </a:extLst>
          </p:cNvPr>
          <p:cNvSpPr>
            <a:spLocks noChangeAspect="1"/>
          </p:cNvSpPr>
          <p:nvPr/>
        </p:nvSpPr>
        <p:spPr>
          <a:xfrm rot="1980000">
            <a:off x="6313535" y="4095733"/>
            <a:ext cx="757080" cy="777922"/>
          </a:xfrm>
          <a:prstGeom prst="leftCircularArrow">
            <a:avLst>
              <a:gd name="adj1" fmla="val 7236"/>
              <a:gd name="adj2" fmla="val 327528"/>
              <a:gd name="adj3" fmla="val 16527527"/>
              <a:gd name="adj4" fmla="val 0"/>
              <a:gd name="adj5" fmla="val 5932"/>
            </a:avLst>
          </a:prstGeom>
          <a:solidFill>
            <a:srgbClr val="00A2C4"/>
          </a:solidFill>
          <a:ln>
            <a:noFill/>
          </a:ln>
          <a:effectLst/>
        </p:spPr>
      </p:sp>
      <p:sp>
        <p:nvSpPr>
          <p:cNvPr id="132" name="BUILD Text">
            <a:extLst>
              <a:ext uri="{FF2B5EF4-FFF2-40B4-BE49-F238E27FC236}">
                <a16:creationId xmlns:a16="http://schemas.microsoft.com/office/drawing/2014/main" id="{4EA0AD0E-E2B3-4609-B97C-0D3C7445AEC7}"/>
              </a:ext>
            </a:extLst>
          </p:cNvPr>
          <p:cNvSpPr txBox="1">
            <a:spLocks noChangeAspect="1"/>
          </p:cNvSpPr>
          <p:nvPr/>
        </p:nvSpPr>
        <p:spPr>
          <a:xfrm rot="15746978">
            <a:off x="6838471" y="4379510"/>
            <a:ext cx="279804" cy="10539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defTabSz="379163"/>
            <a:r>
              <a:rPr lang="en-IE" sz="402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B U I L D</a:t>
            </a:r>
            <a:endParaRPr lang="en-GB" sz="402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3" name="Design Arrow">
            <a:extLst>
              <a:ext uri="{FF2B5EF4-FFF2-40B4-BE49-F238E27FC236}">
                <a16:creationId xmlns:a16="http://schemas.microsoft.com/office/drawing/2014/main" id="{EAC887CD-38BD-445B-89B1-7E70EB0B0A63}"/>
              </a:ext>
            </a:extLst>
          </p:cNvPr>
          <p:cNvSpPr>
            <a:spLocks noChangeAspect="1"/>
          </p:cNvSpPr>
          <p:nvPr/>
        </p:nvSpPr>
        <p:spPr>
          <a:xfrm rot="1980000">
            <a:off x="6295331" y="4125667"/>
            <a:ext cx="755393" cy="765374"/>
          </a:xfrm>
          <a:prstGeom prst="leftCircularArrow">
            <a:avLst>
              <a:gd name="adj1" fmla="val 7600"/>
              <a:gd name="adj2" fmla="val 327528"/>
              <a:gd name="adj3" fmla="val 327527"/>
              <a:gd name="adj4" fmla="val 3010745"/>
              <a:gd name="adj5" fmla="val 5932"/>
            </a:avLst>
          </a:prstGeom>
          <a:solidFill>
            <a:srgbClr val="00A2C4"/>
          </a:solidFill>
          <a:ln>
            <a:noFill/>
          </a:ln>
          <a:effectLst/>
        </p:spPr>
      </p:sp>
      <p:sp>
        <p:nvSpPr>
          <p:cNvPr id="134" name="DESIGN Text">
            <a:extLst>
              <a:ext uri="{FF2B5EF4-FFF2-40B4-BE49-F238E27FC236}">
                <a16:creationId xmlns:a16="http://schemas.microsoft.com/office/drawing/2014/main" id="{3D784B40-B06F-4D59-B36F-F6EEE5ED4FBF}"/>
              </a:ext>
            </a:extLst>
          </p:cNvPr>
          <p:cNvSpPr txBox="1">
            <a:spLocks noChangeAspect="1"/>
          </p:cNvSpPr>
          <p:nvPr/>
        </p:nvSpPr>
        <p:spPr>
          <a:xfrm rot="19996848">
            <a:off x="6648609" y="4740630"/>
            <a:ext cx="295332" cy="86481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defTabSz="379163"/>
            <a:r>
              <a:rPr lang="en-IE" sz="402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D E S I G N</a:t>
            </a:r>
            <a:endParaRPr lang="en-GB" sz="402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5" name="Deploy Arrow">
            <a:extLst>
              <a:ext uri="{FF2B5EF4-FFF2-40B4-BE49-F238E27FC236}">
                <a16:creationId xmlns:a16="http://schemas.microsoft.com/office/drawing/2014/main" id="{A2F4E805-EFB9-4E51-9C88-E36B95A54EBD}"/>
              </a:ext>
            </a:extLst>
          </p:cNvPr>
          <p:cNvSpPr>
            <a:spLocks noChangeAspect="1"/>
          </p:cNvSpPr>
          <p:nvPr/>
        </p:nvSpPr>
        <p:spPr>
          <a:xfrm rot="1980000">
            <a:off x="6253797" y="4106359"/>
            <a:ext cx="769978" cy="752828"/>
          </a:xfrm>
          <a:prstGeom prst="leftCircularArrow">
            <a:avLst>
              <a:gd name="adj1" fmla="val 7335"/>
              <a:gd name="adj2" fmla="val 327528"/>
              <a:gd name="adj3" fmla="val 5660091"/>
              <a:gd name="adj4" fmla="val 10800000"/>
              <a:gd name="adj5" fmla="val 5932"/>
            </a:avLst>
          </a:prstGeom>
          <a:solidFill>
            <a:srgbClr val="00A2C4"/>
          </a:solidFill>
          <a:ln>
            <a:noFill/>
          </a:ln>
          <a:effectLst/>
        </p:spPr>
      </p:sp>
      <p:sp>
        <p:nvSpPr>
          <p:cNvPr id="136" name="DEPLOY Text">
            <a:extLst>
              <a:ext uri="{FF2B5EF4-FFF2-40B4-BE49-F238E27FC236}">
                <a16:creationId xmlns:a16="http://schemas.microsoft.com/office/drawing/2014/main" id="{4609DC82-016D-4EA1-880F-FD1A3D84D21E}"/>
              </a:ext>
            </a:extLst>
          </p:cNvPr>
          <p:cNvSpPr txBox="1"/>
          <p:nvPr/>
        </p:nvSpPr>
        <p:spPr>
          <a:xfrm rot="4440000">
            <a:off x="6192957" y="4517520"/>
            <a:ext cx="332854" cy="989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defTabSz="379163"/>
            <a:r>
              <a:rPr lang="en-IE" sz="383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 E P L O Y</a:t>
            </a:r>
            <a:endParaRPr lang="en-GB" sz="383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7" name="Test Arrow">
            <a:extLst>
              <a:ext uri="{FF2B5EF4-FFF2-40B4-BE49-F238E27FC236}">
                <a16:creationId xmlns:a16="http://schemas.microsoft.com/office/drawing/2014/main" id="{38D55734-D5B7-4B87-B923-8198AABB1837}"/>
              </a:ext>
            </a:extLst>
          </p:cNvPr>
          <p:cNvSpPr>
            <a:spLocks noChangeAspect="1"/>
          </p:cNvSpPr>
          <p:nvPr/>
        </p:nvSpPr>
        <p:spPr>
          <a:xfrm rot="1980000">
            <a:off x="6273331" y="4074850"/>
            <a:ext cx="773177" cy="777922"/>
          </a:xfrm>
          <a:prstGeom prst="leftCircularArrow">
            <a:avLst>
              <a:gd name="adj1" fmla="val 7202"/>
              <a:gd name="adj2" fmla="val 327528"/>
              <a:gd name="adj3" fmla="val 11175780"/>
              <a:gd name="adj4" fmla="val 16200000"/>
              <a:gd name="adj5" fmla="val 5932"/>
            </a:avLst>
          </a:prstGeom>
          <a:solidFill>
            <a:srgbClr val="00A2C4"/>
          </a:solidFill>
          <a:ln>
            <a:noFill/>
          </a:ln>
          <a:effectLst/>
        </p:spPr>
        <p:txBody>
          <a:bodyPr vert="horz" wrap="square" anchor="t" anchorCtr="0">
            <a:normAutofit/>
          </a:bodyPr>
          <a:lstStyle/>
          <a:p>
            <a:pPr defTabSz="379163">
              <a:defRPr/>
            </a:pPr>
            <a:endParaRPr lang="en-GB" sz="775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38" name="TEST Text">
            <a:extLst>
              <a:ext uri="{FF2B5EF4-FFF2-40B4-BE49-F238E27FC236}">
                <a16:creationId xmlns:a16="http://schemas.microsoft.com/office/drawing/2014/main" id="{32878DA4-EBA3-4BBC-B1C2-73CC9311E79A}"/>
              </a:ext>
            </a:extLst>
          </p:cNvPr>
          <p:cNvSpPr txBox="1">
            <a:spLocks noChangeAspect="1"/>
          </p:cNvSpPr>
          <p:nvPr/>
        </p:nvSpPr>
        <p:spPr>
          <a:xfrm rot="20883654">
            <a:off x="6440158" y="4140516"/>
            <a:ext cx="319831" cy="95821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 defTabSz="379163"/>
            <a:r>
              <a:rPr lang="en-IE" sz="383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T E S T</a:t>
            </a:r>
            <a:endParaRPr lang="en-GB" sz="383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9" name="PREP Text">
            <a:extLst>
              <a:ext uri="{FF2B5EF4-FFF2-40B4-BE49-F238E27FC236}">
                <a16:creationId xmlns:a16="http://schemas.microsoft.com/office/drawing/2014/main" id="{13F81B1C-3D70-4884-BAC4-C9435422EF11}"/>
              </a:ext>
            </a:extLst>
          </p:cNvPr>
          <p:cNvSpPr txBox="1"/>
          <p:nvPr/>
        </p:nvSpPr>
        <p:spPr>
          <a:xfrm>
            <a:off x="6085498" y="4843072"/>
            <a:ext cx="335387" cy="21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9163"/>
            <a:r>
              <a:rPr lang="en-IE" sz="383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R E P</a:t>
            </a:r>
            <a:endParaRPr lang="en-GB" sz="383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1" name="Arrow: Curved Down 140">
            <a:extLst>
              <a:ext uri="{FF2B5EF4-FFF2-40B4-BE49-F238E27FC236}">
                <a16:creationId xmlns:a16="http://schemas.microsoft.com/office/drawing/2014/main" id="{3C2F4714-E725-4CB3-8BC8-989217875E56}"/>
              </a:ext>
            </a:extLst>
          </p:cNvPr>
          <p:cNvSpPr/>
          <p:nvPr/>
        </p:nvSpPr>
        <p:spPr>
          <a:xfrm rot="10800000" flipH="1">
            <a:off x="5334807" y="4969263"/>
            <a:ext cx="2116740" cy="371330"/>
          </a:xfrm>
          <a:prstGeom prst="curvedDownArrow">
            <a:avLst/>
          </a:pr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endParaRPr lang="en-IE" sz="746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142" name="Release Package">
            <a:extLst>
              <a:ext uri="{FF2B5EF4-FFF2-40B4-BE49-F238E27FC236}">
                <a16:creationId xmlns:a16="http://schemas.microsoft.com/office/drawing/2014/main" id="{F257F4E4-0930-43A2-9F1D-0801A86DAC5B}"/>
              </a:ext>
            </a:extLst>
          </p:cNvPr>
          <p:cNvSpPr/>
          <p:nvPr/>
        </p:nvSpPr>
        <p:spPr>
          <a:xfrm>
            <a:off x="7209511" y="4444411"/>
            <a:ext cx="282384" cy="506906"/>
          </a:xfrm>
          <a:prstGeom prst="rect">
            <a:avLst/>
          </a:prstGeom>
          <a:solidFill>
            <a:srgbClr val="00A2C4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r>
              <a:rPr lang="en-IE" sz="383" kern="0">
                <a:solidFill>
                  <a:srgbClr val="FFFFFF"/>
                </a:solidFill>
                <a:latin typeface="Verdana"/>
              </a:rPr>
              <a:t>Demo</a:t>
            </a:r>
          </a:p>
          <a:p>
            <a:pPr algn="ctr" defTabSz="379163">
              <a:defRPr/>
            </a:pPr>
            <a:r>
              <a:rPr lang="en-IE" sz="383" kern="0">
                <a:solidFill>
                  <a:srgbClr val="FFFFFF"/>
                </a:solidFill>
                <a:latin typeface="Verdana"/>
              </a:rPr>
              <a:t>&amp;</a:t>
            </a:r>
          </a:p>
          <a:p>
            <a:pPr algn="ctr" defTabSz="379163">
              <a:defRPr/>
            </a:pPr>
            <a:r>
              <a:rPr lang="en-IE" sz="383" kern="0">
                <a:solidFill>
                  <a:srgbClr val="FFFFFF"/>
                </a:solidFill>
                <a:latin typeface="Verdana"/>
              </a:rPr>
              <a:t>Retro</a:t>
            </a:r>
            <a:endParaRPr lang="en-GB" sz="383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43" name="Release Package">
            <a:extLst>
              <a:ext uri="{FF2B5EF4-FFF2-40B4-BE49-F238E27FC236}">
                <a16:creationId xmlns:a16="http://schemas.microsoft.com/office/drawing/2014/main" id="{9DA02D46-67FF-41C0-B538-FEA786B71703}"/>
              </a:ext>
            </a:extLst>
          </p:cNvPr>
          <p:cNvSpPr/>
          <p:nvPr/>
        </p:nvSpPr>
        <p:spPr>
          <a:xfrm>
            <a:off x="5160606" y="4429360"/>
            <a:ext cx="463075" cy="518802"/>
          </a:xfrm>
          <a:prstGeom prst="rect">
            <a:avLst/>
          </a:prstGeom>
          <a:noFill/>
          <a:ln w="12700" cap="rnd" cmpd="sng" algn="ctr">
            <a:solidFill>
              <a:srgbClr val="00A2C4"/>
            </a:solidFill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228BAA4F-97C2-4C6A-944C-28F61E5FFFBD}"/>
              </a:ext>
            </a:extLst>
          </p:cNvPr>
          <p:cNvSpPr>
            <a:spLocks noChangeAspect="1"/>
          </p:cNvSpPr>
          <p:nvPr/>
        </p:nvSpPr>
        <p:spPr>
          <a:xfrm>
            <a:off x="6464770" y="4561930"/>
            <a:ext cx="395582" cy="125471"/>
          </a:xfrm>
          <a:prstGeom prst="roundRect">
            <a:avLst/>
          </a:pr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r>
              <a:rPr lang="en-US" sz="355" kern="0">
                <a:solidFill>
                  <a:srgbClr val="FFFFFF"/>
                </a:solidFill>
                <a:latin typeface="Verdana"/>
              </a:rPr>
              <a:t>Mid Iteration Checkpoint</a:t>
            </a:r>
            <a:endParaRPr lang="en-IE" sz="355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48" name="Release Package">
            <a:extLst>
              <a:ext uri="{FF2B5EF4-FFF2-40B4-BE49-F238E27FC236}">
                <a16:creationId xmlns:a16="http://schemas.microsoft.com/office/drawing/2014/main" id="{480FF63E-2549-47E7-BF62-28FDCFF9A4DF}"/>
              </a:ext>
            </a:extLst>
          </p:cNvPr>
          <p:cNvSpPr/>
          <p:nvPr/>
        </p:nvSpPr>
        <p:spPr>
          <a:xfrm>
            <a:off x="4279729" y="3778782"/>
            <a:ext cx="590191" cy="892081"/>
          </a:xfrm>
          <a:prstGeom prst="rect">
            <a:avLst/>
          </a:prstGeom>
          <a:noFill/>
          <a:ln w="12700" cap="rnd" cmpd="sng" algn="ctr">
            <a:solidFill>
              <a:srgbClr val="00A2C4"/>
            </a:solidFill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322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151" name="Deploy Arrow">
            <a:extLst>
              <a:ext uri="{FF2B5EF4-FFF2-40B4-BE49-F238E27FC236}">
                <a16:creationId xmlns:a16="http://schemas.microsoft.com/office/drawing/2014/main" id="{92004F84-008E-4CF2-ABDD-92BE593073B1}"/>
              </a:ext>
            </a:extLst>
          </p:cNvPr>
          <p:cNvSpPr>
            <a:spLocks noChangeAspect="1"/>
          </p:cNvSpPr>
          <p:nvPr/>
        </p:nvSpPr>
        <p:spPr>
          <a:xfrm rot="8134555">
            <a:off x="5978796" y="5457075"/>
            <a:ext cx="363347" cy="400301"/>
          </a:xfrm>
          <a:custGeom>
            <a:avLst/>
            <a:gdLst>
              <a:gd name="connsiteX0" fmla="*/ 84340 w 2209207"/>
              <a:gd name="connsiteY0" fmla="*/ 1008941 h 2160000"/>
              <a:gd name="connsiteX1" fmla="*/ 242394 w 2209207"/>
              <a:gd name="connsiteY1" fmla="*/ 1019949 h 2160000"/>
              <a:gd name="connsiteX2" fmla="*/ 1033567 w 2209207"/>
              <a:gd name="connsiteY2" fmla="*/ 1916978 h 2160000"/>
              <a:gd name="connsiteX3" fmla="*/ 1031970 w 2209207"/>
              <a:gd name="connsiteY3" fmla="*/ 1835610 h 2160000"/>
              <a:gd name="connsiteX4" fmla="*/ 1122631 w 2209207"/>
              <a:gd name="connsiteY4" fmla="*/ 1998869 h 2160000"/>
              <a:gd name="connsiteX5" fmla="*/ 1038285 w 2209207"/>
              <a:gd name="connsiteY5" fmla="*/ 2157475 h 2160000"/>
              <a:gd name="connsiteX6" fmla="*/ 1036688 w 2209207"/>
              <a:gd name="connsiteY6" fmla="*/ 2076052 h 2160000"/>
              <a:gd name="connsiteX7" fmla="*/ 341489 w 2209207"/>
              <a:gd name="connsiteY7" fmla="*/ 1744715 h 2160000"/>
              <a:gd name="connsiteX8" fmla="*/ 84341 w 2209207"/>
              <a:gd name="connsiteY8" fmla="*/ 1008941 h 2160000"/>
              <a:gd name="connsiteX9" fmla="*/ 84340 w 2209207"/>
              <a:gd name="connsiteY9" fmla="*/ 1008941 h 2160000"/>
              <a:gd name="connsiteX0" fmla="*/ 2597 w 1040888"/>
              <a:gd name="connsiteY0" fmla="*/ 0 h 1148534"/>
              <a:gd name="connsiteX1" fmla="*/ 161331 w 1040888"/>
              <a:gd name="connsiteY1" fmla="*/ 112675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0 h 1148534"/>
              <a:gd name="connsiteX1" fmla="*/ 161331 w 1040888"/>
              <a:gd name="connsiteY1" fmla="*/ 112675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0 h 1148534"/>
              <a:gd name="connsiteX1" fmla="*/ 176385 w 1040888"/>
              <a:gd name="connsiteY1" fmla="*/ 95723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0 h 1148534"/>
              <a:gd name="connsiteX1" fmla="*/ 176385 w 1040888"/>
              <a:gd name="connsiteY1" fmla="*/ 95723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0888" h="1148534">
                <a:moveTo>
                  <a:pt x="2597" y="0"/>
                </a:moveTo>
                <a:cubicBezTo>
                  <a:pt x="55282" y="3669"/>
                  <a:pt x="123700" y="92054"/>
                  <a:pt x="176385" y="95723"/>
                </a:cubicBezTo>
                <a:cubicBezTo>
                  <a:pt x="160679" y="500248"/>
                  <a:pt x="479629" y="870209"/>
                  <a:pt x="951824" y="908037"/>
                </a:cubicBezTo>
                <a:cubicBezTo>
                  <a:pt x="951292" y="880914"/>
                  <a:pt x="950759" y="853792"/>
                  <a:pt x="950227" y="826669"/>
                </a:cubicBezTo>
                <a:lnTo>
                  <a:pt x="1040888" y="989928"/>
                </a:lnTo>
                <a:lnTo>
                  <a:pt x="956542" y="1148534"/>
                </a:lnTo>
                <a:cubicBezTo>
                  <a:pt x="956010" y="1121393"/>
                  <a:pt x="955477" y="1094252"/>
                  <a:pt x="954945" y="1067111"/>
                </a:cubicBezTo>
                <a:cubicBezTo>
                  <a:pt x="687700" y="1049755"/>
                  <a:pt x="438091" y="930790"/>
                  <a:pt x="259746" y="735774"/>
                </a:cubicBezTo>
                <a:cubicBezTo>
                  <a:pt x="75680" y="534503"/>
                  <a:pt x="-17079" y="269094"/>
                  <a:pt x="2598" y="0"/>
                </a:cubicBezTo>
                <a:lnTo>
                  <a:pt x="2597" y="0"/>
                </a:lnTo>
                <a:close/>
              </a:path>
            </a:pathLst>
          </a:custGeom>
          <a:solidFill>
            <a:srgbClr val="00A2C4"/>
          </a:solidFill>
          <a:ln>
            <a:noFill/>
          </a:ln>
          <a:effectLst/>
        </p:spPr>
      </p:sp>
      <p:sp>
        <p:nvSpPr>
          <p:cNvPr id="152" name="Deploy Arrow">
            <a:extLst>
              <a:ext uri="{FF2B5EF4-FFF2-40B4-BE49-F238E27FC236}">
                <a16:creationId xmlns:a16="http://schemas.microsoft.com/office/drawing/2014/main" id="{D88519ED-CD50-432A-9BE2-E4F8BA6F52D6}"/>
              </a:ext>
            </a:extLst>
          </p:cNvPr>
          <p:cNvSpPr>
            <a:spLocks noChangeAspect="1"/>
          </p:cNvSpPr>
          <p:nvPr/>
        </p:nvSpPr>
        <p:spPr>
          <a:xfrm rot="18630420">
            <a:off x="6004320" y="5512021"/>
            <a:ext cx="345775" cy="436262"/>
          </a:xfrm>
          <a:custGeom>
            <a:avLst/>
            <a:gdLst>
              <a:gd name="connsiteX0" fmla="*/ 84340 w 2209207"/>
              <a:gd name="connsiteY0" fmla="*/ 1008941 h 2160000"/>
              <a:gd name="connsiteX1" fmla="*/ 242394 w 2209207"/>
              <a:gd name="connsiteY1" fmla="*/ 1019949 h 2160000"/>
              <a:gd name="connsiteX2" fmla="*/ 1033567 w 2209207"/>
              <a:gd name="connsiteY2" fmla="*/ 1916978 h 2160000"/>
              <a:gd name="connsiteX3" fmla="*/ 1031970 w 2209207"/>
              <a:gd name="connsiteY3" fmla="*/ 1835610 h 2160000"/>
              <a:gd name="connsiteX4" fmla="*/ 1122631 w 2209207"/>
              <a:gd name="connsiteY4" fmla="*/ 1998869 h 2160000"/>
              <a:gd name="connsiteX5" fmla="*/ 1038285 w 2209207"/>
              <a:gd name="connsiteY5" fmla="*/ 2157475 h 2160000"/>
              <a:gd name="connsiteX6" fmla="*/ 1036688 w 2209207"/>
              <a:gd name="connsiteY6" fmla="*/ 2076052 h 2160000"/>
              <a:gd name="connsiteX7" fmla="*/ 341489 w 2209207"/>
              <a:gd name="connsiteY7" fmla="*/ 1744715 h 2160000"/>
              <a:gd name="connsiteX8" fmla="*/ 84341 w 2209207"/>
              <a:gd name="connsiteY8" fmla="*/ 1008941 h 2160000"/>
              <a:gd name="connsiteX9" fmla="*/ 84340 w 2209207"/>
              <a:gd name="connsiteY9" fmla="*/ 1008941 h 2160000"/>
              <a:gd name="connsiteX0" fmla="*/ 2597 w 1040888"/>
              <a:gd name="connsiteY0" fmla="*/ 0 h 1148534"/>
              <a:gd name="connsiteX1" fmla="*/ 161331 w 1040888"/>
              <a:gd name="connsiteY1" fmla="*/ 112675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0 h 1148534"/>
              <a:gd name="connsiteX1" fmla="*/ 161331 w 1040888"/>
              <a:gd name="connsiteY1" fmla="*/ 112675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0 h 1148534"/>
              <a:gd name="connsiteX1" fmla="*/ 176385 w 1040888"/>
              <a:gd name="connsiteY1" fmla="*/ 95723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0 h 1148534"/>
              <a:gd name="connsiteX1" fmla="*/ 176385 w 1040888"/>
              <a:gd name="connsiteY1" fmla="*/ 95723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31467 h 1180001"/>
              <a:gd name="connsiteX1" fmla="*/ 222860 w 1040888"/>
              <a:gd name="connsiteY1" fmla="*/ 246 h 1180001"/>
              <a:gd name="connsiteX2" fmla="*/ 951824 w 1040888"/>
              <a:gd name="connsiteY2" fmla="*/ 939504 h 1180001"/>
              <a:gd name="connsiteX3" fmla="*/ 950227 w 1040888"/>
              <a:gd name="connsiteY3" fmla="*/ 858136 h 1180001"/>
              <a:gd name="connsiteX4" fmla="*/ 1040888 w 1040888"/>
              <a:gd name="connsiteY4" fmla="*/ 1021395 h 1180001"/>
              <a:gd name="connsiteX5" fmla="*/ 956542 w 1040888"/>
              <a:gd name="connsiteY5" fmla="*/ 1180001 h 1180001"/>
              <a:gd name="connsiteX6" fmla="*/ 954945 w 1040888"/>
              <a:gd name="connsiteY6" fmla="*/ 1098578 h 1180001"/>
              <a:gd name="connsiteX7" fmla="*/ 259746 w 1040888"/>
              <a:gd name="connsiteY7" fmla="*/ 767241 h 1180001"/>
              <a:gd name="connsiteX8" fmla="*/ 2598 w 1040888"/>
              <a:gd name="connsiteY8" fmla="*/ 31467 h 1180001"/>
              <a:gd name="connsiteX9" fmla="*/ 2597 w 1040888"/>
              <a:gd name="connsiteY9" fmla="*/ 31467 h 1180001"/>
              <a:gd name="connsiteX0" fmla="*/ 2597 w 1040888"/>
              <a:gd name="connsiteY0" fmla="*/ 31467 h 1180001"/>
              <a:gd name="connsiteX1" fmla="*/ 222860 w 1040888"/>
              <a:gd name="connsiteY1" fmla="*/ 246 h 1180001"/>
              <a:gd name="connsiteX2" fmla="*/ 951824 w 1040888"/>
              <a:gd name="connsiteY2" fmla="*/ 939504 h 1180001"/>
              <a:gd name="connsiteX3" fmla="*/ 950227 w 1040888"/>
              <a:gd name="connsiteY3" fmla="*/ 858136 h 1180001"/>
              <a:gd name="connsiteX4" fmla="*/ 1040888 w 1040888"/>
              <a:gd name="connsiteY4" fmla="*/ 1021395 h 1180001"/>
              <a:gd name="connsiteX5" fmla="*/ 956542 w 1040888"/>
              <a:gd name="connsiteY5" fmla="*/ 1180001 h 1180001"/>
              <a:gd name="connsiteX6" fmla="*/ 954945 w 1040888"/>
              <a:gd name="connsiteY6" fmla="*/ 1098578 h 1180001"/>
              <a:gd name="connsiteX7" fmla="*/ 259746 w 1040888"/>
              <a:gd name="connsiteY7" fmla="*/ 767241 h 1180001"/>
              <a:gd name="connsiteX8" fmla="*/ 2598 w 1040888"/>
              <a:gd name="connsiteY8" fmla="*/ 31467 h 1180001"/>
              <a:gd name="connsiteX9" fmla="*/ 2597 w 1040888"/>
              <a:gd name="connsiteY9" fmla="*/ 31467 h 1180001"/>
              <a:gd name="connsiteX0" fmla="*/ 33516 w 1040888"/>
              <a:gd name="connsiteY0" fmla="*/ 0 h 1291971"/>
              <a:gd name="connsiteX1" fmla="*/ 222860 w 1040888"/>
              <a:gd name="connsiteY1" fmla="*/ 112216 h 1291971"/>
              <a:gd name="connsiteX2" fmla="*/ 951824 w 1040888"/>
              <a:gd name="connsiteY2" fmla="*/ 1051474 h 1291971"/>
              <a:gd name="connsiteX3" fmla="*/ 950227 w 1040888"/>
              <a:gd name="connsiteY3" fmla="*/ 970106 h 1291971"/>
              <a:gd name="connsiteX4" fmla="*/ 1040888 w 1040888"/>
              <a:gd name="connsiteY4" fmla="*/ 1133365 h 1291971"/>
              <a:gd name="connsiteX5" fmla="*/ 956542 w 1040888"/>
              <a:gd name="connsiteY5" fmla="*/ 1291971 h 1291971"/>
              <a:gd name="connsiteX6" fmla="*/ 954945 w 1040888"/>
              <a:gd name="connsiteY6" fmla="*/ 1210548 h 1291971"/>
              <a:gd name="connsiteX7" fmla="*/ 259746 w 1040888"/>
              <a:gd name="connsiteY7" fmla="*/ 879211 h 1291971"/>
              <a:gd name="connsiteX8" fmla="*/ 2598 w 1040888"/>
              <a:gd name="connsiteY8" fmla="*/ 143437 h 1291971"/>
              <a:gd name="connsiteX9" fmla="*/ 33516 w 1040888"/>
              <a:gd name="connsiteY9" fmla="*/ 0 h 1291971"/>
              <a:gd name="connsiteX0" fmla="*/ 51880 w 1040888"/>
              <a:gd name="connsiteY0" fmla="*/ 0 h 1371623"/>
              <a:gd name="connsiteX1" fmla="*/ 222860 w 1040888"/>
              <a:gd name="connsiteY1" fmla="*/ 191868 h 1371623"/>
              <a:gd name="connsiteX2" fmla="*/ 951824 w 1040888"/>
              <a:gd name="connsiteY2" fmla="*/ 1131126 h 1371623"/>
              <a:gd name="connsiteX3" fmla="*/ 950227 w 1040888"/>
              <a:gd name="connsiteY3" fmla="*/ 1049758 h 1371623"/>
              <a:gd name="connsiteX4" fmla="*/ 1040888 w 1040888"/>
              <a:gd name="connsiteY4" fmla="*/ 1213017 h 1371623"/>
              <a:gd name="connsiteX5" fmla="*/ 956542 w 1040888"/>
              <a:gd name="connsiteY5" fmla="*/ 1371623 h 1371623"/>
              <a:gd name="connsiteX6" fmla="*/ 954945 w 1040888"/>
              <a:gd name="connsiteY6" fmla="*/ 1290200 h 1371623"/>
              <a:gd name="connsiteX7" fmla="*/ 259746 w 1040888"/>
              <a:gd name="connsiteY7" fmla="*/ 958863 h 1371623"/>
              <a:gd name="connsiteX8" fmla="*/ 2598 w 1040888"/>
              <a:gd name="connsiteY8" fmla="*/ 223089 h 1371623"/>
              <a:gd name="connsiteX9" fmla="*/ 51880 w 1040888"/>
              <a:gd name="connsiteY9" fmla="*/ 0 h 1371623"/>
              <a:gd name="connsiteX0" fmla="*/ 40885 w 1040888"/>
              <a:gd name="connsiteY0" fmla="*/ 0 h 1361253"/>
              <a:gd name="connsiteX1" fmla="*/ 222860 w 1040888"/>
              <a:gd name="connsiteY1" fmla="*/ 181498 h 1361253"/>
              <a:gd name="connsiteX2" fmla="*/ 951824 w 1040888"/>
              <a:gd name="connsiteY2" fmla="*/ 1120756 h 1361253"/>
              <a:gd name="connsiteX3" fmla="*/ 950227 w 1040888"/>
              <a:gd name="connsiteY3" fmla="*/ 1039388 h 1361253"/>
              <a:gd name="connsiteX4" fmla="*/ 1040888 w 1040888"/>
              <a:gd name="connsiteY4" fmla="*/ 1202647 h 1361253"/>
              <a:gd name="connsiteX5" fmla="*/ 956542 w 1040888"/>
              <a:gd name="connsiteY5" fmla="*/ 1361253 h 1361253"/>
              <a:gd name="connsiteX6" fmla="*/ 954945 w 1040888"/>
              <a:gd name="connsiteY6" fmla="*/ 1279830 h 1361253"/>
              <a:gd name="connsiteX7" fmla="*/ 259746 w 1040888"/>
              <a:gd name="connsiteY7" fmla="*/ 948493 h 1361253"/>
              <a:gd name="connsiteX8" fmla="*/ 2598 w 1040888"/>
              <a:gd name="connsiteY8" fmla="*/ 212719 h 1361253"/>
              <a:gd name="connsiteX9" fmla="*/ 40885 w 1040888"/>
              <a:gd name="connsiteY9" fmla="*/ 0 h 1361253"/>
              <a:gd name="connsiteX0" fmla="*/ 40885 w 1040888"/>
              <a:gd name="connsiteY0" fmla="*/ 0 h 1361253"/>
              <a:gd name="connsiteX1" fmla="*/ 205216 w 1040888"/>
              <a:gd name="connsiteY1" fmla="*/ 196072 h 1361253"/>
              <a:gd name="connsiteX2" fmla="*/ 951824 w 1040888"/>
              <a:gd name="connsiteY2" fmla="*/ 1120756 h 1361253"/>
              <a:gd name="connsiteX3" fmla="*/ 950227 w 1040888"/>
              <a:gd name="connsiteY3" fmla="*/ 1039388 h 1361253"/>
              <a:gd name="connsiteX4" fmla="*/ 1040888 w 1040888"/>
              <a:gd name="connsiteY4" fmla="*/ 1202647 h 1361253"/>
              <a:gd name="connsiteX5" fmla="*/ 956542 w 1040888"/>
              <a:gd name="connsiteY5" fmla="*/ 1361253 h 1361253"/>
              <a:gd name="connsiteX6" fmla="*/ 954945 w 1040888"/>
              <a:gd name="connsiteY6" fmla="*/ 1279830 h 1361253"/>
              <a:gd name="connsiteX7" fmla="*/ 259746 w 1040888"/>
              <a:gd name="connsiteY7" fmla="*/ 948493 h 1361253"/>
              <a:gd name="connsiteX8" fmla="*/ 2598 w 1040888"/>
              <a:gd name="connsiteY8" fmla="*/ 212719 h 1361253"/>
              <a:gd name="connsiteX9" fmla="*/ 40885 w 1040888"/>
              <a:gd name="connsiteY9" fmla="*/ 0 h 1361253"/>
              <a:gd name="connsiteX0" fmla="*/ 47967 w 1040888"/>
              <a:gd name="connsiteY0" fmla="*/ 0 h 1313285"/>
              <a:gd name="connsiteX1" fmla="*/ 205216 w 1040888"/>
              <a:gd name="connsiteY1" fmla="*/ 148104 h 1313285"/>
              <a:gd name="connsiteX2" fmla="*/ 951824 w 1040888"/>
              <a:gd name="connsiteY2" fmla="*/ 1072788 h 1313285"/>
              <a:gd name="connsiteX3" fmla="*/ 950227 w 1040888"/>
              <a:gd name="connsiteY3" fmla="*/ 991420 h 1313285"/>
              <a:gd name="connsiteX4" fmla="*/ 1040888 w 1040888"/>
              <a:gd name="connsiteY4" fmla="*/ 1154679 h 1313285"/>
              <a:gd name="connsiteX5" fmla="*/ 956542 w 1040888"/>
              <a:gd name="connsiteY5" fmla="*/ 1313285 h 1313285"/>
              <a:gd name="connsiteX6" fmla="*/ 954945 w 1040888"/>
              <a:gd name="connsiteY6" fmla="*/ 1231862 h 1313285"/>
              <a:gd name="connsiteX7" fmla="*/ 259746 w 1040888"/>
              <a:gd name="connsiteY7" fmla="*/ 900525 h 1313285"/>
              <a:gd name="connsiteX8" fmla="*/ 2598 w 1040888"/>
              <a:gd name="connsiteY8" fmla="*/ 164751 h 1313285"/>
              <a:gd name="connsiteX9" fmla="*/ 47967 w 1040888"/>
              <a:gd name="connsiteY9" fmla="*/ 0 h 131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0888" h="1313285">
                <a:moveTo>
                  <a:pt x="47967" y="0"/>
                </a:moveTo>
                <a:cubicBezTo>
                  <a:pt x="100652" y="3669"/>
                  <a:pt x="152531" y="144435"/>
                  <a:pt x="205216" y="148104"/>
                </a:cubicBezTo>
                <a:cubicBezTo>
                  <a:pt x="36951" y="467984"/>
                  <a:pt x="479629" y="1034960"/>
                  <a:pt x="951824" y="1072788"/>
                </a:cubicBezTo>
                <a:cubicBezTo>
                  <a:pt x="951292" y="1045665"/>
                  <a:pt x="950759" y="1018543"/>
                  <a:pt x="950227" y="991420"/>
                </a:cubicBezTo>
                <a:lnTo>
                  <a:pt x="1040888" y="1154679"/>
                </a:lnTo>
                <a:lnTo>
                  <a:pt x="956542" y="1313285"/>
                </a:lnTo>
                <a:cubicBezTo>
                  <a:pt x="956010" y="1286144"/>
                  <a:pt x="955477" y="1259003"/>
                  <a:pt x="954945" y="1231862"/>
                </a:cubicBezTo>
                <a:cubicBezTo>
                  <a:pt x="687700" y="1214506"/>
                  <a:pt x="438091" y="1095541"/>
                  <a:pt x="259746" y="900525"/>
                </a:cubicBezTo>
                <a:cubicBezTo>
                  <a:pt x="75680" y="699254"/>
                  <a:pt x="-17079" y="433845"/>
                  <a:pt x="2598" y="164751"/>
                </a:cubicBezTo>
                <a:lnTo>
                  <a:pt x="47967" y="0"/>
                </a:lnTo>
                <a:close/>
              </a:path>
            </a:pathLst>
          </a:custGeom>
          <a:solidFill>
            <a:srgbClr val="00A2C4"/>
          </a:solidFill>
          <a:ln>
            <a:noFill/>
          </a:ln>
          <a:effectLst/>
        </p:spPr>
      </p:sp>
      <p:sp>
        <p:nvSpPr>
          <p:cNvPr id="153" name="TEST Text">
            <a:extLst>
              <a:ext uri="{FF2B5EF4-FFF2-40B4-BE49-F238E27FC236}">
                <a16:creationId xmlns:a16="http://schemas.microsoft.com/office/drawing/2014/main" id="{36A83F3B-8429-4E7D-9276-0A65B00A95FF}"/>
              </a:ext>
            </a:extLst>
          </p:cNvPr>
          <p:cNvSpPr txBox="1">
            <a:spLocks noChangeAspect="1"/>
          </p:cNvSpPr>
          <p:nvPr/>
        </p:nvSpPr>
        <p:spPr>
          <a:xfrm rot="21430800">
            <a:off x="6016482" y="5585137"/>
            <a:ext cx="319831" cy="95821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 defTabSz="379163"/>
            <a:r>
              <a:rPr lang="en-IE" sz="383" b="1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SoS</a:t>
            </a:r>
            <a:endParaRPr lang="en-GB" sz="383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5" name="DESIGN Text">
            <a:extLst>
              <a:ext uri="{FF2B5EF4-FFF2-40B4-BE49-F238E27FC236}">
                <a16:creationId xmlns:a16="http://schemas.microsoft.com/office/drawing/2014/main" id="{EDD5208C-83D3-4698-A7A7-3105ABFF1C4C}"/>
              </a:ext>
            </a:extLst>
          </p:cNvPr>
          <p:cNvSpPr txBox="1">
            <a:spLocks noChangeAspect="1"/>
          </p:cNvSpPr>
          <p:nvPr/>
        </p:nvSpPr>
        <p:spPr>
          <a:xfrm rot="21015360">
            <a:off x="6067431" y="5744922"/>
            <a:ext cx="295332" cy="86481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defTabSz="379163"/>
            <a:r>
              <a:rPr lang="en-IE" sz="402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 Sync</a:t>
            </a:r>
            <a:endParaRPr lang="en-GB" sz="402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6" name="PREP Text">
            <a:extLst>
              <a:ext uri="{FF2B5EF4-FFF2-40B4-BE49-F238E27FC236}">
                <a16:creationId xmlns:a16="http://schemas.microsoft.com/office/drawing/2014/main" id="{8F9591CD-7C8A-4138-B277-DC4B62255179}"/>
              </a:ext>
            </a:extLst>
          </p:cNvPr>
          <p:cNvSpPr txBox="1"/>
          <p:nvPr/>
        </p:nvSpPr>
        <p:spPr>
          <a:xfrm rot="21430800">
            <a:off x="5971813" y="5601373"/>
            <a:ext cx="387472" cy="22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79163"/>
            <a:r>
              <a:rPr lang="en-IE" sz="418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Execute</a:t>
            </a:r>
            <a:endParaRPr lang="en-GB" sz="418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116AD-97BE-465F-88C2-45956344255C}"/>
              </a:ext>
            </a:extLst>
          </p:cNvPr>
          <p:cNvSpPr txBox="1"/>
          <p:nvPr/>
        </p:nvSpPr>
        <p:spPr>
          <a:xfrm>
            <a:off x="6947606" y="5558518"/>
            <a:ext cx="93680" cy="16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62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5AA60F1-D033-4C5A-8290-644AA1D98FDE}"/>
              </a:ext>
            </a:extLst>
          </p:cNvPr>
          <p:cNvSpPr txBox="1"/>
          <p:nvPr/>
        </p:nvSpPr>
        <p:spPr>
          <a:xfrm>
            <a:off x="5684995" y="2931764"/>
            <a:ext cx="824718" cy="134643"/>
          </a:xfrm>
          <a:prstGeom prst="rect">
            <a:avLst/>
          </a:prstGeom>
          <a:solidFill>
            <a:srgbClr val="FFFFFF"/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 defTabSz="379163">
              <a:defRPr/>
            </a:pPr>
            <a:r>
              <a:rPr lang="en-US" sz="535" kern="0" spc="84">
                <a:solidFill>
                  <a:srgbClr val="5F5F61"/>
                </a:solidFill>
                <a:latin typeface="Verdana"/>
              </a:rPr>
              <a:t>Program/Product Increment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F1AA70-FB98-43D9-98EB-96759C73BA8E}"/>
              </a:ext>
            </a:extLst>
          </p:cNvPr>
          <p:cNvGrpSpPr/>
          <p:nvPr/>
        </p:nvGrpSpPr>
        <p:grpSpPr>
          <a:xfrm>
            <a:off x="2810690" y="3333420"/>
            <a:ext cx="603816" cy="757914"/>
            <a:chOff x="2718783" y="1779721"/>
            <a:chExt cx="789605" cy="991118"/>
          </a:xfrm>
        </p:grpSpPr>
        <p:sp>
          <p:nvSpPr>
            <p:cNvPr id="172" name="Feature 1/3">
              <a:extLst>
                <a:ext uri="{FF2B5EF4-FFF2-40B4-BE49-F238E27FC236}">
                  <a16:creationId xmlns:a16="http://schemas.microsoft.com/office/drawing/2014/main" id="{9E76E130-F291-4627-87BE-348B57ADE3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253" y="1783958"/>
              <a:ext cx="307847" cy="309998"/>
            </a:xfrm>
            <a:prstGeom prst="ellipse">
              <a:avLst/>
            </a:prstGeom>
            <a:solidFill>
              <a:srgbClr val="00A2C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18678">
                <a:defRPr/>
              </a:pPr>
              <a:r>
                <a:rPr lang="en-GB" sz="349" kern="0">
                  <a:solidFill>
                    <a:srgbClr val="FFFFFF"/>
                  </a:solidFill>
                  <a:latin typeface="Verdana"/>
                </a:rPr>
                <a:t>Program</a:t>
              </a:r>
            </a:p>
            <a:p>
              <a:pPr algn="ctr" defTabSz="318678">
                <a:defRPr/>
              </a:pPr>
              <a:r>
                <a:rPr lang="en-GB" sz="349" kern="0">
                  <a:solidFill>
                    <a:srgbClr val="FFFFFF"/>
                  </a:solidFill>
                  <a:latin typeface="Verdana"/>
                </a:rPr>
                <a:t>Epic</a:t>
              </a:r>
            </a:p>
          </p:txBody>
        </p:sp>
        <p:grpSp>
          <p:nvGrpSpPr>
            <p:cNvPr id="159" name="PROGRAM BACKLOG FUNNEL OBJECTS">
              <a:extLst>
                <a:ext uri="{FF2B5EF4-FFF2-40B4-BE49-F238E27FC236}">
                  <a16:creationId xmlns:a16="http://schemas.microsoft.com/office/drawing/2014/main" id="{AB64400A-E8B0-4990-8313-8EEAD860BB01}"/>
                </a:ext>
              </a:extLst>
            </p:cNvPr>
            <p:cNvGrpSpPr/>
            <p:nvPr/>
          </p:nvGrpSpPr>
          <p:grpSpPr>
            <a:xfrm>
              <a:off x="2718783" y="1779721"/>
              <a:ext cx="789605" cy="991118"/>
              <a:chOff x="2480245" y="1939435"/>
              <a:chExt cx="1235473" cy="1672754"/>
            </a:xfrm>
          </p:grpSpPr>
          <p:sp>
            <p:nvSpPr>
              <p:cNvPr id="160" name="Circle 4/4">
                <a:extLst>
                  <a:ext uri="{FF2B5EF4-FFF2-40B4-BE49-F238E27FC236}">
                    <a16:creationId xmlns:a16="http://schemas.microsoft.com/office/drawing/2014/main" id="{1633CFD0-067B-455A-B81C-191C9BE7D496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61" name="Circle 3/4">
                <a:extLst>
                  <a:ext uri="{FF2B5EF4-FFF2-40B4-BE49-F238E27FC236}">
                    <a16:creationId xmlns:a16="http://schemas.microsoft.com/office/drawing/2014/main" id="{17C2219C-7BDA-4BBC-B1CC-70732A6291E7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62" name="Circle 2/4">
                <a:extLst>
                  <a:ext uri="{FF2B5EF4-FFF2-40B4-BE49-F238E27FC236}">
                    <a16:creationId xmlns:a16="http://schemas.microsoft.com/office/drawing/2014/main" id="{44EEFD73-8EB3-45B8-A0D1-5F48542CF70E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63" name="Circle 1/4">
                <a:extLst>
                  <a:ext uri="{FF2B5EF4-FFF2-40B4-BE49-F238E27FC236}">
                    <a16:creationId xmlns:a16="http://schemas.microsoft.com/office/drawing/2014/main" id="{F7AE2112-AECE-4AD4-A62B-1CDBB82E338B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64" name="Feature 3/3">
                <a:extLst>
                  <a:ext uri="{FF2B5EF4-FFF2-40B4-BE49-F238E27FC236}">
                    <a16:creationId xmlns:a16="http://schemas.microsoft.com/office/drawing/2014/main" id="{7B3B472D-E9AF-4C26-A8BD-78FDBB79FA36}"/>
                  </a:ext>
                </a:extLst>
              </p:cNvPr>
              <p:cNvSpPr/>
              <p:nvPr/>
            </p:nvSpPr>
            <p:spPr>
              <a:xfrm>
                <a:off x="3247023" y="2285975"/>
                <a:ext cx="360000" cy="360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solidFill>
                      <a:srgbClr val="FFFFFF"/>
                    </a:solidFill>
                    <a:latin typeface="Verdana"/>
                  </a:rPr>
                  <a:t>Feature</a:t>
                </a:r>
              </a:p>
            </p:txBody>
          </p:sp>
          <p:sp>
            <p:nvSpPr>
              <p:cNvPr id="165" name="Feature 2/3">
                <a:extLst>
                  <a:ext uri="{FF2B5EF4-FFF2-40B4-BE49-F238E27FC236}">
                    <a16:creationId xmlns:a16="http://schemas.microsoft.com/office/drawing/2014/main" id="{76A42464-FAAC-43A9-B680-271C2A4AA8B3}"/>
                  </a:ext>
                </a:extLst>
              </p:cNvPr>
              <p:cNvSpPr/>
              <p:nvPr/>
            </p:nvSpPr>
            <p:spPr>
              <a:xfrm>
                <a:off x="2503336" y="1939435"/>
                <a:ext cx="555998" cy="581312"/>
              </a:xfrm>
              <a:prstGeom prst="ellipse">
                <a:avLst/>
              </a:prstGeom>
              <a:solidFill>
                <a:srgbClr val="7030A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solidFill>
                      <a:srgbClr val="FFFFFF"/>
                    </a:solidFill>
                    <a:latin typeface="Verdana"/>
                  </a:rPr>
                  <a:t>Capability</a:t>
                </a:r>
              </a:p>
            </p:txBody>
          </p:sp>
          <p:sp>
            <p:nvSpPr>
              <p:cNvPr id="167" name="Program Backlog Funnel">
                <a:extLst>
                  <a:ext uri="{FF2B5EF4-FFF2-40B4-BE49-F238E27FC236}">
                    <a16:creationId xmlns:a16="http://schemas.microsoft.com/office/drawing/2014/main" id="{F1421D6F-4C07-4B06-8CE0-8CE6EE6B111E}"/>
                  </a:ext>
                </a:extLst>
              </p:cNvPr>
              <p:cNvSpPr/>
              <p:nvPr/>
            </p:nvSpPr>
            <p:spPr>
              <a:xfrm>
                <a:off x="2480245" y="2522128"/>
                <a:ext cx="1235473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  <a:alpha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r>
                  <a:rPr lang="en-GB" sz="414" kern="0">
                    <a:solidFill>
                      <a:srgbClr val="FFFFFF"/>
                    </a:solidFill>
                    <a:latin typeface="Verdana"/>
                  </a:rPr>
                  <a:t>Solution Backlog</a:t>
                </a:r>
              </a:p>
              <a:p>
                <a:pPr algn="ctr" defTabSz="379163">
                  <a:defRPr/>
                </a:pPr>
                <a:endParaRPr lang="en-GB" sz="414" kern="0">
                  <a:solidFill>
                    <a:srgbClr val="FFFFFF"/>
                  </a:solidFill>
                  <a:latin typeface="Verdana"/>
                </a:endParaRPr>
              </a:p>
            </p:txBody>
          </p:sp>
        </p:grp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AAADF434-D36D-4E59-A2AF-0FCA7A78CD1C}"/>
              </a:ext>
            </a:extLst>
          </p:cNvPr>
          <p:cNvSpPr txBox="1"/>
          <p:nvPr/>
        </p:nvSpPr>
        <p:spPr>
          <a:xfrm rot="3355886">
            <a:off x="7510612" y="3538109"/>
            <a:ext cx="301767" cy="163563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 defTabSz="318678"/>
            <a:r>
              <a:rPr lang="en-US" sz="459" kern="0" spc="7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Demo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CCA359C-DE12-4AE5-89E4-1ED2795798F8}"/>
              </a:ext>
            </a:extLst>
          </p:cNvPr>
          <p:cNvSpPr txBox="1"/>
          <p:nvPr/>
        </p:nvSpPr>
        <p:spPr>
          <a:xfrm rot="19652432">
            <a:off x="4631509" y="3317378"/>
            <a:ext cx="573630" cy="139418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0" tIns="0" rIns="0" bIns="0" numCol="1" rtlCol="0">
            <a:prstTxWarp prst="textArchUp">
              <a:avLst/>
            </a:prstTxWarp>
            <a:noAutofit/>
          </a:bodyPr>
          <a:lstStyle/>
          <a:p>
            <a:pPr algn="ctr" defTabSz="318678"/>
            <a:r>
              <a:rPr lang="en-US" sz="459" kern="0" spc="7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Retrospective</a:t>
            </a:r>
          </a:p>
        </p:txBody>
      </p:sp>
      <p:pic>
        <p:nvPicPr>
          <p:cNvPr id="178" name="Picture 177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67E931FB-09FE-4C44-B273-A26CB37B2F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84" y="3332713"/>
            <a:ext cx="310338" cy="232754"/>
          </a:xfrm>
          <a:prstGeom prst="rect">
            <a:avLst/>
          </a:prstGeom>
        </p:spPr>
      </p:pic>
      <p:pic>
        <p:nvPicPr>
          <p:cNvPr id="179" name="Picture 178" descr="A picture containing indoor&#10;&#10;Description automatically generated">
            <a:extLst>
              <a:ext uri="{FF2B5EF4-FFF2-40B4-BE49-F238E27FC236}">
                <a16:creationId xmlns:a16="http://schemas.microsoft.com/office/drawing/2014/main" id="{AC992B7D-CCF0-47B4-AA98-E412BB68C8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0595" y="3319283"/>
            <a:ext cx="240691" cy="224645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3F14958C-9093-4480-ADB2-41DCCAF6B0D7}"/>
              </a:ext>
            </a:extLst>
          </p:cNvPr>
          <p:cNvSpPr txBox="1"/>
          <p:nvPr/>
        </p:nvSpPr>
        <p:spPr>
          <a:xfrm>
            <a:off x="6705170" y="3487847"/>
            <a:ext cx="431542" cy="22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18">
                <a:solidFill>
                  <a:schemeClr val="accent3">
                    <a:lumMod val="50000"/>
                  </a:schemeClr>
                </a:solidFill>
              </a:rPr>
              <a:t>Ceremonies</a:t>
            </a:r>
            <a:endParaRPr lang="en-US" sz="418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B4B5537D-8B17-4456-9F79-67DD255BE6A0}"/>
              </a:ext>
            </a:extLst>
          </p:cNvPr>
          <p:cNvSpPr txBox="1"/>
          <p:nvPr/>
        </p:nvSpPr>
        <p:spPr>
          <a:xfrm>
            <a:off x="5270433" y="3537428"/>
            <a:ext cx="265639" cy="22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18">
                <a:solidFill>
                  <a:schemeClr val="accent3">
                    <a:lumMod val="50000"/>
                  </a:schemeClr>
                </a:solidFill>
              </a:rPr>
              <a:t>Roles</a:t>
            </a:r>
            <a:endParaRPr lang="en-US" sz="418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8A9A8B00-9CAB-40DD-A2A9-CFD027309508}"/>
              </a:ext>
            </a:extLst>
          </p:cNvPr>
          <p:cNvSpPr>
            <a:spLocks noChangeAspect="1"/>
          </p:cNvSpPr>
          <p:nvPr/>
        </p:nvSpPr>
        <p:spPr>
          <a:xfrm>
            <a:off x="6462362" y="4398881"/>
            <a:ext cx="394847" cy="125471"/>
          </a:xfrm>
          <a:prstGeom prst="roundRect">
            <a:avLst/>
          </a:pr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r>
              <a:rPr lang="en-US" sz="306" kern="0">
                <a:solidFill>
                  <a:srgbClr val="FFFFFF"/>
                </a:solidFill>
                <a:latin typeface="Verdana"/>
              </a:rPr>
              <a:t>Backlog Elaboration</a:t>
            </a:r>
            <a:endParaRPr lang="en-IE" sz="306" kern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CD2E6-0AFC-4DD3-826F-084EA66EB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15" y="1226570"/>
            <a:ext cx="4071412" cy="1822874"/>
          </a:xfrm>
          <a:prstGeom prst="rect">
            <a:avLst/>
          </a:prstGeom>
        </p:spPr>
      </p:pic>
      <p:pic>
        <p:nvPicPr>
          <p:cNvPr id="5" name="Picture 4" descr="A picture containing text, tool&#10;&#10;Description automatically generated">
            <a:extLst>
              <a:ext uri="{FF2B5EF4-FFF2-40B4-BE49-F238E27FC236}">
                <a16:creationId xmlns:a16="http://schemas.microsoft.com/office/drawing/2014/main" id="{A0D4E4DC-E4EA-4C6A-9457-6951E11FD8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367" y="3224214"/>
            <a:ext cx="282702" cy="3756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37A1C9-C0F1-46B7-921F-8F1A435D6715}"/>
              </a:ext>
            </a:extLst>
          </p:cNvPr>
          <p:cNvGrpSpPr/>
          <p:nvPr/>
        </p:nvGrpSpPr>
        <p:grpSpPr>
          <a:xfrm>
            <a:off x="4913667" y="4383582"/>
            <a:ext cx="143312" cy="482167"/>
            <a:chOff x="2381251" y="1718671"/>
            <a:chExt cx="187408" cy="63052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4D88FB-995B-4755-BCB5-7C71FF4F2F40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4B4AD1D-05A9-4F02-96F1-9E3866847770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rgbClr val="00A2C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45E82FC-F5C0-4BD2-B4F2-B7E2F769E44D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rgbClr val="00A2C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79AC710-040F-482D-9396-4DB952F29652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BCA01BE-1750-4088-B766-4131DB701804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9DFD5C7-43C3-4ED0-B53E-63AE0AB12A1B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0AFE590-0775-44EB-B7F1-73A48E28BEA6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3BFBB07-BD98-47C5-BF9D-4AA22FF3DD25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FFCA07E-6FC9-4BD0-BBE7-E4C409CD7791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27C9F6A-6C71-429C-98F0-56B1E16C40F3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B20F4357-E255-4E2E-8810-56F65719F6BD}"/>
              </a:ext>
            </a:extLst>
          </p:cNvPr>
          <p:cNvSpPr/>
          <p:nvPr/>
        </p:nvSpPr>
        <p:spPr>
          <a:xfrm rot="1261158">
            <a:off x="5015665" y="4341249"/>
            <a:ext cx="104887" cy="39300"/>
          </a:xfrm>
          <a:prstGeom prst="rect">
            <a:avLst/>
          </a:prstGeom>
          <a:noFill/>
          <a:ln w="12700">
            <a:solidFill>
              <a:srgbClr val="92D05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65566AB-036B-43E1-B56F-10ADC14FEA90}"/>
              </a:ext>
            </a:extLst>
          </p:cNvPr>
          <p:cNvGrpSpPr/>
          <p:nvPr/>
        </p:nvGrpSpPr>
        <p:grpSpPr>
          <a:xfrm>
            <a:off x="5709749" y="4635039"/>
            <a:ext cx="143312" cy="482167"/>
            <a:chOff x="2381251" y="1718671"/>
            <a:chExt cx="187408" cy="63052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5DC1A9F-19A8-41FB-8D6B-830EE728ABE7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44D79FB-5140-4B91-AB80-4D8D08C41E4F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rgbClr val="7030A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6977DCF-F70B-4192-95CF-65859BBFFAC5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BA50D6B2-C534-435C-8428-F7419D2E1E53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3778E0-446C-4322-A704-040B9F818ADC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A62DD97-A0A6-4205-A886-59ED079E51A0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62D8DFD-C474-4993-8F17-02A7D5B909B0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6D4D8C6-1577-4E33-97A2-E5174E98E0F4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22210D99-3428-4E8D-A28C-77AE7D17BCB7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BB230A4-4037-4A2B-8F85-892B8F067013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D4451B1-E743-49EE-907A-4616CD28E379}"/>
              </a:ext>
            </a:extLst>
          </p:cNvPr>
          <p:cNvSpPr/>
          <p:nvPr/>
        </p:nvSpPr>
        <p:spPr>
          <a:xfrm rot="1261158">
            <a:off x="5811747" y="4592707"/>
            <a:ext cx="104887" cy="39300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</p:spTree>
    <p:extLst>
      <p:ext uri="{BB962C8B-B14F-4D97-AF65-F5344CB8AC3E}">
        <p14:creationId xmlns:p14="http://schemas.microsoft.com/office/powerpoint/2010/main" val="391741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105" grpId="0" animBg="1"/>
      <p:bldP spid="106" grpId="0" animBg="1"/>
      <p:bldP spid="107" grpId="0" animBg="1"/>
      <p:bldP spid="128" grpId="0" animBg="1"/>
      <p:bldP spid="129" grpId="0" animBg="1"/>
      <p:bldP spid="130" grpId="0" animBg="1"/>
      <p:bldP spid="137" grpId="0" animBg="1"/>
      <p:bldP spid="141" grpId="0" animBg="1"/>
      <p:bldP spid="142" grpId="0" animBg="1"/>
      <p:bldP spid="143" grpId="0" animBg="1"/>
      <p:bldP spid="144" grpId="0" animBg="1"/>
      <p:bldP spid="158" grpId="0" animBg="1"/>
      <p:bldP spid="18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Arrow: Curved Down 81">
            <a:extLst>
              <a:ext uri="{FF2B5EF4-FFF2-40B4-BE49-F238E27FC236}">
                <a16:creationId xmlns:a16="http://schemas.microsoft.com/office/drawing/2014/main" id="{A72AAF5F-17FD-43E0-92B4-4E3C46314D92}"/>
              </a:ext>
            </a:extLst>
          </p:cNvPr>
          <p:cNvSpPr/>
          <p:nvPr/>
        </p:nvSpPr>
        <p:spPr>
          <a:xfrm flipV="1">
            <a:off x="4487025" y="4673266"/>
            <a:ext cx="3437782" cy="1075433"/>
          </a:xfrm>
          <a:prstGeom prst="curvedDownArrow">
            <a:avLst>
              <a:gd name="adj1" fmla="val 5538"/>
              <a:gd name="adj2" fmla="val 22474"/>
              <a:gd name="adj3" fmla="val 10931"/>
            </a:avLst>
          </a:pr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endParaRPr lang="en-IE" sz="746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916D98C5-E4EB-4692-B28B-2ECE29ADD3F4}"/>
              </a:ext>
            </a:extLst>
          </p:cNvPr>
          <p:cNvSpPr/>
          <p:nvPr/>
        </p:nvSpPr>
        <p:spPr>
          <a:xfrm>
            <a:off x="5977220" y="5335523"/>
            <a:ext cx="414504" cy="200712"/>
          </a:xfrm>
          <a:custGeom>
            <a:avLst/>
            <a:gdLst/>
            <a:ahLst/>
            <a:cxnLst/>
            <a:rect l="l" t="t" r="r" b="b"/>
            <a:pathLst>
              <a:path w="1155813" h="497199">
                <a:moveTo>
                  <a:pt x="445599" y="3377"/>
                </a:moveTo>
                <a:cubicBezTo>
                  <a:pt x="702588" y="-19972"/>
                  <a:pt x="952047" y="78579"/>
                  <a:pt x="1112567" y="274159"/>
                </a:cubicBezTo>
                <a:lnTo>
                  <a:pt x="1121669" y="270705"/>
                </a:lnTo>
                <a:lnTo>
                  <a:pt x="1155813" y="301668"/>
                </a:lnTo>
                <a:cubicBezTo>
                  <a:pt x="841712" y="585407"/>
                  <a:pt x="222123" y="547005"/>
                  <a:pt x="53828" y="272592"/>
                </a:cubicBezTo>
                <a:lnTo>
                  <a:pt x="37833" y="238753"/>
                </a:lnTo>
                <a:lnTo>
                  <a:pt x="47693" y="242209"/>
                </a:lnTo>
                <a:lnTo>
                  <a:pt x="30845" y="223970"/>
                </a:lnTo>
                <a:lnTo>
                  <a:pt x="26410" y="214588"/>
                </a:lnTo>
                <a:lnTo>
                  <a:pt x="23511" y="216031"/>
                </a:lnTo>
                <a:lnTo>
                  <a:pt x="0" y="190579"/>
                </a:lnTo>
                <a:lnTo>
                  <a:pt x="3161" y="175097"/>
                </a:lnTo>
                <a:lnTo>
                  <a:pt x="64644" y="132933"/>
                </a:lnTo>
                <a:cubicBezTo>
                  <a:pt x="186728" y="57201"/>
                  <a:pt x="317105" y="15051"/>
                  <a:pt x="445599" y="337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62"/>
          </a:p>
        </p:txBody>
      </p:sp>
      <p:sp>
        <p:nvSpPr>
          <p:cNvPr id="105" name="Arrow: Curved Down 104">
            <a:extLst>
              <a:ext uri="{FF2B5EF4-FFF2-40B4-BE49-F238E27FC236}">
                <a16:creationId xmlns:a16="http://schemas.microsoft.com/office/drawing/2014/main" id="{B2FC1A79-EA71-4773-84C8-ED27E1406353}"/>
              </a:ext>
            </a:extLst>
          </p:cNvPr>
          <p:cNvSpPr/>
          <p:nvPr/>
        </p:nvSpPr>
        <p:spPr>
          <a:xfrm flipH="1">
            <a:off x="5567152" y="4019056"/>
            <a:ext cx="1822272" cy="425237"/>
          </a:xfrm>
          <a:prstGeom prst="curvedDownArrow">
            <a:avLst/>
          </a:pr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endParaRPr lang="en-IE" sz="62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BAD2246-3FD0-4E6B-A716-5C1ACC72D6C0}"/>
              </a:ext>
            </a:extLst>
          </p:cNvPr>
          <p:cNvSpPr txBox="1"/>
          <p:nvPr/>
        </p:nvSpPr>
        <p:spPr>
          <a:xfrm>
            <a:off x="6306803" y="4001247"/>
            <a:ext cx="515295" cy="134643"/>
          </a:xfrm>
          <a:prstGeom prst="rect">
            <a:avLst/>
          </a:prstGeom>
          <a:solidFill>
            <a:srgbClr val="FFFFFF"/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 defTabSz="379163">
              <a:defRPr/>
            </a:pPr>
            <a:r>
              <a:rPr lang="en-US" sz="488" kern="0" spc="84">
                <a:solidFill>
                  <a:srgbClr val="5F5F61"/>
                </a:solidFill>
                <a:latin typeface="Verdana"/>
              </a:rPr>
              <a:t>ITERATION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721D3F20-8B02-46B7-9F3C-7377B3D5FF21}"/>
              </a:ext>
            </a:extLst>
          </p:cNvPr>
          <p:cNvSpPr>
            <a:spLocks noChangeAspect="1"/>
          </p:cNvSpPr>
          <p:nvPr/>
        </p:nvSpPr>
        <p:spPr>
          <a:xfrm>
            <a:off x="6462583" y="4235833"/>
            <a:ext cx="394847" cy="125471"/>
          </a:xfrm>
          <a:prstGeom prst="roundRect">
            <a:avLst/>
          </a:pr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r>
              <a:rPr lang="en-US" sz="355" kern="0">
                <a:solidFill>
                  <a:srgbClr val="FFFFFF"/>
                </a:solidFill>
                <a:latin typeface="Verdana"/>
              </a:rPr>
              <a:t>Daily </a:t>
            </a:r>
          </a:p>
          <a:p>
            <a:pPr algn="ctr" defTabSz="379163">
              <a:defRPr/>
            </a:pPr>
            <a:r>
              <a:rPr lang="en-US" sz="355" kern="0">
                <a:solidFill>
                  <a:srgbClr val="FFFFFF"/>
                </a:solidFill>
                <a:latin typeface="Verdana"/>
              </a:rPr>
              <a:t>Stand-Up</a:t>
            </a:r>
            <a:endParaRPr lang="en-IE" sz="355" kern="0">
              <a:solidFill>
                <a:srgbClr val="FFFFFF"/>
              </a:solidFill>
              <a:latin typeface="Verdana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B26FFC-EF63-4279-8972-7208874EF6A9}"/>
              </a:ext>
            </a:extLst>
          </p:cNvPr>
          <p:cNvGrpSpPr/>
          <p:nvPr/>
        </p:nvGrpSpPr>
        <p:grpSpPr>
          <a:xfrm>
            <a:off x="4280854" y="3793873"/>
            <a:ext cx="554096" cy="803983"/>
            <a:chOff x="4061204" y="2055420"/>
            <a:chExt cx="724587" cy="1051362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323355E8-F59C-4485-A777-B49B98596614}"/>
                </a:ext>
              </a:extLst>
            </p:cNvPr>
            <p:cNvGrpSpPr>
              <a:grpSpLocks noChangeAspect="1"/>
            </p:cNvGrpSpPr>
            <p:nvPr/>
          </p:nvGrpSpPr>
          <p:grpSpPr>
            <a:xfrm rot="2221527">
              <a:off x="4312105" y="2055420"/>
              <a:ext cx="466601" cy="544667"/>
              <a:chOff x="2324784" y="2078409"/>
              <a:chExt cx="784280" cy="915498"/>
            </a:xfrm>
          </p:grpSpPr>
          <p:sp>
            <p:nvSpPr>
              <p:cNvPr id="169" name="Feature 1/3">
                <a:extLst>
                  <a:ext uri="{FF2B5EF4-FFF2-40B4-BE49-F238E27FC236}">
                    <a16:creationId xmlns:a16="http://schemas.microsoft.com/office/drawing/2014/main" id="{CDDDDEE2-B893-4129-83AC-D4311BDF49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4784" y="2078409"/>
                <a:ext cx="784280" cy="789760"/>
              </a:xfrm>
              <a:prstGeom prst="ellipse">
                <a:avLst/>
              </a:prstGeom>
              <a:solidFill>
                <a:srgbClr val="00A2C4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18678">
                  <a:defRPr/>
                </a:pPr>
                <a:endParaRPr lang="en-GB" sz="279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D42C0180-DD8D-47B0-B9AD-081DDF5A3041}"/>
                  </a:ext>
                </a:extLst>
              </p:cNvPr>
              <p:cNvSpPr txBox="1"/>
              <p:nvPr/>
            </p:nvSpPr>
            <p:spPr>
              <a:xfrm>
                <a:off x="2365705" y="2176114"/>
                <a:ext cx="696024" cy="817793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Up">
                  <a:avLst/>
                </a:prstTxWarp>
                <a:spAutoFit/>
              </a:bodyPr>
              <a:lstStyle/>
              <a:p>
                <a:pPr algn="ctr" defTabSz="318678">
                  <a:defRPr/>
                </a:pPr>
                <a:r>
                  <a:rPr lang="en-US" sz="349" kern="0">
                    <a:solidFill>
                      <a:srgbClr val="FFFFFF"/>
                    </a:solidFill>
                    <a:latin typeface="Verdana"/>
                  </a:rPr>
                  <a:t>Program  Epic</a:t>
                </a:r>
              </a:p>
            </p:txBody>
          </p:sp>
        </p:grpSp>
        <p:grpSp>
          <p:nvGrpSpPr>
            <p:cNvPr id="108" name="PROGRAM BACKLOG FUNNEL OBJECTS">
              <a:extLst>
                <a:ext uri="{FF2B5EF4-FFF2-40B4-BE49-F238E27FC236}">
                  <a16:creationId xmlns:a16="http://schemas.microsoft.com/office/drawing/2014/main" id="{1FE98FC1-9A06-4B82-AD88-34591EDE5F67}"/>
                </a:ext>
              </a:extLst>
            </p:cNvPr>
            <p:cNvGrpSpPr/>
            <p:nvPr/>
          </p:nvGrpSpPr>
          <p:grpSpPr>
            <a:xfrm>
              <a:off x="4061204" y="2150097"/>
              <a:ext cx="724587" cy="956685"/>
              <a:chOff x="2581975" y="1997549"/>
              <a:chExt cx="1133742" cy="1614640"/>
            </a:xfrm>
          </p:grpSpPr>
          <p:sp>
            <p:nvSpPr>
              <p:cNvPr id="109" name="Circle 4/4">
                <a:extLst>
                  <a:ext uri="{FF2B5EF4-FFF2-40B4-BE49-F238E27FC236}">
                    <a16:creationId xmlns:a16="http://schemas.microsoft.com/office/drawing/2014/main" id="{4E64F016-CB88-4581-94E7-B72FAA2AA5F7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10" name="Circle 3/4">
                <a:extLst>
                  <a:ext uri="{FF2B5EF4-FFF2-40B4-BE49-F238E27FC236}">
                    <a16:creationId xmlns:a16="http://schemas.microsoft.com/office/drawing/2014/main" id="{50A3E456-F468-4E4C-97E3-39750587A271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11" name="Circle 2/4">
                <a:extLst>
                  <a:ext uri="{FF2B5EF4-FFF2-40B4-BE49-F238E27FC236}">
                    <a16:creationId xmlns:a16="http://schemas.microsoft.com/office/drawing/2014/main" id="{616C2B33-F0E3-4B47-A295-0ED275099E82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12" name="Circle 1/4">
                <a:extLst>
                  <a:ext uri="{FF2B5EF4-FFF2-40B4-BE49-F238E27FC236}">
                    <a16:creationId xmlns:a16="http://schemas.microsoft.com/office/drawing/2014/main" id="{8C6D4982-858E-43E6-A844-8A39A0DB8759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13" name="Feature 3/3">
                <a:extLst>
                  <a:ext uri="{FF2B5EF4-FFF2-40B4-BE49-F238E27FC236}">
                    <a16:creationId xmlns:a16="http://schemas.microsoft.com/office/drawing/2014/main" id="{9BECFBA0-DDCD-4376-9F11-4744FA4F4673}"/>
                  </a:ext>
                </a:extLst>
              </p:cNvPr>
              <p:cNvSpPr/>
              <p:nvPr/>
            </p:nvSpPr>
            <p:spPr>
              <a:xfrm>
                <a:off x="3247023" y="2285975"/>
                <a:ext cx="360000" cy="360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solidFill>
                      <a:srgbClr val="FFFFFF"/>
                    </a:solidFill>
                    <a:latin typeface="Verdana"/>
                  </a:rPr>
                  <a:t>Feature</a:t>
                </a:r>
              </a:p>
            </p:txBody>
          </p:sp>
          <p:sp>
            <p:nvSpPr>
              <p:cNvPr id="114" name="Feature 2/3">
                <a:extLst>
                  <a:ext uri="{FF2B5EF4-FFF2-40B4-BE49-F238E27FC236}">
                    <a16:creationId xmlns:a16="http://schemas.microsoft.com/office/drawing/2014/main" id="{16EBEFB5-22A4-4FC3-8E21-21ADFEDB2F1F}"/>
                  </a:ext>
                </a:extLst>
              </p:cNvPr>
              <p:cNvSpPr/>
              <p:nvPr/>
            </p:nvSpPr>
            <p:spPr>
              <a:xfrm>
                <a:off x="2649139" y="2160746"/>
                <a:ext cx="360000" cy="360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solidFill>
                      <a:srgbClr val="FFFFFF"/>
                    </a:solidFill>
                    <a:latin typeface="Verdana"/>
                  </a:rPr>
                  <a:t>Feature</a:t>
                </a:r>
              </a:p>
            </p:txBody>
          </p:sp>
          <p:sp>
            <p:nvSpPr>
              <p:cNvPr id="115" name="Feature 1/3">
                <a:extLst>
                  <a:ext uri="{FF2B5EF4-FFF2-40B4-BE49-F238E27FC236}">
                    <a16:creationId xmlns:a16="http://schemas.microsoft.com/office/drawing/2014/main" id="{0FA4D5FE-9184-43F1-8A48-61E74F63D90E}"/>
                  </a:ext>
                </a:extLst>
              </p:cNvPr>
              <p:cNvSpPr/>
              <p:nvPr/>
            </p:nvSpPr>
            <p:spPr>
              <a:xfrm>
                <a:off x="2995297" y="1997549"/>
                <a:ext cx="360000" cy="360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solidFill>
                      <a:srgbClr val="FFFFFF"/>
                    </a:solidFill>
                    <a:latin typeface="Verdana"/>
                  </a:rPr>
                  <a:t>Feature</a:t>
                </a:r>
              </a:p>
            </p:txBody>
          </p:sp>
          <p:sp>
            <p:nvSpPr>
              <p:cNvPr id="116" name="Program Backlog Funnel">
                <a:extLst>
                  <a:ext uri="{FF2B5EF4-FFF2-40B4-BE49-F238E27FC236}">
                    <a16:creationId xmlns:a16="http://schemas.microsoft.com/office/drawing/2014/main" id="{EDE57502-BF4A-46C9-B2B5-1ADB6ED3CB34}"/>
                  </a:ext>
                </a:extLst>
              </p:cNvPr>
              <p:cNvSpPr/>
              <p:nvPr/>
            </p:nvSpPr>
            <p:spPr>
              <a:xfrm>
                <a:off x="2581975" y="2522129"/>
                <a:ext cx="1133742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  <a:alpha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r>
                  <a:rPr lang="en-GB" sz="382" kern="0">
                    <a:solidFill>
                      <a:srgbClr val="FFFFFF"/>
                    </a:solidFill>
                    <a:latin typeface="Verdana"/>
                  </a:rPr>
                  <a:t>Program Backlog</a:t>
                </a:r>
              </a:p>
              <a:p>
                <a:pPr algn="ctr" defTabSz="379163">
                  <a:defRPr/>
                </a:pPr>
                <a:endParaRPr lang="en-GB" sz="382" kern="0">
                  <a:solidFill>
                    <a:srgbClr val="FFFFFF"/>
                  </a:solidFill>
                  <a:latin typeface="Verdana"/>
                </a:endParaRPr>
              </a:p>
            </p:txBody>
          </p: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A33424B-F5DF-4AF1-BD5B-3439D154E599}"/>
              </a:ext>
            </a:extLst>
          </p:cNvPr>
          <p:cNvGrpSpPr/>
          <p:nvPr/>
        </p:nvGrpSpPr>
        <p:grpSpPr>
          <a:xfrm>
            <a:off x="5838353" y="4321630"/>
            <a:ext cx="363535" cy="436166"/>
            <a:chOff x="5491129" y="2497120"/>
            <a:chExt cx="1191366" cy="1505094"/>
          </a:xfrm>
        </p:grpSpPr>
        <p:sp>
          <p:nvSpPr>
            <p:cNvPr id="118" name="SPIKE">
              <a:extLst>
                <a:ext uri="{FF2B5EF4-FFF2-40B4-BE49-F238E27FC236}">
                  <a16:creationId xmlns:a16="http://schemas.microsoft.com/office/drawing/2014/main" id="{8DD43269-02CE-47AA-9C03-741F5D3D7018}"/>
                </a:ext>
              </a:extLst>
            </p:cNvPr>
            <p:cNvSpPr/>
            <p:nvPr/>
          </p:nvSpPr>
          <p:spPr>
            <a:xfrm>
              <a:off x="6084210" y="3091118"/>
              <a:ext cx="174830" cy="174830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2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19" name="Defect 2">
              <a:extLst>
                <a:ext uri="{FF2B5EF4-FFF2-40B4-BE49-F238E27FC236}">
                  <a16:creationId xmlns:a16="http://schemas.microsoft.com/office/drawing/2014/main" id="{180547F9-6939-4639-98DE-6D4003454B11}"/>
                </a:ext>
              </a:extLst>
            </p:cNvPr>
            <p:cNvSpPr/>
            <p:nvPr/>
          </p:nvSpPr>
          <p:spPr>
            <a:xfrm>
              <a:off x="6119812" y="3463373"/>
              <a:ext cx="139864" cy="139864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2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20" name="Defect">
              <a:extLst>
                <a:ext uri="{FF2B5EF4-FFF2-40B4-BE49-F238E27FC236}">
                  <a16:creationId xmlns:a16="http://schemas.microsoft.com/office/drawing/2014/main" id="{F661CB0E-5F14-4D0B-9E1C-45C99E277739}"/>
                </a:ext>
              </a:extLst>
            </p:cNvPr>
            <p:cNvSpPr/>
            <p:nvPr/>
          </p:nvSpPr>
          <p:spPr>
            <a:xfrm>
              <a:off x="6264726" y="2663447"/>
              <a:ext cx="417769" cy="439895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279" kern="0">
                  <a:solidFill>
                    <a:srgbClr val="FFFFFF"/>
                  </a:solidFill>
                  <a:latin typeface="Verdana"/>
                </a:rPr>
                <a:t>Defect</a:t>
              </a:r>
            </a:p>
          </p:txBody>
        </p:sp>
        <p:sp>
          <p:nvSpPr>
            <p:cNvPr id="121" name="SPIKE 2">
              <a:extLst>
                <a:ext uri="{FF2B5EF4-FFF2-40B4-BE49-F238E27FC236}">
                  <a16:creationId xmlns:a16="http://schemas.microsoft.com/office/drawing/2014/main" id="{E7A6DC6D-CB0D-49FE-8268-9ABA34C75685}"/>
                </a:ext>
              </a:extLst>
            </p:cNvPr>
            <p:cNvSpPr/>
            <p:nvPr/>
          </p:nvSpPr>
          <p:spPr>
            <a:xfrm>
              <a:off x="5935739" y="2497120"/>
              <a:ext cx="417769" cy="439895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279" kern="0">
                  <a:solidFill>
                    <a:srgbClr val="FFFFFF"/>
                  </a:solidFill>
                  <a:latin typeface="Verdana"/>
                </a:rPr>
                <a:t>SPIKE</a:t>
              </a:r>
            </a:p>
          </p:txBody>
        </p:sp>
        <p:sp>
          <p:nvSpPr>
            <p:cNvPr id="122" name="Story 6/3">
              <a:extLst>
                <a:ext uri="{FF2B5EF4-FFF2-40B4-BE49-F238E27FC236}">
                  <a16:creationId xmlns:a16="http://schemas.microsoft.com/office/drawing/2014/main" id="{DED48745-26C4-4898-A87B-911163996469}"/>
                </a:ext>
              </a:extLst>
            </p:cNvPr>
            <p:cNvSpPr/>
            <p:nvPr/>
          </p:nvSpPr>
          <p:spPr>
            <a:xfrm>
              <a:off x="6076365" y="3862350"/>
              <a:ext cx="139864" cy="13986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6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23" name="Story 5/3">
              <a:extLst>
                <a:ext uri="{FF2B5EF4-FFF2-40B4-BE49-F238E27FC236}">
                  <a16:creationId xmlns:a16="http://schemas.microsoft.com/office/drawing/2014/main" id="{24BA1A57-D0DF-4EFE-93C6-DF98574A4F61}"/>
                </a:ext>
              </a:extLst>
            </p:cNvPr>
            <p:cNvSpPr/>
            <p:nvPr/>
          </p:nvSpPr>
          <p:spPr>
            <a:xfrm>
              <a:off x="5937816" y="3821075"/>
              <a:ext cx="139864" cy="13986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6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24" name="Story 4/3">
              <a:extLst>
                <a:ext uri="{FF2B5EF4-FFF2-40B4-BE49-F238E27FC236}">
                  <a16:creationId xmlns:a16="http://schemas.microsoft.com/office/drawing/2014/main" id="{4693B6E9-702C-4005-9D73-987192AEE88A}"/>
                </a:ext>
              </a:extLst>
            </p:cNvPr>
            <p:cNvSpPr/>
            <p:nvPr/>
          </p:nvSpPr>
          <p:spPr>
            <a:xfrm>
              <a:off x="5914018" y="3323478"/>
              <a:ext cx="139864" cy="13986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6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25" name="Story 3/3">
              <a:extLst>
                <a:ext uri="{FF2B5EF4-FFF2-40B4-BE49-F238E27FC236}">
                  <a16:creationId xmlns:a16="http://schemas.microsoft.com/office/drawing/2014/main" id="{E8D51AB4-E635-4765-98F6-51428981338A}"/>
                </a:ext>
              </a:extLst>
            </p:cNvPr>
            <p:cNvSpPr/>
            <p:nvPr/>
          </p:nvSpPr>
          <p:spPr>
            <a:xfrm>
              <a:off x="5765995" y="3148649"/>
              <a:ext cx="174830" cy="174830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6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26" name="Story 2/3">
              <a:extLst>
                <a:ext uri="{FF2B5EF4-FFF2-40B4-BE49-F238E27FC236}">
                  <a16:creationId xmlns:a16="http://schemas.microsoft.com/office/drawing/2014/main" id="{F5630532-3398-4050-91E2-38616533D34C}"/>
                </a:ext>
              </a:extLst>
            </p:cNvPr>
            <p:cNvSpPr/>
            <p:nvPr/>
          </p:nvSpPr>
          <p:spPr>
            <a:xfrm>
              <a:off x="5595264" y="2659051"/>
              <a:ext cx="417769" cy="439896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279" kern="0">
                  <a:solidFill>
                    <a:srgbClr val="FFFFFF"/>
                  </a:solidFill>
                  <a:latin typeface="Verdana"/>
                </a:rPr>
                <a:t>Story</a:t>
              </a:r>
            </a:p>
          </p:txBody>
        </p:sp>
        <p:sp>
          <p:nvSpPr>
            <p:cNvPr id="127" name="Team Backlog Funnel">
              <a:extLst>
                <a:ext uri="{FF2B5EF4-FFF2-40B4-BE49-F238E27FC236}">
                  <a16:creationId xmlns:a16="http://schemas.microsoft.com/office/drawing/2014/main" id="{FFE337D0-8E25-4A33-A8F4-9C52CEE32781}"/>
                </a:ext>
              </a:extLst>
            </p:cNvPr>
            <p:cNvSpPr/>
            <p:nvPr/>
          </p:nvSpPr>
          <p:spPr>
            <a:xfrm>
              <a:off x="5491129" y="2938810"/>
              <a:ext cx="1166941" cy="909116"/>
            </a:xfrm>
            <a:custGeom>
              <a:avLst/>
              <a:gdLst>
                <a:gd name="connsiteX0" fmla="*/ 577362 w 1764197"/>
                <a:gd name="connsiteY0" fmla="*/ 1035115 h 1440160"/>
                <a:gd name="connsiteX1" fmla="*/ 1186834 w 1764197"/>
                <a:gd name="connsiteY1" fmla="*/ 1035115 h 1440160"/>
                <a:gd name="connsiteX2" fmla="*/ 1110698 w 1764197"/>
                <a:gd name="connsiteY2" fmla="*/ 1440160 h 1440160"/>
                <a:gd name="connsiteX3" fmla="*/ 882098 w 1764197"/>
                <a:gd name="connsiteY3" fmla="*/ 1440160 h 1440160"/>
                <a:gd name="connsiteX4" fmla="*/ 653498 w 1764197"/>
                <a:gd name="connsiteY4" fmla="*/ 1440160 h 1440160"/>
                <a:gd name="connsiteX5" fmla="*/ 432346 w 1764197"/>
                <a:gd name="connsiteY5" fmla="*/ 742583 h 1440160"/>
                <a:gd name="connsiteX6" fmla="*/ 1331853 w 1764197"/>
                <a:gd name="connsiteY6" fmla="*/ 742583 h 1440160"/>
                <a:gd name="connsiteX7" fmla="*/ 1204773 w 1764197"/>
                <a:gd name="connsiteY7" fmla="*/ 939686 h 1440160"/>
                <a:gd name="connsiteX8" fmla="*/ 1200371 w 1764197"/>
                <a:gd name="connsiteY8" fmla="*/ 963107 h 1440160"/>
                <a:gd name="connsiteX9" fmla="*/ 563828 w 1764197"/>
                <a:gd name="connsiteY9" fmla="*/ 963107 h 1440160"/>
                <a:gd name="connsiteX10" fmla="*/ 559425 w 1764197"/>
                <a:gd name="connsiteY10" fmla="*/ 939686 h 1440160"/>
                <a:gd name="connsiteX11" fmla="*/ 243739 w 1764197"/>
                <a:gd name="connsiteY11" fmla="*/ 450050 h 1440160"/>
                <a:gd name="connsiteX12" fmla="*/ 1520460 w 1764197"/>
                <a:gd name="connsiteY12" fmla="*/ 450050 h 1440160"/>
                <a:gd name="connsiteX13" fmla="*/ 1378279 w 1764197"/>
                <a:gd name="connsiteY13" fmla="*/ 670575 h 1440160"/>
                <a:gd name="connsiteX14" fmla="*/ 385919 w 1764197"/>
                <a:gd name="connsiteY14" fmla="*/ 670575 h 1440160"/>
                <a:gd name="connsiteX15" fmla="*/ 90010 w 1764197"/>
                <a:gd name="connsiteY15" fmla="*/ 0 h 1440160"/>
                <a:gd name="connsiteX16" fmla="*/ 1674187 w 1764197"/>
                <a:gd name="connsiteY16" fmla="*/ 0 h 1440160"/>
                <a:gd name="connsiteX17" fmla="*/ 1757124 w 1764197"/>
                <a:gd name="connsiteY17" fmla="*/ 54974 h 1440160"/>
                <a:gd name="connsiteX18" fmla="*/ 1760563 w 1764197"/>
                <a:gd name="connsiteY18" fmla="*/ 72008 h 1440160"/>
                <a:gd name="connsiteX19" fmla="*/ 1764196 w 1764197"/>
                <a:gd name="connsiteY19" fmla="*/ 72008 h 1440160"/>
                <a:gd name="connsiteX20" fmla="*/ 1761429 w 1764197"/>
                <a:gd name="connsiteY20" fmla="*/ 76300 h 1440160"/>
                <a:gd name="connsiteX21" fmla="*/ 1764197 w 1764197"/>
                <a:gd name="connsiteY21" fmla="*/ 90010 h 1440160"/>
                <a:gd name="connsiteX22" fmla="*/ 1709223 w 1764197"/>
                <a:gd name="connsiteY22" fmla="*/ 172947 h 1440160"/>
                <a:gd name="connsiteX23" fmla="*/ 1697605 w 1764197"/>
                <a:gd name="connsiteY23" fmla="*/ 175292 h 1440160"/>
                <a:gd name="connsiteX24" fmla="*/ 1566885 w 1764197"/>
                <a:gd name="connsiteY24" fmla="*/ 378042 h 1440160"/>
                <a:gd name="connsiteX25" fmla="*/ 197312 w 1764197"/>
                <a:gd name="connsiteY25" fmla="*/ 378042 h 1440160"/>
                <a:gd name="connsiteX26" fmla="*/ 66591 w 1764197"/>
                <a:gd name="connsiteY26" fmla="*/ 175292 h 1440160"/>
                <a:gd name="connsiteX27" fmla="*/ 54974 w 1764197"/>
                <a:gd name="connsiteY27" fmla="*/ 172947 h 1440160"/>
                <a:gd name="connsiteX28" fmla="*/ 0 w 1764197"/>
                <a:gd name="connsiteY28" fmla="*/ 90010 h 1440160"/>
                <a:gd name="connsiteX29" fmla="*/ 2768 w 1764197"/>
                <a:gd name="connsiteY29" fmla="*/ 76301 h 1440160"/>
                <a:gd name="connsiteX30" fmla="*/ 0 w 1764197"/>
                <a:gd name="connsiteY30" fmla="*/ 72008 h 1440160"/>
                <a:gd name="connsiteX31" fmla="*/ 3635 w 1764197"/>
                <a:gd name="connsiteY31" fmla="*/ 72008 h 1440160"/>
                <a:gd name="connsiteX32" fmla="*/ 7074 w 1764197"/>
                <a:gd name="connsiteY32" fmla="*/ 54974 h 1440160"/>
                <a:gd name="connsiteX33" fmla="*/ 90010 w 1764197"/>
                <a:gd name="connsiteY33" fmla="*/ 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4197" h="1440160">
                  <a:moveTo>
                    <a:pt x="577362" y="1035115"/>
                  </a:moveTo>
                  <a:lnTo>
                    <a:pt x="1186834" y="1035115"/>
                  </a:lnTo>
                  <a:lnTo>
                    <a:pt x="1110698" y="1440160"/>
                  </a:lnTo>
                  <a:lnTo>
                    <a:pt x="882098" y="1440160"/>
                  </a:lnTo>
                  <a:lnTo>
                    <a:pt x="653498" y="1440160"/>
                  </a:lnTo>
                  <a:close/>
                  <a:moveTo>
                    <a:pt x="432346" y="742583"/>
                  </a:moveTo>
                  <a:lnTo>
                    <a:pt x="1331853" y="742583"/>
                  </a:lnTo>
                  <a:lnTo>
                    <a:pt x="1204773" y="939686"/>
                  </a:lnTo>
                  <a:lnTo>
                    <a:pt x="1200371" y="963107"/>
                  </a:lnTo>
                  <a:lnTo>
                    <a:pt x="563828" y="963107"/>
                  </a:lnTo>
                  <a:lnTo>
                    <a:pt x="559425" y="939686"/>
                  </a:lnTo>
                  <a:close/>
                  <a:moveTo>
                    <a:pt x="243739" y="450050"/>
                  </a:moveTo>
                  <a:lnTo>
                    <a:pt x="1520460" y="450050"/>
                  </a:lnTo>
                  <a:lnTo>
                    <a:pt x="1378279" y="670575"/>
                  </a:lnTo>
                  <a:lnTo>
                    <a:pt x="385919" y="670575"/>
                  </a:lnTo>
                  <a:close/>
                  <a:moveTo>
                    <a:pt x="90010" y="0"/>
                  </a:moveTo>
                  <a:lnTo>
                    <a:pt x="1674187" y="0"/>
                  </a:lnTo>
                  <a:cubicBezTo>
                    <a:pt x="1711470" y="0"/>
                    <a:pt x="1743459" y="22668"/>
                    <a:pt x="1757124" y="54974"/>
                  </a:cubicBezTo>
                  <a:lnTo>
                    <a:pt x="1760563" y="72008"/>
                  </a:lnTo>
                  <a:lnTo>
                    <a:pt x="1764196" y="72008"/>
                  </a:lnTo>
                  <a:lnTo>
                    <a:pt x="1761429" y="76300"/>
                  </a:lnTo>
                  <a:lnTo>
                    <a:pt x="1764197" y="90010"/>
                  </a:lnTo>
                  <a:cubicBezTo>
                    <a:pt x="1764197" y="127293"/>
                    <a:pt x="1741529" y="159282"/>
                    <a:pt x="1709223" y="172947"/>
                  </a:cubicBezTo>
                  <a:lnTo>
                    <a:pt x="1697605" y="175292"/>
                  </a:lnTo>
                  <a:lnTo>
                    <a:pt x="1566885" y="378042"/>
                  </a:lnTo>
                  <a:lnTo>
                    <a:pt x="197312" y="378042"/>
                  </a:lnTo>
                  <a:lnTo>
                    <a:pt x="66591" y="175292"/>
                  </a:lnTo>
                  <a:lnTo>
                    <a:pt x="54974" y="172947"/>
                  </a:lnTo>
                  <a:cubicBezTo>
                    <a:pt x="22668" y="159282"/>
                    <a:pt x="0" y="127293"/>
                    <a:pt x="0" y="90010"/>
                  </a:cubicBezTo>
                  <a:lnTo>
                    <a:pt x="2768" y="76301"/>
                  </a:lnTo>
                  <a:lnTo>
                    <a:pt x="0" y="72008"/>
                  </a:lnTo>
                  <a:lnTo>
                    <a:pt x="3635" y="72008"/>
                  </a:lnTo>
                  <a:lnTo>
                    <a:pt x="7074" y="54974"/>
                  </a:lnTo>
                  <a:cubicBezTo>
                    <a:pt x="20738" y="22668"/>
                    <a:pt x="52727" y="0"/>
                    <a:pt x="90010" y="0"/>
                  </a:cubicBezTo>
                  <a:close/>
                </a:path>
              </a:pathLst>
            </a:custGeom>
            <a:solidFill>
              <a:srgbClr val="FFFFFF">
                <a:lumMod val="50000"/>
                <a:alpha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831" tIns="18416" rIns="36831" bIns="294640" rtlCol="0" anchor="ctr"/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  <a:p>
              <a:pPr algn="ctr" defTabSz="379163">
                <a:defRPr/>
              </a:pPr>
              <a:r>
                <a:rPr lang="en-GB" sz="382" kern="0">
                  <a:solidFill>
                    <a:srgbClr val="FFFFFF"/>
                  </a:solidFill>
                  <a:latin typeface="Verdana"/>
                </a:rPr>
                <a:t>Team Backlog</a:t>
              </a:r>
            </a:p>
          </p:txBody>
        </p:sp>
      </p:grpSp>
      <p:sp>
        <p:nvSpPr>
          <p:cNvPr id="128" name="Release Package">
            <a:extLst>
              <a:ext uri="{FF2B5EF4-FFF2-40B4-BE49-F238E27FC236}">
                <a16:creationId xmlns:a16="http://schemas.microsoft.com/office/drawing/2014/main" id="{BA708741-C31B-4B1B-9185-E72BBC37C880}"/>
              </a:ext>
            </a:extLst>
          </p:cNvPr>
          <p:cNvSpPr/>
          <p:nvPr/>
        </p:nvSpPr>
        <p:spPr>
          <a:xfrm>
            <a:off x="7561285" y="4282553"/>
            <a:ext cx="428071" cy="36250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r>
              <a:rPr lang="en-IE" sz="488" kern="0">
                <a:solidFill>
                  <a:srgbClr val="FFFFFF"/>
                </a:solidFill>
                <a:latin typeface="Verdana"/>
              </a:rPr>
              <a:t>Program Increment</a:t>
            </a:r>
          </a:p>
          <a:p>
            <a:pPr algn="ctr" defTabSz="379163">
              <a:defRPr/>
            </a:pPr>
            <a:r>
              <a:rPr lang="en-IE" sz="488" kern="0">
                <a:solidFill>
                  <a:srgbClr val="FFFFFF"/>
                </a:solidFill>
                <a:latin typeface="Verdana"/>
              </a:rPr>
              <a:t>Release Package</a:t>
            </a:r>
            <a:endParaRPr lang="en-GB" sz="488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29" name="Arrow End">
            <a:extLst>
              <a:ext uri="{FF2B5EF4-FFF2-40B4-BE49-F238E27FC236}">
                <a16:creationId xmlns:a16="http://schemas.microsoft.com/office/drawing/2014/main" id="{9CCD2BB7-BAFB-4EBC-BE65-069916C267A2}"/>
              </a:ext>
            </a:extLst>
          </p:cNvPr>
          <p:cNvSpPr/>
          <p:nvPr/>
        </p:nvSpPr>
        <p:spPr>
          <a:xfrm rot="5400000" flipH="1">
            <a:off x="6785667" y="3944605"/>
            <a:ext cx="213301" cy="164125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solidFill>
            <a:srgbClr val="00A2C4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130" name="Arrow Start">
            <a:extLst>
              <a:ext uri="{FF2B5EF4-FFF2-40B4-BE49-F238E27FC236}">
                <a16:creationId xmlns:a16="http://schemas.microsoft.com/office/drawing/2014/main" id="{082E5911-8FB8-46E0-B90E-E55B20566397}"/>
              </a:ext>
            </a:extLst>
          </p:cNvPr>
          <p:cNvSpPr/>
          <p:nvPr/>
        </p:nvSpPr>
        <p:spPr>
          <a:xfrm rot="13711603">
            <a:off x="6001886" y="4758616"/>
            <a:ext cx="75283" cy="8783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A2C4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31" name="Build Arrow">
            <a:extLst>
              <a:ext uri="{FF2B5EF4-FFF2-40B4-BE49-F238E27FC236}">
                <a16:creationId xmlns:a16="http://schemas.microsoft.com/office/drawing/2014/main" id="{AA031E7F-2219-4475-8708-73D56EECDAF0}"/>
              </a:ext>
            </a:extLst>
          </p:cNvPr>
          <p:cNvSpPr>
            <a:spLocks noChangeAspect="1"/>
          </p:cNvSpPr>
          <p:nvPr/>
        </p:nvSpPr>
        <p:spPr>
          <a:xfrm rot="1980000">
            <a:off x="6313535" y="4095733"/>
            <a:ext cx="757080" cy="777922"/>
          </a:xfrm>
          <a:prstGeom prst="leftCircularArrow">
            <a:avLst>
              <a:gd name="adj1" fmla="val 7236"/>
              <a:gd name="adj2" fmla="val 327528"/>
              <a:gd name="adj3" fmla="val 16527527"/>
              <a:gd name="adj4" fmla="val 0"/>
              <a:gd name="adj5" fmla="val 5932"/>
            </a:avLst>
          </a:prstGeom>
          <a:solidFill>
            <a:srgbClr val="00A2C4"/>
          </a:solidFill>
          <a:ln>
            <a:noFill/>
          </a:ln>
          <a:effectLst/>
        </p:spPr>
      </p:sp>
      <p:sp>
        <p:nvSpPr>
          <p:cNvPr id="132" name="BUILD Text">
            <a:extLst>
              <a:ext uri="{FF2B5EF4-FFF2-40B4-BE49-F238E27FC236}">
                <a16:creationId xmlns:a16="http://schemas.microsoft.com/office/drawing/2014/main" id="{4EA0AD0E-E2B3-4609-B97C-0D3C7445AEC7}"/>
              </a:ext>
            </a:extLst>
          </p:cNvPr>
          <p:cNvSpPr txBox="1">
            <a:spLocks noChangeAspect="1"/>
          </p:cNvSpPr>
          <p:nvPr/>
        </p:nvSpPr>
        <p:spPr>
          <a:xfrm rot="15746978">
            <a:off x="6838471" y="4379510"/>
            <a:ext cx="279804" cy="10539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defTabSz="379163"/>
            <a:r>
              <a:rPr lang="en-IE" sz="402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B U I L D</a:t>
            </a:r>
            <a:endParaRPr lang="en-GB" sz="402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3" name="Design Arrow">
            <a:extLst>
              <a:ext uri="{FF2B5EF4-FFF2-40B4-BE49-F238E27FC236}">
                <a16:creationId xmlns:a16="http://schemas.microsoft.com/office/drawing/2014/main" id="{EAC887CD-38BD-445B-89B1-7E70EB0B0A63}"/>
              </a:ext>
            </a:extLst>
          </p:cNvPr>
          <p:cNvSpPr>
            <a:spLocks noChangeAspect="1"/>
          </p:cNvSpPr>
          <p:nvPr/>
        </p:nvSpPr>
        <p:spPr>
          <a:xfrm rot="1980000">
            <a:off x="6295331" y="4125667"/>
            <a:ext cx="755393" cy="765374"/>
          </a:xfrm>
          <a:prstGeom prst="leftCircularArrow">
            <a:avLst>
              <a:gd name="adj1" fmla="val 7600"/>
              <a:gd name="adj2" fmla="val 327528"/>
              <a:gd name="adj3" fmla="val 327527"/>
              <a:gd name="adj4" fmla="val 3010745"/>
              <a:gd name="adj5" fmla="val 5932"/>
            </a:avLst>
          </a:prstGeom>
          <a:solidFill>
            <a:srgbClr val="00A2C4"/>
          </a:solidFill>
          <a:ln>
            <a:noFill/>
          </a:ln>
          <a:effectLst/>
        </p:spPr>
      </p:sp>
      <p:sp>
        <p:nvSpPr>
          <p:cNvPr id="134" name="DESIGN Text">
            <a:extLst>
              <a:ext uri="{FF2B5EF4-FFF2-40B4-BE49-F238E27FC236}">
                <a16:creationId xmlns:a16="http://schemas.microsoft.com/office/drawing/2014/main" id="{3D784B40-B06F-4D59-B36F-F6EEE5ED4FBF}"/>
              </a:ext>
            </a:extLst>
          </p:cNvPr>
          <p:cNvSpPr txBox="1">
            <a:spLocks noChangeAspect="1"/>
          </p:cNvSpPr>
          <p:nvPr/>
        </p:nvSpPr>
        <p:spPr>
          <a:xfrm rot="19996848">
            <a:off x="6648609" y="4740630"/>
            <a:ext cx="295332" cy="86481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defTabSz="379163"/>
            <a:r>
              <a:rPr lang="en-IE" sz="402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D E S I G N</a:t>
            </a:r>
            <a:endParaRPr lang="en-GB" sz="402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5" name="Deploy Arrow">
            <a:extLst>
              <a:ext uri="{FF2B5EF4-FFF2-40B4-BE49-F238E27FC236}">
                <a16:creationId xmlns:a16="http://schemas.microsoft.com/office/drawing/2014/main" id="{A2F4E805-EFB9-4E51-9C88-E36B95A54EBD}"/>
              </a:ext>
            </a:extLst>
          </p:cNvPr>
          <p:cNvSpPr>
            <a:spLocks noChangeAspect="1"/>
          </p:cNvSpPr>
          <p:nvPr/>
        </p:nvSpPr>
        <p:spPr>
          <a:xfrm rot="1980000">
            <a:off x="6253797" y="4106359"/>
            <a:ext cx="769978" cy="752828"/>
          </a:xfrm>
          <a:prstGeom prst="leftCircularArrow">
            <a:avLst>
              <a:gd name="adj1" fmla="val 7335"/>
              <a:gd name="adj2" fmla="val 327528"/>
              <a:gd name="adj3" fmla="val 5660091"/>
              <a:gd name="adj4" fmla="val 10800000"/>
              <a:gd name="adj5" fmla="val 5932"/>
            </a:avLst>
          </a:prstGeom>
          <a:solidFill>
            <a:srgbClr val="00A2C4"/>
          </a:solidFill>
          <a:ln>
            <a:noFill/>
          </a:ln>
          <a:effectLst/>
        </p:spPr>
      </p:sp>
      <p:sp>
        <p:nvSpPr>
          <p:cNvPr id="136" name="DEPLOY Text">
            <a:extLst>
              <a:ext uri="{FF2B5EF4-FFF2-40B4-BE49-F238E27FC236}">
                <a16:creationId xmlns:a16="http://schemas.microsoft.com/office/drawing/2014/main" id="{4609DC82-016D-4EA1-880F-FD1A3D84D21E}"/>
              </a:ext>
            </a:extLst>
          </p:cNvPr>
          <p:cNvSpPr txBox="1"/>
          <p:nvPr/>
        </p:nvSpPr>
        <p:spPr>
          <a:xfrm rot="4440000">
            <a:off x="6192957" y="4517520"/>
            <a:ext cx="332854" cy="989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defTabSz="379163"/>
            <a:r>
              <a:rPr lang="en-IE" sz="383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 E P L O Y</a:t>
            </a:r>
            <a:endParaRPr lang="en-GB" sz="383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7" name="Test Arrow">
            <a:extLst>
              <a:ext uri="{FF2B5EF4-FFF2-40B4-BE49-F238E27FC236}">
                <a16:creationId xmlns:a16="http://schemas.microsoft.com/office/drawing/2014/main" id="{38D55734-D5B7-4B87-B923-8198AABB1837}"/>
              </a:ext>
            </a:extLst>
          </p:cNvPr>
          <p:cNvSpPr>
            <a:spLocks noChangeAspect="1"/>
          </p:cNvSpPr>
          <p:nvPr/>
        </p:nvSpPr>
        <p:spPr>
          <a:xfrm rot="1980000">
            <a:off x="6273331" y="4074850"/>
            <a:ext cx="773177" cy="777922"/>
          </a:xfrm>
          <a:prstGeom prst="leftCircularArrow">
            <a:avLst>
              <a:gd name="adj1" fmla="val 7202"/>
              <a:gd name="adj2" fmla="val 327528"/>
              <a:gd name="adj3" fmla="val 11175780"/>
              <a:gd name="adj4" fmla="val 16200000"/>
              <a:gd name="adj5" fmla="val 5932"/>
            </a:avLst>
          </a:prstGeom>
          <a:solidFill>
            <a:srgbClr val="00A2C4"/>
          </a:solidFill>
          <a:ln>
            <a:noFill/>
          </a:ln>
          <a:effectLst/>
        </p:spPr>
        <p:txBody>
          <a:bodyPr vert="horz" wrap="square" anchor="t" anchorCtr="0">
            <a:normAutofit/>
          </a:bodyPr>
          <a:lstStyle/>
          <a:p>
            <a:pPr defTabSz="379163">
              <a:defRPr/>
            </a:pPr>
            <a:endParaRPr lang="en-GB" sz="775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38" name="TEST Text">
            <a:extLst>
              <a:ext uri="{FF2B5EF4-FFF2-40B4-BE49-F238E27FC236}">
                <a16:creationId xmlns:a16="http://schemas.microsoft.com/office/drawing/2014/main" id="{32878DA4-EBA3-4BBC-B1C2-73CC9311E79A}"/>
              </a:ext>
            </a:extLst>
          </p:cNvPr>
          <p:cNvSpPr txBox="1">
            <a:spLocks noChangeAspect="1"/>
          </p:cNvSpPr>
          <p:nvPr/>
        </p:nvSpPr>
        <p:spPr>
          <a:xfrm rot="20883654">
            <a:off x="6440158" y="4140516"/>
            <a:ext cx="319831" cy="95821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 defTabSz="379163"/>
            <a:r>
              <a:rPr lang="en-IE" sz="383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T E S T</a:t>
            </a:r>
            <a:endParaRPr lang="en-GB" sz="383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9" name="PREP Text">
            <a:extLst>
              <a:ext uri="{FF2B5EF4-FFF2-40B4-BE49-F238E27FC236}">
                <a16:creationId xmlns:a16="http://schemas.microsoft.com/office/drawing/2014/main" id="{13F81B1C-3D70-4884-BAC4-C9435422EF11}"/>
              </a:ext>
            </a:extLst>
          </p:cNvPr>
          <p:cNvSpPr txBox="1"/>
          <p:nvPr/>
        </p:nvSpPr>
        <p:spPr>
          <a:xfrm>
            <a:off x="6085501" y="4799090"/>
            <a:ext cx="335387" cy="21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9163"/>
            <a:r>
              <a:rPr lang="en-IE" sz="383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R E P</a:t>
            </a:r>
            <a:endParaRPr lang="en-GB" sz="383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1" name="Arrow: Curved Down 140">
            <a:extLst>
              <a:ext uri="{FF2B5EF4-FFF2-40B4-BE49-F238E27FC236}">
                <a16:creationId xmlns:a16="http://schemas.microsoft.com/office/drawing/2014/main" id="{3C2F4714-E725-4CB3-8BC8-989217875E56}"/>
              </a:ext>
            </a:extLst>
          </p:cNvPr>
          <p:cNvSpPr/>
          <p:nvPr/>
        </p:nvSpPr>
        <p:spPr>
          <a:xfrm rot="10800000" flipH="1">
            <a:off x="5643982" y="4872120"/>
            <a:ext cx="1817526" cy="371330"/>
          </a:xfrm>
          <a:prstGeom prst="curvedDownArrow">
            <a:avLst/>
          </a:pr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endParaRPr lang="en-IE" sz="746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142" name="Release Package">
            <a:extLst>
              <a:ext uri="{FF2B5EF4-FFF2-40B4-BE49-F238E27FC236}">
                <a16:creationId xmlns:a16="http://schemas.microsoft.com/office/drawing/2014/main" id="{F257F4E4-0930-43A2-9F1D-0801A86DAC5B}"/>
              </a:ext>
            </a:extLst>
          </p:cNvPr>
          <p:cNvSpPr/>
          <p:nvPr/>
        </p:nvSpPr>
        <p:spPr>
          <a:xfrm>
            <a:off x="7209511" y="4470574"/>
            <a:ext cx="282384" cy="331605"/>
          </a:xfrm>
          <a:prstGeom prst="rect">
            <a:avLst/>
          </a:prstGeom>
          <a:solidFill>
            <a:srgbClr val="00A2C4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r>
              <a:rPr lang="en-IE" sz="383" kern="0">
                <a:solidFill>
                  <a:srgbClr val="FFFFFF"/>
                </a:solidFill>
                <a:latin typeface="Verdana"/>
              </a:rPr>
              <a:t>Demo</a:t>
            </a:r>
          </a:p>
          <a:p>
            <a:pPr algn="ctr" defTabSz="379163">
              <a:defRPr/>
            </a:pPr>
            <a:r>
              <a:rPr lang="en-IE" sz="383" kern="0">
                <a:solidFill>
                  <a:srgbClr val="FFFFFF"/>
                </a:solidFill>
                <a:latin typeface="Verdana"/>
              </a:rPr>
              <a:t>&amp;</a:t>
            </a:r>
          </a:p>
          <a:p>
            <a:pPr algn="ctr" defTabSz="379163">
              <a:defRPr/>
            </a:pPr>
            <a:r>
              <a:rPr lang="en-IE" sz="383" kern="0">
                <a:solidFill>
                  <a:srgbClr val="FFFFFF"/>
                </a:solidFill>
                <a:latin typeface="Verdana"/>
              </a:rPr>
              <a:t>Retro</a:t>
            </a:r>
            <a:endParaRPr lang="en-GB" sz="383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43" name="Release Package">
            <a:extLst>
              <a:ext uri="{FF2B5EF4-FFF2-40B4-BE49-F238E27FC236}">
                <a16:creationId xmlns:a16="http://schemas.microsoft.com/office/drawing/2014/main" id="{9DA02D46-67FF-41C0-B538-FEA786B71703}"/>
              </a:ext>
            </a:extLst>
          </p:cNvPr>
          <p:cNvSpPr/>
          <p:nvPr/>
        </p:nvSpPr>
        <p:spPr>
          <a:xfrm>
            <a:off x="5519342" y="4470566"/>
            <a:ext cx="298781" cy="331606"/>
          </a:xfrm>
          <a:prstGeom prst="rect">
            <a:avLst/>
          </a:prstGeom>
          <a:noFill/>
          <a:ln w="12700" cap="rnd" cmpd="sng" algn="ctr">
            <a:solidFill>
              <a:srgbClr val="00A2C4"/>
            </a:solidFill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228BAA4F-97C2-4C6A-944C-28F61E5FFFBD}"/>
              </a:ext>
            </a:extLst>
          </p:cNvPr>
          <p:cNvSpPr>
            <a:spLocks noChangeAspect="1"/>
          </p:cNvSpPr>
          <p:nvPr/>
        </p:nvSpPr>
        <p:spPr>
          <a:xfrm>
            <a:off x="6464770" y="4561930"/>
            <a:ext cx="395582" cy="125471"/>
          </a:xfrm>
          <a:prstGeom prst="roundRect">
            <a:avLst/>
          </a:pr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r>
              <a:rPr lang="en-US" sz="355" kern="0">
                <a:solidFill>
                  <a:srgbClr val="FFFFFF"/>
                </a:solidFill>
                <a:latin typeface="Verdana"/>
              </a:rPr>
              <a:t>Mid Iteration Checkpoint</a:t>
            </a:r>
            <a:endParaRPr lang="en-IE" sz="355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48" name="Release Package">
            <a:extLst>
              <a:ext uri="{FF2B5EF4-FFF2-40B4-BE49-F238E27FC236}">
                <a16:creationId xmlns:a16="http://schemas.microsoft.com/office/drawing/2014/main" id="{480FF63E-2549-47E7-BF62-28FDCFF9A4DF}"/>
              </a:ext>
            </a:extLst>
          </p:cNvPr>
          <p:cNvSpPr/>
          <p:nvPr/>
        </p:nvSpPr>
        <p:spPr>
          <a:xfrm>
            <a:off x="4279729" y="3778782"/>
            <a:ext cx="590191" cy="892081"/>
          </a:xfrm>
          <a:prstGeom prst="rect">
            <a:avLst/>
          </a:prstGeom>
          <a:noFill/>
          <a:ln w="12700" cap="rnd" cmpd="sng" algn="ctr">
            <a:solidFill>
              <a:srgbClr val="00A2C4"/>
            </a:solidFill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322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151" name="Deploy Arrow">
            <a:extLst>
              <a:ext uri="{FF2B5EF4-FFF2-40B4-BE49-F238E27FC236}">
                <a16:creationId xmlns:a16="http://schemas.microsoft.com/office/drawing/2014/main" id="{92004F84-008E-4CF2-ABDD-92BE593073B1}"/>
              </a:ext>
            </a:extLst>
          </p:cNvPr>
          <p:cNvSpPr>
            <a:spLocks noChangeAspect="1"/>
          </p:cNvSpPr>
          <p:nvPr/>
        </p:nvSpPr>
        <p:spPr>
          <a:xfrm rot="8303755">
            <a:off x="5986870" y="5200182"/>
            <a:ext cx="363347" cy="400301"/>
          </a:xfrm>
          <a:custGeom>
            <a:avLst/>
            <a:gdLst>
              <a:gd name="connsiteX0" fmla="*/ 84340 w 2209207"/>
              <a:gd name="connsiteY0" fmla="*/ 1008941 h 2160000"/>
              <a:gd name="connsiteX1" fmla="*/ 242394 w 2209207"/>
              <a:gd name="connsiteY1" fmla="*/ 1019949 h 2160000"/>
              <a:gd name="connsiteX2" fmla="*/ 1033567 w 2209207"/>
              <a:gd name="connsiteY2" fmla="*/ 1916978 h 2160000"/>
              <a:gd name="connsiteX3" fmla="*/ 1031970 w 2209207"/>
              <a:gd name="connsiteY3" fmla="*/ 1835610 h 2160000"/>
              <a:gd name="connsiteX4" fmla="*/ 1122631 w 2209207"/>
              <a:gd name="connsiteY4" fmla="*/ 1998869 h 2160000"/>
              <a:gd name="connsiteX5" fmla="*/ 1038285 w 2209207"/>
              <a:gd name="connsiteY5" fmla="*/ 2157475 h 2160000"/>
              <a:gd name="connsiteX6" fmla="*/ 1036688 w 2209207"/>
              <a:gd name="connsiteY6" fmla="*/ 2076052 h 2160000"/>
              <a:gd name="connsiteX7" fmla="*/ 341489 w 2209207"/>
              <a:gd name="connsiteY7" fmla="*/ 1744715 h 2160000"/>
              <a:gd name="connsiteX8" fmla="*/ 84341 w 2209207"/>
              <a:gd name="connsiteY8" fmla="*/ 1008941 h 2160000"/>
              <a:gd name="connsiteX9" fmla="*/ 84340 w 2209207"/>
              <a:gd name="connsiteY9" fmla="*/ 1008941 h 2160000"/>
              <a:gd name="connsiteX0" fmla="*/ 2597 w 1040888"/>
              <a:gd name="connsiteY0" fmla="*/ 0 h 1148534"/>
              <a:gd name="connsiteX1" fmla="*/ 161331 w 1040888"/>
              <a:gd name="connsiteY1" fmla="*/ 112675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0 h 1148534"/>
              <a:gd name="connsiteX1" fmla="*/ 161331 w 1040888"/>
              <a:gd name="connsiteY1" fmla="*/ 112675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0 h 1148534"/>
              <a:gd name="connsiteX1" fmla="*/ 176385 w 1040888"/>
              <a:gd name="connsiteY1" fmla="*/ 95723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0 h 1148534"/>
              <a:gd name="connsiteX1" fmla="*/ 176385 w 1040888"/>
              <a:gd name="connsiteY1" fmla="*/ 95723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0888" h="1148534">
                <a:moveTo>
                  <a:pt x="2597" y="0"/>
                </a:moveTo>
                <a:cubicBezTo>
                  <a:pt x="55282" y="3669"/>
                  <a:pt x="123700" y="92054"/>
                  <a:pt x="176385" y="95723"/>
                </a:cubicBezTo>
                <a:cubicBezTo>
                  <a:pt x="160679" y="500248"/>
                  <a:pt x="479629" y="870209"/>
                  <a:pt x="951824" y="908037"/>
                </a:cubicBezTo>
                <a:cubicBezTo>
                  <a:pt x="951292" y="880914"/>
                  <a:pt x="950759" y="853792"/>
                  <a:pt x="950227" y="826669"/>
                </a:cubicBezTo>
                <a:lnTo>
                  <a:pt x="1040888" y="989928"/>
                </a:lnTo>
                <a:lnTo>
                  <a:pt x="956542" y="1148534"/>
                </a:lnTo>
                <a:cubicBezTo>
                  <a:pt x="956010" y="1121393"/>
                  <a:pt x="955477" y="1094252"/>
                  <a:pt x="954945" y="1067111"/>
                </a:cubicBezTo>
                <a:cubicBezTo>
                  <a:pt x="687700" y="1049755"/>
                  <a:pt x="438091" y="930790"/>
                  <a:pt x="259746" y="735774"/>
                </a:cubicBezTo>
                <a:cubicBezTo>
                  <a:pt x="75680" y="534503"/>
                  <a:pt x="-17079" y="269094"/>
                  <a:pt x="2598" y="0"/>
                </a:cubicBezTo>
                <a:lnTo>
                  <a:pt x="2597" y="0"/>
                </a:lnTo>
                <a:close/>
              </a:path>
            </a:pathLst>
          </a:custGeom>
          <a:solidFill>
            <a:srgbClr val="00A2C4"/>
          </a:solidFill>
          <a:ln>
            <a:noFill/>
          </a:ln>
          <a:effectLst/>
        </p:spPr>
      </p:sp>
      <p:sp>
        <p:nvSpPr>
          <p:cNvPr id="152" name="Deploy Arrow">
            <a:extLst>
              <a:ext uri="{FF2B5EF4-FFF2-40B4-BE49-F238E27FC236}">
                <a16:creationId xmlns:a16="http://schemas.microsoft.com/office/drawing/2014/main" id="{D88519ED-CD50-432A-9BE2-E4F8BA6F52D6}"/>
              </a:ext>
            </a:extLst>
          </p:cNvPr>
          <p:cNvSpPr>
            <a:spLocks noChangeAspect="1"/>
          </p:cNvSpPr>
          <p:nvPr/>
        </p:nvSpPr>
        <p:spPr>
          <a:xfrm rot="18799620">
            <a:off x="6012395" y="5255128"/>
            <a:ext cx="345775" cy="436262"/>
          </a:xfrm>
          <a:custGeom>
            <a:avLst/>
            <a:gdLst>
              <a:gd name="connsiteX0" fmla="*/ 84340 w 2209207"/>
              <a:gd name="connsiteY0" fmla="*/ 1008941 h 2160000"/>
              <a:gd name="connsiteX1" fmla="*/ 242394 w 2209207"/>
              <a:gd name="connsiteY1" fmla="*/ 1019949 h 2160000"/>
              <a:gd name="connsiteX2" fmla="*/ 1033567 w 2209207"/>
              <a:gd name="connsiteY2" fmla="*/ 1916978 h 2160000"/>
              <a:gd name="connsiteX3" fmla="*/ 1031970 w 2209207"/>
              <a:gd name="connsiteY3" fmla="*/ 1835610 h 2160000"/>
              <a:gd name="connsiteX4" fmla="*/ 1122631 w 2209207"/>
              <a:gd name="connsiteY4" fmla="*/ 1998869 h 2160000"/>
              <a:gd name="connsiteX5" fmla="*/ 1038285 w 2209207"/>
              <a:gd name="connsiteY5" fmla="*/ 2157475 h 2160000"/>
              <a:gd name="connsiteX6" fmla="*/ 1036688 w 2209207"/>
              <a:gd name="connsiteY6" fmla="*/ 2076052 h 2160000"/>
              <a:gd name="connsiteX7" fmla="*/ 341489 w 2209207"/>
              <a:gd name="connsiteY7" fmla="*/ 1744715 h 2160000"/>
              <a:gd name="connsiteX8" fmla="*/ 84341 w 2209207"/>
              <a:gd name="connsiteY8" fmla="*/ 1008941 h 2160000"/>
              <a:gd name="connsiteX9" fmla="*/ 84340 w 2209207"/>
              <a:gd name="connsiteY9" fmla="*/ 1008941 h 2160000"/>
              <a:gd name="connsiteX0" fmla="*/ 2597 w 1040888"/>
              <a:gd name="connsiteY0" fmla="*/ 0 h 1148534"/>
              <a:gd name="connsiteX1" fmla="*/ 161331 w 1040888"/>
              <a:gd name="connsiteY1" fmla="*/ 112675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0 h 1148534"/>
              <a:gd name="connsiteX1" fmla="*/ 161331 w 1040888"/>
              <a:gd name="connsiteY1" fmla="*/ 112675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0 h 1148534"/>
              <a:gd name="connsiteX1" fmla="*/ 176385 w 1040888"/>
              <a:gd name="connsiteY1" fmla="*/ 95723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0 h 1148534"/>
              <a:gd name="connsiteX1" fmla="*/ 176385 w 1040888"/>
              <a:gd name="connsiteY1" fmla="*/ 95723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31467 h 1180001"/>
              <a:gd name="connsiteX1" fmla="*/ 222860 w 1040888"/>
              <a:gd name="connsiteY1" fmla="*/ 246 h 1180001"/>
              <a:gd name="connsiteX2" fmla="*/ 951824 w 1040888"/>
              <a:gd name="connsiteY2" fmla="*/ 939504 h 1180001"/>
              <a:gd name="connsiteX3" fmla="*/ 950227 w 1040888"/>
              <a:gd name="connsiteY3" fmla="*/ 858136 h 1180001"/>
              <a:gd name="connsiteX4" fmla="*/ 1040888 w 1040888"/>
              <a:gd name="connsiteY4" fmla="*/ 1021395 h 1180001"/>
              <a:gd name="connsiteX5" fmla="*/ 956542 w 1040888"/>
              <a:gd name="connsiteY5" fmla="*/ 1180001 h 1180001"/>
              <a:gd name="connsiteX6" fmla="*/ 954945 w 1040888"/>
              <a:gd name="connsiteY6" fmla="*/ 1098578 h 1180001"/>
              <a:gd name="connsiteX7" fmla="*/ 259746 w 1040888"/>
              <a:gd name="connsiteY7" fmla="*/ 767241 h 1180001"/>
              <a:gd name="connsiteX8" fmla="*/ 2598 w 1040888"/>
              <a:gd name="connsiteY8" fmla="*/ 31467 h 1180001"/>
              <a:gd name="connsiteX9" fmla="*/ 2597 w 1040888"/>
              <a:gd name="connsiteY9" fmla="*/ 31467 h 1180001"/>
              <a:gd name="connsiteX0" fmla="*/ 2597 w 1040888"/>
              <a:gd name="connsiteY0" fmla="*/ 31467 h 1180001"/>
              <a:gd name="connsiteX1" fmla="*/ 222860 w 1040888"/>
              <a:gd name="connsiteY1" fmla="*/ 246 h 1180001"/>
              <a:gd name="connsiteX2" fmla="*/ 951824 w 1040888"/>
              <a:gd name="connsiteY2" fmla="*/ 939504 h 1180001"/>
              <a:gd name="connsiteX3" fmla="*/ 950227 w 1040888"/>
              <a:gd name="connsiteY3" fmla="*/ 858136 h 1180001"/>
              <a:gd name="connsiteX4" fmla="*/ 1040888 w 1040888"/>
              <a:gd name="connsiteY4" fmla="*/ 1021395 h 1180001"/>
              <a:gd name="connsiteX5" fmla="*/ 956542 w 1040888"/>
              <a:gd name="connsiteY5" fmla="*/ 1180001 h 1180001"/>
              <a:gd name="connsiteX6" fmla="*/ 954945 w 1040888"/>
              <a:gd name="connsiteY6" fmla="*/ 1098578 h 1180001"/>
              <a:gd name="connsiteX7" fmla="*/ 259746 w 1040888"/>
              <a:gd name="connsiteY7" fmla="*/ 767241 h 1180001"/>
              <a:gd name="connsiteX8" fmla="*/ 2598 w 1040888"/>
              <a:gd name="connsiteY8" fmla="*/ 31467 h 1180001"/>
              <a:gd name="connsiteX9" fmla="*/ 2597 w 1040888"/>
              <a:gd name="connsiteY9" fmla="*/ 31467 h 1180001"/>
              <a:gd name="connsiteX0" fmla="*/ 33516 w 1040888"/>
              <a:gd name="connsiteY0" fmla="*/ 0 h 1291971"/>
              <a:gd name="connsiteX1" fmla="*/ 222860 w 1040888"/>
              <a:gd name="connsiteY1" fmla="*/ 112216 h 1291971"/>
              <a:gd name="connsiteX2" fmla="*/ 951824 w 1040888"/>
              <a:gd name="connsiteY2" fmla="*/ 1051474 h 1291971"/>
              <a:gd name="connsiteX3" fmla="*/ 950227 w 1040888"/>
              <a:gd name="connsiteY3" fmla="*/ 970106 h 1291971"/>
              <a:gd name="connsiteX4" fmla="*/ 1040888 w 1040888"/>
              <a:gd name="connsiteY4" fmla="*/ 1133365 h 1291971"/>
              <a:gd name="connsiteX5" fmla="*/ 956542 w 1040888"/>
              <a:gd name="connsiteY5" fmla="*/ 1291971 h 1291971"/>
              <a:gd name="connsiteX6" fmla="*/ 954945 w 1040888"/>
              <a:gd name="connsiteY6" fmla="*/ 1210548 h 1291971"/>
              <a:gd name="connsiteX7" fmla="*/ 259746 w 1040888"/>
              <a:gd name="connsiteY7" fmla="*/ 879211 h 1291971"/>
              <a:gd name="connsiteX8" fmla="*/ 2598 w 1040888"/>
              <a:gd name="connsiteY8" fmla="*/ 143437 h 1291971"/>
              <a:gd name="connsiteX9" fmla="*/ 33516 w 1040888"/>
              <a:gd name="connsiteY9" fmla="*/ 0 h 1291971"/>
              <a:gd name="connsiteX0" fmla="*/ 51880 w 1040888"/>
              <a:gd name="connsiteY0" fmla="*/ 0 h 1371623"/>
              <a:gd name="connsiteX1" fmla="*/ 222860 w 1040888"/>
              <a:gd name="connsiteY1" fmla="*/ 191868 h 1371623"/>
              <a:gd name="connsiteX2" fmla="*/ 951824 w 1040888"/>
              <a:gd name="connsiteY2" fmla="*/ 1131126 h 1371623"/>
              <a:gd name="connsiteX3" fmla="*/ 950227 w 1040888"/>
              <a:gd name="connsiteY3" fmla="*/ 1049758 h 1371623"/>
              <a:gd name="connsiteX4" fmla="*/ 1040888 w 1040888"/>
              <a:gd name="connsiteY4" fmla="*/ 1213017 h 1371623"/>
              <a:gd name="connsiteX5" fmla="*/ 956542 w 1040888"/>
              <a:gd name="connsiteY5" fmla="*/ 1371623 h 1371623"/>
              <a:gd name="connsiteX6" fmla="*/ 954945 w 1040888"/>
              <a:gd name="connsiteY6" fmla="*/ 1290200 h 1371623"/>
              <a:gd name="connsiteX7" fmla="*/ 259746 w 1040888"/>
              <a:gd name="connsiteY7" fmla="*/ 958863 h 1371623"/>
              <a:gd name="connsiteX8" fmla="*/ 2598 w 1040888"/>
              <a:gd name="connsiteY8" fmla="*/ 223089 h 1371623"/>
              <a:gd name="connsiteX9" fmla="*/ 51880 w 1040888"/>
              <a:gd name="connsiteY9" fmla="*/ 0 h 1371623"/>
              <a:gd name="connsiteX0" fmla="*/ 40885 w 1040888"/>
              <a:gd name="connsiteY0" fmla="*/ 0 h 1361253"/>
              <a:gd name="connsiteX1" fmla="*/ 222860 w 1040888"/>
              <a:gd name="connsiteY1" fmla="*/ 181498 h 1361253"/>
              <a:gd name="connsiteX2" fmla="*/ 951824 w 1040888"/>
              <a:gd name="connsiteY2" fmla="*/ 1120756 h 1361253"/>
              <a:gd name="connsiteX3" fmla="*/ 950227 w 1040888"/>
              <a:gd name="connsiteY3" fmla="*/ 1039388 h 1361253"/>
              <a:gd name="connsiteX4" fmla="*/ 1040888 w 1040888"/>
              <a:gd name="connsiteY4" fmla="*/ 1202647 h 1361253"/>
              <a:gd name="connsiteX5" fmla="*/ 956542 w 1040888"/>
              <a:gd name="connsiteY5" fmla="*/ 1361253 h 1361253"/>
              <a:gd name="connsiteX6" fmla="*/ 954945 w 1040888"/>
              <a:gd name="connsiteY6" fmla="*/ 1279830 h 1361253"/>
              <a:gd name="connsiteX7" fmla="*/ 259746 w 1040888"/>
              <a:gd name="connsiteY7" fmla="*/ 948493 h 1361253"/>
              <a:gd name="connsiteX8" fmla="*/ 2598 w 1040888"/>
              <a:gd name="connsiteY8" fmla="*/ 212719 h 1361253"/>
              <a:gd name="connsiteX9" fmla="*/ 40885 w 1040888"/>
              <a:gd name="connsiteY9" fmla="*/ 0 h 1361253"/>
              <a:gd name="connsiteX0" fmla="*/ 40885 w 1040888"/>
              <a:gd name="connsiteY0" fmla="*/ 0 h 1361253"/>
              <a:gd name="connsiteX1" fmla="*/ 205216 w 1040888"/>
              <a:gd name="connsiteY1" fmla="*/ 196072 h 1361253"/>
              <a:gd name="connsiteX2" fmla="*/ 951824 w 1040888"/>
              <a:gd name="connsiteY2" fmla="*/ 1120756 h 1361253"/>
              <a:gd name="connsiteX3" fmla="*/ 950227 w 1040888"/>
              <a:gd name="connsiteY3" fmla="*/ 1039388 h 1361253"/>
              <a:gd name="connsiteX4" fmla="*/ 1040888 w 1040888"/>
              <a:gd name="connsiteY4" fmla="*/ 1202647 h 1361253"/>
              <a:gd name="connsiteX5" fmla="*/ 956542 w 1040888"/>
              <a:gd name="connsiteY5" fmla="*/ 1361253 h 1361253"/>
              <a:gd name="connsiteX6" fmla="*/ 954945 w 1040888"/>
              <a:gd name="connsiteY6" fmla="*/ 1279830 h 1361253"/>
              <a:gd name="connsiteX7" fmla="*/ 259746 w 1040888"/>
              <a:gd name="connsiteY7" fmla="*/ 948493 h 1361253"/>
              <a:gd name="connsiteX8" fmla="*/ 2598 w 1040888"/>
              <a:gd name="connsiteY8" fmla="*/ 212719 h 1361253"/>
              <a:gd name="connsiteX9" fmla="*/ 40885 w 1040888"/>
              <a:gd name="connsiteY9" fmla="*/ 0 h 1361253"/>
              <a:gd name="connsiteX0" fmla="*/ 47967 w 1040888"/>
              <a:gd name="connsiteY0" fmla="*/ 0 h 1313285"/>
              <a:gd name="connsiteX1" fmla="*/ 205216 w 1040888"/>
              <a:gd name="connsiteY1" fmla="*/ 148104 h 1313285"/>
              <a:gd name="connsiteX2" fmla="*/ 951824 w 1040888"/>
              <a:gd name="connsiteY2" fmla="*/ 1072788 h 1313285"/>
              <a:gd name="connsiteX3" fmla="*/ 950227 w 1040888"/>
              <a:gd name="connsiteY3" fmla="*/ 991420 h 1313285"/>
              <a:gd name="connsiteX4" fmla="*/ 1040888 w 1040888"/>
              <a:gd name="connsiteY4" fmla="*/ 1154679 h 1313285"/>
              <a:gd name="connsiteX5" fmla="*/ 956542 w 1040888"/>
              <a:gd name="connsiteY5" fmla="*/ 1313285 h 1313285"/>
              <a:gd name="connsiteX6" fmla="*/ 954945 w 1040888"/>
              <a:gd name="connsiteY6" fmla="*/ 1231862 h 1313285"/>
              <a:gd name="connsiteX7" fmla="*/ 259746 w 1040888"/>
              <a:gd name="connsiteY7" fmla="*/ 900525 h 1313285"/>
              <a:gd name="connsiteX8" fmla="*/ 2598 w 1040888"/>
              <a:gd name="connsiteY8" fmla="*/ 164751 h 1313285"/>
              <a:gd name="connsiteX9" fmla="*/ 47967 w 1040888"/>
              <a:gd name="connsiteY9" fmla="*/ 0 h 131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0888" h="1313285">
                <a:moveTo>
                  <a:pt x="47967" y="0"/>
                </a:moveTo>
                <a:cubicBezTo>
                  <a:pt x="100652" y="3669"/>
                  <a:pt x="152531" y="144435"/>
                  <a:pt x="205216" y="148104"/>
                </a:cubicBezTo>
                <a:cubicBezTo>
                  <a:pt x="36951" y="467984"/>
                  <a:pt x="479629" y="1034960"/>
                  <a:pt x="951824" y="1072788"/>
                </a:cubicBezTo>
                <a:cubicBezTo>
                  <a:pt x="951292" y="1045665"/>
                  <a:pt x="950759" y="1018543"/>
                  <a:pt x="950227" y="991420"/>
                </a:cubicBezTo>
                <a:lnTo>
                  <a:pt x="1040888" y="1154679"/>
                </a:lnTo>
                <a:lnTo>
                  <a:pt x="956542" y="1313285"/>
                </a:lnTo>
                <a:cubicBezTo>
                  <a:pt x="956010" y="1286144"/>
                  <a:pt x="955477" y="1259003"/>
                  <a:pt x="954945" y="1231862"/>
                </a:cubicBezTo>
                <a:cubicBezTo>
                  <a:pt x="687700" y="1214506"/>
                  <a:pt x="438091" y="1095541"/>
                  <a:pt x="259746" y="900525"/>
                </a:cubicBezTo>
                <a:cubicBezTo>
                  <a:pt x="75680" y="699254"/>
                  <a:pt x="-17079" y="433845"/>
                  <a:pt x="2598" y="164751"/>
                </a:cubicBezTo>
                <a:lnTo>
                  <a:pt x="47967" y="0"/>
                </a:lnTo>
                <a:close/>
              </a:path>
            </a:pathLst>
          </a:custGeom>
          <a:solidFill>
            <a:srgbClr val="00A2C4"/>
          </a:solidFill>
          <a:ln>
            <a:noFill/>
          </a:ln>
          <a:effectLst/>
        </p:spPr>
      </p:sp>
      <p:sp>
        <p:nvSpPr>
          <p:cNvPr id="153" name="TEST Text">
            <a:extLst>
              <a:ext uri="{FF2B5EF4-FFF2-40B4-BE49-F238E27FC236}">
                <a16:creationId xmlns:a16="http://schemas.microsoft.com/office/drawing/2014/main" id="{36A83F3B-8429-4E7D-9276-0A65B00A95FF}"/>
              </a:ext>
            </a:extLst>
          </p:cNvPr>
          <p:cNvSpPr txBox="1">
            <a:spLocks noChangeAspect="1"/>
          </p:cNvSpPr>
          <p:nvPr/>
        </p:nvSpPr>
        <p:spPr>
          <a:xfrm>
            <a:off x="6024557" y="5328244"/>
            <a:ext cx="319831" cy="95821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 defTabSz="379163"/>
            <a:r>
              <a:rPr lang="en-IE" sz="383" b="1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SoS</a:t>
            </a:r>
            <a:endParaRPr lang="en-GB" sz="383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5" name="DESIGN Text">
            <a:extLst>
              <a:ext uri="{FF2B5EF4-FFF2-40B4-BE49-F238E27FC236}">
                <a16:creationId xmlns:a16="http://schemas.microsoft.com/office/drawing/2014/main" id="{EDD5208C-83D3-4698-A7A7-3105ABFF1C4C}"/>
              </a:ext>
            </a:extLst>
          </p:cNvPr>
          <p:cNvSpPr txBox="1">
            <a:spLocks noChangeAspect="1"/>
          </p:cNvSpPr>
          <p:nvPr/>
        </p:nvSpPr>
        <p:spPr>
          <a:xfrm rot="21184560">
            <a:off x="6075504" y="5488029"/>
            <a:ext cx="295332" cy="86481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defTabSz="379163"/>
            <a:r>
              <a:rPr lang="en-IE" sz="402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 Sync</a:t>
            </a:r>
            <a:endParaRPr lang="en-GB" sz="402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6" name="PREP Text">
            <a:extLst>
              <a:ext uri="{FF2B5EF4-FFF2-40B4-BE49-F238E27FC236}">
                <a16:creationId xmlns:a16="http://schemas.microsoft.com/office/drawing/2014/main" id="{8F9591CD-7C8A-4138-B277-DC4B62255179}"/>
              </a:ext>
            </a:extLst>
          </p:cNvPr>
          <p:cNvSpPr txBox="1"/>
          <p:nvPr/>
        </p:nvSpPr>
        <p:spPr>
          <a:xfrm>
            <a:off x="5979888" y="5387658"/>
            <a:ext cx="387472" cy="22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79163"/>
            <a:r>
              <a:rPr lang="en-IE" sz="418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Execute</a:t>
            </a:r>
            <a:endParaRPr lang="en-GB" sz="418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116AD-97BE-465F-88C2-45956344255C}"/>
              </a:ext>
            </a:extLst>
          </p:cNvPr>
          <p:cNvSpPr txBox="1"/>
          <p:nvPr/>
        </p:nvSpPr>
        <p:spPr>
          <a:xfrm>
            <a:off x="6947606" y="5558518"/>
            <a:ext cx="93680" cy="16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62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5AA60F1-D033-4C5A-8290-644AA1D98FDE}"/>
              </a:ext>
            </a:extLst>
          </p:cNvPr>
          <p:cNvSpPr txBox="1"/>
          <p:nvPr/>
        </p:nvSpPr>
        <p:spPr>
          <a:xfrm>
            <a:off x="6017489" y="2994908"/>
            <a:ext cx="515295" cy="134643"/>
          </a:xfrm>
          <a:prstGeom prst="rect">
            <a:avLst/>
          </a:prstGeom>
          <a:solidFill>
            <a:srgbClr val="FFFFFF"/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 defTabSz="379163">
              <a:defRPr/>
            </a:pPr>
            <a:r>
              <a:rPr lang="en-US" sz="535" kern="0" spc="84">
                <a:solidFill>
                  <a:srgbClr val="5F5F61"/>
                </a:solidFill>
                <a:latin typeface="Verdana"/>
              </a:rPr>
              <a:t>Program Increment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F1AA70-FB98-43D9-98EB-96759C73BA8E}"/>
              </a:ext>
            </a:extLst>
          </p:cNvPr>
          <p:cNvGrpSpPr/>
          <p:nvPr/>
        </p:nvGrpSpPr>
        <p:grpSpPr>
          <a:xfrm>
            <a:off x="2810690" y="3333420"/>
            <a:ext cx="603816" cy="757914"/>
            <a:chOff x="2718783" y="1779721"/>
            <a:chExt cx="789605" cy="991118"/>
          </a:xfrm>
        </p:grpSpPr>
        <p:sp>
          <p:nvSpPr>
            <p:cNvPr id="172" name="Feature 1/3">
              <a:extLst>
                <a:ext uri="{FF2B5EF4-FFF2-40B4-BE49-F238E27FC236}">
                  <a16:creationId xmlns:a16="http://schemas.microsoft.com/office/drawing/2014/main" id="{9E76E130-F291-4627-87BE-348B57ADE3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253" y="1783958"/>
              <a:ext cx="307847" cy="309998"/>
            </a:xfrm>
            <a:prstGeom prst="ellipse">
              <a:avLst/>
            </a:prstGeom>
            <a:solidFill>
              <a:srgbClr val="00A2C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18678">
                <a:defRPr/>
              </a:pPr>
              <a:r>
                <a:rPr lang="en-GB" sz="349" kern="0">
                  <a:solidFill>
                    <a:srgbClr val="FFFFFF"/>
                  </a:solidFill>
                  <a:latin typeface="Verdana"/>
                </a:rPr>
                <a:t>Program</a:t>
              </a:r>
            </a:p>
            <a:p>
              <a:pPr algn="ctr" defTabSz="318678">
                <a:defRPr/>
              </a:pPr>
              <a:r>
                <a:rPr lang="en-GB" sz="349" kern="0">
                  <a:solidFill>
                    <a:srgbClr val="FFFFFF"/>
                  </a:solidFill>
                  <a:latin typeface="Verdana"/>
                </a:rPr>
                <a:t>Epic</a:t>
              </a:r>
            </a:p>
          </p:txBody>
        </p:sp>
        <p:grpSp>
          <p:nvGrpSpPr>
            <p:cNvPr id="159" name="PROGRAM BACKLOG FUNNEL OBJECTS">
              <a:extLst>
                <a:ext uri="{FF2B5EF4-FFF2-40B4-BE49-F238E27FC236}">
                  <a16:creationId xmlns:a16="http://schemas.microsoft.com/office/drawing/2014/main" id="{AB64400A-E8B0-4990-8313-8EEAD860BB01}"/>
                </a:ext>
              </a:extLst>
            </p:cNvPr>
            <p:cNvGrpSpPr/>
            <p:nvPr/>
          </p:nvGrpSpPr>
          <p:grpSpPr>
            <a:xfrm>
              <a:off x="2718783" y="1779721"/>
              <a:ext cx="789605" cy="991118"/>
              <a:chOff x="2480245" y="1939435"/>
              <a:chExt cx="1235473" cy="1672754"/>
            </a:xfrm>
          </p:grpSpPr>
          <p:sp>
            <p:nvSpPr>
              <p:cNvPr id="160" name="Circle 4/4">
                <a:extLst>
                  <a:ext uri="{FF2B5EF4-FFF2-40B4-BE49-F238E27FC236}">
                    <a16:creationId xmlns:a16="http://schemas.microsoft.com/office/drawing/2014/main" id="{1633CFD0-067B-455A-B81C-191C9BE7D496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61" name="Circle 3/4">
                <a:extLst>
                  <a:ext uri="{FF2B5EF4-FFF2-40B4-BE49-F238E27FC236}">
                    <a16:creationId xmlns:a16="http://schemas.microsoft.com/office/drawing/2014/main" id="{17C2219C-7BDA-4BBC-B1CC-70732A6291E7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62" name="Circle 2/4">
                <a:extLst>
                  <a:ext uri="{FF2B5EF4-FFF2-40B4-BE49-F238E27FC236}">
                    <a16:creationId xmlns:a16="http://schemas.microsoft.com/office/drawing/2014/main" id="{44EEFD73-8EB3-45B8-A0D1-5F48542CF70E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63" name="Circle 1/4">
                <a:extLst>
                  <a:ext uri="{FF2B5EF4-FFF2-40B4-BE49-F238E27FC236}">
                    <a16:creationId xmlns:a16="http://schemas.microsoft.com/office/drawing/2014/main" id="{F7AE2112-AECE-4AD4-A62B-1CDBB82E338B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64" name="Feature 3/3">
                <a:extLst>
                  <a:ext uri="{FF2B5EF4-FFF2-40B4-BE49-F238E27FC236}">
                    <a16:creationId xmlns:a16="http://schemas.microsoft.com/office/drawing/2014/main" id="{7B3B472D-E9AF-4C26-A8BD-78FDBB79FA36}"/>
                  </a:ext>
                </a:extLst>
              </p:cNvPr>
              <p:cNvSpPr/>
              <p:nvPr/>
            </p:nvSpPr>
            <p:spPr>
              <a:xfrm>
                <a:off x="3247023" y="2285975"/>
                <a:ext cx="360000" cy="360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solidFill>
                      <a:srgbClr val="FFFFFF"/>
                    </a:solidFill>
                    <a:latin typeface="Verdana"/>
                  </a:rPr>
                  <a:t>Feature</a:t>
                </a:r>
              </a:p>
            </p:txBody>
          </p:sp>
          <p:sp>
            <p:nvSpPr>
              <p:cNvPr id="165" name="Feature 2/3">
                <a:extLst>
                  <a:ext uri="{FF2B5EF4-FFF2-40B4-BE49-F238E27FC236}">
                    <a16:creationId xmlns:a16="http://schemas.microsoft.com/office/drawing/2014/main" id="{76A42464-FAAC-43A9-B680-271C2A4AA8B3}"/>
                  </a:ext>
                </a:extLst>
              </p:cNvPr>
              <p:cNvSpPr/>
              <p:nvPr/>
            </p:nvSpPr>
            <p:spPr>
              <a:xfrm>
                <a:off x="2503336" y="1939435"/>
                <a:ext cx="555998" cy="581312"/>
              </a:xfrm>
              <a:prstGeom prst="ellipse">
                <a:avLst/>
              </a:prstGeom>
              <a:solidFill>
                <a:srgbClr val="7030A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solidFill>
                      <a:srgbClr val="FFFFFF"/>
                    </a:solidFill>
                    <a:latin typeface="Verdana"/>
                  </a:rPr>
                  <a:t>Capability</a:t>
                </a:r>
              </a:p>
            </p:txBody>
          </p:sp>
          <p:sp>
            <p:nvSpPr>
              <p:cNvPr id="167" name="Program Backlog Funnel">
                <a:extLst>
                  <a:ext uri="{FF2B5EF4-FFF2-40B4-BE49-F238E27FC236}">
                    <a16:creationId xmlns:a16="http://schemas.microsoft.com/office/drawing/2014/main" id="{F1421D6F-4C07-4B06-8CE0-8CE6EE6B111E}"/>
                  </a:ext>
                </a:extLst>
              </p:cNvPr>
              <p:cNvSpPr/>
              <p:nvPr/>
            </p:nvSpPr>
            <p:spPr>
              <a:xfrm>
                <a:off x="2480245" y="2522128"/>
                <a:ext cx="1235473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  <a:alpha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r>
                  <a:rPr lang="en-GB" sz="414" kern="0">
                    <a:solidFill>
                      <a:srgbClr val="FFFFFF"/>
                    </a:solidFill>
                    <a:latin typeface="Verdana"/>
                  </a:rPr>
                  <a:t>Solution Backlog</a:t>
                </a:r>
              </a:p>
              <a:p>
                <a:pPr algn="ctr" defTabSz="379163">
                  <a:defRPr/>
                </a:pPr>
                <a:endParaRPr lang="en-GB" sz="414" kern="0">
                  <a:solidFill>
                    <a:srgbClr val="FFFFFF"/>
                  </a:solidFill>
                  <a:latin typeface="Verdana"/>
                </a:endParaRPr>
              </a:p>
            </p:txBody>
          </p:sp>
        </p:grp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AAADF434-D36D-4E59-A2AF-0FCA7A78CD1C}"/>
              </a:ext>
            </a:extLst>
          </p:cNvPr>
          <p:cNvSpPr txBox="1"/>
          <p:nvPr/>
        </p:nvSpPr>
        <p:spPr>
          <a:xfrm rot="3355886">
            <a:off x="7510612" y="3538109"/>
            <a:ext cx="301767" cy="163563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 defTabSz="318678"/>
            <a:r>
              <a:rPr lang="en-US" sz="459" kern="0" spc="7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Demo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CCA359C-DE12-4AE5-89E4-1ED2795798F8}"/>
              </a:ext>
            </a:extLst>
          </p:cNvPr>
          <p:cNvSpPr txBox="1"/>
          <p:nvPr/>
        </p:nvSpPr>
        <p:spPr>
          <a:xfrm rot="19941994">
            <a:off x="4626426" y="3275754"/>
            <a:ext cx="573630" cy="139418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0" tIns="0" rIns="0" bIns="0" numCol="1" rtlCol="0">
            <a:prstTxWarp prst="textArchUp">
              <a:avLst/>
            </a:prstTxWarp>
            <a:noAutofit/>
          </a:bodyPr>
          <a:lstStyle/>
          <a:p>
            <a:pPr algn="ctr" defTabSz="318678"/>
            <a:r>
              <a:rPr lang="en-US" sz="459" kern="0" spc="7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Retrospective</a:t>
            </a:r>
          </a:p>
        </p:txBody>
      </p:sp>
      <p:pic>
        <p:nvPicPr>
          <p:cNvPr id="178" name="Picture 177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67E931FB-09FE-4C44-B273-A26CB37B2F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84" y="3332713"/>
            <a:ext cx="310338" cy="232754"/>
          </a:xfrm>
          <a:prstGeom prst="rect">
            <a:avLst/>
          </a:prstGeom>
        </p:spPr>
      </p:pic>
      <p:pic>
        <p:nvPicPr>
          <p:cNvPr id="179" name="Picture 178" descr="A picture containing indoor&#10;&#10;Description automatically generated">
            <a:extLst>
              <a:ext uri="{FF2B5EF4-FFF2-40B4-BE49-F238E27FC236}">
                <a16:creationId xmlns:a16="http://schemas.microsoft.com/office/drawing/2014/main" id="{AC992B7D-CCF0-47B4-AA98-E412BB68C8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0595" y="3319283"/>
            <a:ext cx="240691" cy="224645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3F14958C-9093-4480-ADB2-41DCCAF6B0D7}"/>
              </a:ext>
            </a:extLst>
          </p:cNvPr>
          <p:cNvSpPr txBox="1"/>
          <p:nvPr/>
        </p:nvSpPr>
        <p:spPr>
          <a:xfrm>
            <a:off x="6402136" y="3865896"/>
            <a:ext cx="431542" cy="22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18">
                <a:solidFill>
                  <a:schemeClr val="accent3">
                    <a:lumMod val="50000"/>
                  </a:schemeClr>
                </a:solidFill>
              </a:rPr>
              <a:t>Ceremonies</a:t>
            </a:r>
            <a:endParaRPr lang="en-US" sz="418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B4B5537D-8B17-4456-9F79-67DD255BE6A0}"/>
              </a:ext>
            </a:extLst>
          </p:cNvPr>
          <p:cNvSpPr txBox="1"/>
          <p:nvPr/>
        </p:nvSpPr>
        <p:spPr>
          <a:xfrm>
            <a:off x="5614569" y="3902354"/>
            <a:ext cx="265639" cy="22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18">
                <a:solidFill>
                  <a:schemeClr val="accent3">
                    <a:lumMod val="50000"/>
                  </a:schemeClr>
                </a:solidFill>
              </a:rPr>
              <a:t>Roles</a:t>
            </a:r>
            <a:endParaRPr lang="en-US" sz="418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8A9A8B00-9CAB-40DD-A2A9-CFD027309508}"/>
              </a:ext>
            </a:extLst>
          </p:cNvPr>
          <p:cNvSpPr>
            <a:spLocks noChangeAspect="1"/>
          </p:cNvSpPr>
          <p:nvPr/>
        </p:nvSpPr>
        <p:spPr>
          <a:xfrm>
            <a:off x="6462362" y="4398881"/>
            <a:ext cx="394847" cy="125471"/>
          </a:xfrm>
          <a:prstGeom prst="roundRect">
            <a:avLst/>
          </a:pr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r>
              <a:rPr lang="en-US" sz="306" kern="0">
                <a:solidFill>
                  <a:srgbClr val="FFFFFF"/>
                </a:solidFill>
                <a:latin typeface="Verdana"/>
              </a:rPr>
              <a:t>Backlog Elaboration</a:t>
            </a:r>
            <a:endParaRPr lang="en-IE" sz="306" kern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CD2E6-0AFC-4DD3-826F-084EA66EB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193" y="4919070"/>
            <a:ext cx="645226" cy="288884"/>
          </a:xfrm>
          <a:prstGeom prst="rect">
            <a:avLst/>
          </a:prstGeom>
        </p:spPr>
      </p:pic>
      <p:pic>
        <p:nvPicPr>
          <p:cNvPr id="5" name="Picture 4" descr="A picture containing text, tool&#10;&#10;Description automatically generated">
            <a:extLst>
              <a:ext uri="{FF2B5EF4-FFF2-40B4-BE49-F238E27FC236}">
                <a16:creationId xmlns:a16="http://schemas.microsoft.com/office/drawing/2014/main" id="{A0D4E4DC-E4EA-4C6A-9457-6951E11FD8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367" y="3224214"/>
            <a:ext cx="282702" cy="3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2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  <p:bldP spid="107" grpId="0" animBg="1"/>
      <p:bldP spid="128" grpId="0" animBg="1"/>
      <p:bldP spid="129" grpId="0" animBg="1"/>
      <p:bldP spid="130" grpId="0" animBg="1"/>
      <p:bldP spid="137" grpId="0" animBg="1"/>
      <p:bldP spid="141" grpId="0" animBg="1"/>
      <p:bldP spid="142" grpId="0" animBg="1"/>
      <p:bldP spid="143" grpId="0" animBg="1"/>
      <p:bldP spid="144" grpId="0" animBg="1"/>
      <p:bldP spid="158" grpId="0" animBg="1"/>
      <p:bldP spid="18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 Start">
            <a:extLst>
              <a:ext uri="{FF2B5EF4-FFF2-40B4-BE49-F238E27FC236}">
                <a16:creationId xmlns:a16="http://schemas.microsoft.com/office/drawing/2014/main" id="{3A274829-79B5-4261-8958-450566CD12C8}"/>
              </a:ext>
            </a:extLst>
          </p:cNvPr>
          <p:cNvSpPr/>
          <p:nvPr/>
        </p:nvSpPr>
        <p:spPr>
          <a:xfrm rot="10800000">
            <a:off x="6158049" y="4333932"/>
            <a:ext cx="515487" cy="77710"/>
          </a:xfrm>
          <a:prstGeom prst="leftArrow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E6AA91B-B9A1-4CD2-9AA5-D1391ABAF414}"/>
              </a:ext>
            </a:extLst>
          </p:cNvPr>
          <p:cNvGrpSpPr/>
          <p:nvPr/>
        </p:nvGrpSpPr>
        <p:grpSpPr>
          <a:xfrm>
            <a:off x="5783230" y="3526970"/>
            <a:ext cx="644205" cy="803983"/>
            <a:chOff x="4061202" y="2055420"/>
            <a:chExt cx="741723" cy="10513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200208-3E5A-4928-BF3C-CE83393C449A}"/>
                </a:ext>
              </a:extLst>
            </p:cNvPr>
            <p:cNvGrpSpPr>
              <a:grpSpLocks noChangeAspect="1"/>
            </p:cNvGrpSpPr>
            <p:nvPr/>
          </p:nvGrpSpPr>
          <p:grpSpPr>
            <a:xfrm rot="2221527">
              <a:off x="4312105" y="2055420"/>
              <a:ext cx="466601" cy="544667"/>
              <a:chOff x="2324784" y="2078409"/>
              <a:chExt cx="784280" cy="915498"/>
            </a:xfrm>
          </p:grpSpPr>
          <p:sp>
            <p:nvSpPr>
              <p:cNvPr id="14" name="Feature 1/3">
                <a:extLst>
                  <a:ext uri="{FF2B5EF4-FFF2-40B4-BE49-F238E27FC236}">
                    <a16:creationId xmlns:a16="http://schemas.microsoft.com/office/drawing/2014/main" id="{78495B7C-5043-46A6-BD36-4C4FD3BD42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4784" y="2078409"/>
                <a:ext cx="784280" cy="789760"/>
              </a:xfrm>
              <a:prstGeom prst="ellipse">
                <a:avLst/>
              </a:prstGeom>
              <a:solidFill>
                <a:srgbClr val="00A2C4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18678">
                  <a:defRPr/>
                </a:pPr>
                <a:endParaRPr lang="en-GB" sz="279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6E262D-3A7C-46E3-8ACA-166666F30C6D}"/>
                  </a:ext>
                </a:extLst>
              </p:cNvPr>
              <p:cNvSpPr txBox="1"/>
              <p:nvPr/>
            </p:nvSpPr>
            <p:spPr>
              <a:xfrm>
                <a:off x="2365705" y="2176114"/>
                <a:ext cx="696024" cy="817793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Up">
                  <a:avLst/>
                </a:prstTxWarp>
                <a:spAutoFit/>
              </a:bodyPr>
              <a:lstStyle/>
              <a:p>
                <a:pPr algn="ctr" defTabSz="318678">
                  <a:defRPr/>
                </a:pPr>
                <a:r>
                  <a:rPr lang="en-US" sz="349" kern="0">
                    <a:solidFill>
                      <a:srgbClr val="FFFFFF"/>
                    </a:solidFill>
                    <a:latin typeface="Verdana"/>
                  </a:rPr>
                  <a:t>Program  Epic</a:t>
                </a:r>
              </a:p>
            </p:txBody>
          </p:sp>
        </p:grpSp>
        <p:grpSp>
          <p:nvGrpSpPr>
            <p:cNvPr id="5" name="PROGRAM BACKLOG FUNNEL OBJECTS">
              <a:extLst>
                <a:ext uri="{FF2B5EF4-FFF2-40B4-BE49-F238E27FC236}">
                  <a16:creationId xmlns:a16="http://schemas.microsoft.com/office/drawing/2014/main" id="{46E568EC-46FC-4EC1-BB05-82F3C66E74CA}"/>
                </a:ext>
              </a:extLst>
            </p:cNvPr>
            <p:cNvGrpSpPr/>
            <p:nvPr/>
          </p:nvGrpSpPr>
          <p:grpSpPr>
            <a:xfrm>
              <a:off x="4061202" y="2150097"/>
              <a:ext cx="741723" cy="956685"/>
              <a:chOff x="2581974" y="1997549"/>
              <a:chExt cx="1160555" cy="1614640"/>
            </a:xfrm>
          </p:grpSpPr>
          <p:sp>
            <p:nvSpPr>
              <p:cNvPr id="6" name="Circle 4/4">
                <a:extLst>
                  <a:ext uri="{FF2B5EF4-FFF2-40B4-BE49-F238E27FC236}">
                    <a16:creationId xmlns:a16="http://schemas.microsoft.com/office/drawing/2014/main" id="{C1356E29-648D-4C40-8706-691ADDE3C3DA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7" name="Circle 3/4">
                <a:extLst>
                  <a:ext uri="{FF2B5EF4-FFF2-40B4-BE49-F238E27FC236}">
                    <a16:creationId xmlns:a16="http://schemas.microsoft.com/office/drawing/2014/main" id="{277A23E3-63CD-4086-B21F-49702A92C5BF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8" name="Circle 2/4">
                <a:extLst>
                  <a:ext uri="{FF2B5EF4-FFF2-40B4-BE49-F238E27FC236}">
                    <a16:creationId xmlns:a16="http://schemas.microsoft.com/office/drawing/2014/main" id="{FC778707-FB87-4E99-BFCE-020F6372CB96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9" name="Circle 1/4">
                <a:extLst>
                  <a:ext uri="{FF2B5EF4-FFF2-40B4-BE49-F238E27FC236}">
                    <a16:creationId xmlns:a16="http://schemas.microsoft.com/office/drawing/2014/main" id="{06BAFC92-C950-4CB5-8CC7-986CB6849483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0" name="Feature 3/3">
                <a:extLst>
                  <a:ext uri="{FF2B5EF4-FFF2-40B4-BE49-F238E27FC236}">
                    <a16:creationId xmlns:a16="http://schemas.microsoft.com/office/drawing/2014/main" id="{7F70F18C-235E-473E-A63D-B26ED2771BB4}"/>
                  </a:ext>
                </a:extLst>
              </p:cNvPr>
              <p:cNvSpPr/>
              <p:nvPr/>
            </p:nvSpPr>
            <p:spPr>
              <a:xfrm>
                <a:off x="3247023" y="2285975"/>
                <a:ext cx="360000" cy="360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solidFill>
                      <a:srgbClr val="FFFFFF"/>
                    </a:solidFill>
                    <a:latin typeface="Verdana"/>
                  </a:rPr>
                  <a:t>Feature</a:t>
                </a:r>
              </a:p>
            </p:txBody>
          </p:sp>
          <p:sp>
            <p:nvSpPr>
              <p:cNvPr id="11" name="Feature 2/3">
                <a:extLst>
                  <a:ext uri="{FF2B5EF4-FFF2-40B4-BE49-F238E27FC236}">
                    <a16:creationId xmlns:a16="http://schemas.microsoft.com/office/drawing/2014/main" id="{0BF988CD-630B-4DA3-B64D-D13E6FC7D374}"/>
                  </a:ext>
                </a:extLst>
              </p:cNvPr>
              <p:cNvSpPr/>
              <p:nvPr/>
            </p:nvSpPr>
            <p:spPr>
              <a:xfrm>
                <a:off x="2649139" y="2160746"/>
                <a:ext cx="360000" cy="360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solidFill>
                      <a:srgbClr val="FFFFFF"/>
                    </a:solidFill>
                    <a:latin typeface="Verdana"/>
                  </a:rPr>
                  <a:t>Feature</a:t>
                </a:r>
              </a:p>
            </p:txBody>
          </p:sp>
          <p:sp>
            <p:nvSpPr>
              <p:cNvPr id="12" name="Feature 1/3">
                <a:extLst>
                  <a:ext uri="{FF2B5EF4-FFF2-40B4-BE49-F238E27FC236}">
                    <a16:creationId xmlns:a16="http://schemas.microsoft.com/office/drawing/2014/main" id="{868CDD46-47C4-41BF-A5F4-FC4EC75044C4}"/>
                  </a:ext>
                </a:extLst>
              </p:cNvPr>
              <p:cNvSpPr/>
              <p:nvPr/>
            </p:nvSpPr>
            <p:spPr>
              <a:xfrm>
                <a:off x="2995297" y="1997549"/>
                <a:ext cx="360000" cy="360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solidFill>
                      <a:srgbClr val="FFFFFF"/>
                    </a:solidFill>
                    <a:latin typeface="Verdana"/>
                  </a:rPr>
                  <a:t>Feature</a:t>
                </a:r>
              </a:p>
            </p:txBody>
          </p:sp>
          <p:sp>
            <p:nvSpPr>
              <p:cNvPr id="13" name="Program Backlog Funnel">
                <a:extLst>
                  <a:ext uri="{FF2B5EF4-FFF2-40B4-BE49-F238E27FC236}">
                    <a16:creationId xmlns:a16="http://schemas.microsoft.com/office/drawing/2014/main" id="{DAF10A4B-E68B-47FA-877B-E9DB9C8E9C2B}"/>
                  </a:ext>
                </a:extLst>
              </p:cNvPr>
              <p:cNvSpPr/>
              <p:nvPr/>
            </p:nvSpPr>
            <p:spPr>
              <a:xfrm>
                <a:off x="2581974" y="2522129"/>
                <a:ext cx="1160555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  <a:alpha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r>
                  <a:rPr lang="en-GB" sz="459" kern="0">
                    <a:solidFill>
                      <a:srgbClr val="FFFFFF"/>
                    </a:solidFill>
                    <a:latin typeface="Verdana"/>
                  </a:rPr>
                  <a:t>Program Backlog</a:t>
                </a:r>
              </a:p>
              <a:p>
                <a:pPr algn="ctr" defTabSz="379163">
                  <a:defRPr/>
                </a:pPr>
                <a:endParaRPr lang="en-GB" sz="459" kern="0">
                  <a:solidFill>
                    <a:srgbClr val="FFFFFF"/>
                  </a:solidFill>
                  <a:latin typeface="Verdana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7F9911-9EAC-4795-8A5F-E6ADEEFA4F59}"/>
              </a:ext>
            </a:extLst>
          </p:cNvPr>
          <p:cNvGrpSpPr/>
          <p:nvPr/>
        </p:nvGrpSpPr>
        <p:grpSpPr>
          <a:xfrm>
            <a:off x="6587987" y="5032376"/>
            <a:ext cx="634534" cy="741099"/>
            <a:chOff x="5491129" y="2497120"/>
            <a:chExt cx="1191366" cy="1505094"/>
          </a:xfrm>
        </p:grpSpPr>
        <p:sp>
          <p:nvSpPr>
            <p:cNvPr id="17" name="SPIKE">
              <a:extLst>
                <a:ext uri="{FF2B5EF4-FFF2-40B4-BE49-F238E27FC236}">
                  <a16:creationId xmlns:a16="http://schemas.microsoft.com/office/drawing/2014/main" id="{4F53B3EE-75A6-4F39-9CBB-D4292C6F716A}"/>
                </a:ext>
              </a:extLst>
            </p:cNvPr>
            <p:cNvSpPr/>
            <p:nvPr/>
          </p:nvSpPr>
          <p:spPr>
            <a:xfrm>
              <a:off x="6084210" y="3091118"/>
              <a:ext cx="174830" cy="174830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8" name="Defect 2">
              <a:extLst>
                <a:ext uri="{FF2B5EF4-FFF2-40B4-BE49-F238E27FC236}">
                  <a16:creationId xmlns:a16="http://schemas.microsoft.com/office/drawing/2014/main" id="{65CF6E54-8FD0-4EE2-97F3-304BEDE5A70F}"/>
                </a:ext>
              </a:extLst>
            </p:cNvPr>
            <p:cNvSpPr/>
            <p:nvPr/>
          </p:nvSpPr>
          <p:spPr>
            <a:xfrm>
              <a:off x="6119812" y="3463373"/>
              <a:ext cx="139864" cy="139864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9" name="Defect">
              <a:extLst>
                <a:ext uri="{FF2B5EF4-FFF2-40B4-BE49-F238E27FC236}">
                  <a16:creationId xmlns:a16="http://schemas.microsoft.com/office/drawing/2014/main" id="{C3CB49B5-D068-42C9-91A8-F9DC6CC70FD4}"/>
                </a:ext>
              </a:extLst>
            </p:cNvPr>
            <p:cNvSpPr/>
            <p:nvPr/>
          </p:nvSpPr>
          <p:spPr>
            <a:xfrm>
              <a:off x="6264726" y="2663447"/>
              <a:ext cx="417769" cy="439895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382" kern="0">
                  <a:solidFill>
                    <a:srgbClr val="FFFFFF"/>
                  </a:solidFill>
                  <a:latin typeface="Verdana"/>
                </a:rPr>
                <a:t>Defect</a:t>
              </a:r>
            </a:p>
          </p:txBody>
        </p:sp>
        <p:sp>
          <p:nvSpPr>
            <p:cNvPr id="20" name="SPIKE 2">
              <a:extLst>
                <a:ext uri="{FF2B5EF4-FFF2-40B4-BE49-F238E27FC236}">
                  <a16:creationId xmlns:a16="http://schemas.microsoft.com/office/drawing/2014/main" id="{DC46231E-A85F-4AA4-9962-DE2937B2A5E7}"/>
                </a:ext>
              </a:extLst>
            </p:cNvPr>
            <p:cNvSpPr/>
            <p:nvPr/>
          </p:nvSpPr>
          <p:spPr>
            <a:xfrm>
              <a:off x="5935739" y="2497120"/>
              <a:ext cx="417769" cy="439895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382" kern="0">
                  <a:solidFill>
                    <a:srgbClr val="FFFFFF"/>
                  </a:solidFill>
                  <a:latin typeface="Verdana"/>
                </a:rPr>
                <a:t>SPIKE</a:t>
              </a:r>
            </a:p>
          </p:txBody>
        </p:sp>
        <p:sp>
          <p:nvSpPr>
            <p:cNvPr id="21" name="Story 6/3">
              <a:extLst>
                <a:ext uri="{FF2B5EF4-FFF2-40B4-BE49-F238E27FC236}">
                  <a16:creationId xmlns:a16="http://schemas.microsoft.com/office/drawing/2014/main" id="{D8BC32E9-1115-4F99-B42B-ED73C8C90CDD}"/>
                </a:ext>
              </a:extLst>
            </p:cNvPr>
            <p:cNvSpPr/>
            <p:nvPr/>
          </p:nvSpPr>
          <p:spPr>
            <a:xfrm>
              <a:off x="6076365" y="3862350"/>
              <a:ext cx="139864" cy="13986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2" name="Story 5/3">
              <a:extLst>
                <a:ext uri="{FF2B5EF4-FFF2-40B4-BE49-F238E27FC236}">
                  <a16:creationId xmlns:a16="http://schemas.microsoft.com/office/drawing/2014/main" id="{B95CF13D-F94A-4197-AB0C-67B466EE87CB}"/>
                </a:ext>
              </a:extLst>
            </p:cNvPr>
            <p:cNvSpPr/>
            <p:nvPr/>
          </p:nvSpPr>
          <p:spPr>
            <a:xfrm>
              <a:off x="5937816" y="3821075"/>
              <a:ext cx="139864" cy="13986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3" name="Story 4/3">
              <a:extLst>
                <a:ext uri="{FF2B5EF4-FFF2-40B4-BE49-F238E27FC236}">
                  <a16:creationId xmlns:a16="http://schemas.microsoft.com/office/drawing/2014/main" id="{4F314BD2-6DEC-4402-AB3D-CF0CCEA90926}"/>
                </a:ext>
              </a:extLst>
            </p:cNvPr>
            <p:cNvSpPr/>
            <p:nvPr/>
          </p:nvSpPr>
          <p:spPr>
            <a:xfrm>
              <a:off x="5914018" y="3323478"/>
              <a:ext cx="139864" cy="13986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4" name="Story 3/3">
              <a:extLst>
                <a:ext uri="{FF2B5EF4-FFF2-40B4-BE49-F238E27FC236}">
                  <a16:creationId xmlns:a16="http://schemas.microsoft.com/office/drawing/2014/main" id="{C6E190B9-FBDE-4715-988C-E668C4B3D031}"/>
                </a:ext>
              </a:extLst>
            </p:cNvPr>
            <p:cNvSpPr/>
            <p:nvPr/>
          </p:nvSpPr>
          <p:spPr>
            <a:xfrm>
              <a:off x="5765995" y="3148649"/>
              <a:ext cx="174830" cy="174830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5" name="Story 2/3">
              <a:extLst>
                <a:ext uri="{FF2B5EF4-FFF2-40B4-BE49-F238E27FC236}">
                  <a16:creationId xmlns:a16="http://schemas.microsoft.com/office/drawing/2014/main" id="{13DC3104-3FC9-4533-85C4-A052CBD14EB5}"/>
                </a:ext>
              </a:extLst>
            </p:cNvPr>
            <p:cNvSpPr/>
            <p:nvPr/>
          </p:nvSpPr>
          <p:spPr>
            <a:xfrm>
              <a:off x="5595264" y="2659051"/>
              <a:ext cx="417769" cy="43989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382" kern="0">
                  <a:solidFill>
                    <a:srgbClr val="FFFFFF"/>
                  </a:solidFill>
                  <a:latin typeface="Verdana"/>
                </a:rPr>
                <a:t>Story</a:t>
              </a:r>
            </a:p>
          </p:txBody>
        </p:sp>
        <p:sp>
          <p:nvSpPr>
            <p:cNvPr id="26" name="Team Backlog Funnel">
              <a:extLst>
                <a:ext uri="{FF2B5EF4-FFF2-40B4-BE49-F238E27FC236}">
                  <a16:creationId xmlns:a16="http://schemas.microsoft.com/office/drawing/2014/main" id="{F5C02300-C413-400C-B391-11EBCE518DDE}"/>
                </a:ext>
              </a:extLst>
            </p:cNvPr>
            <p:cNvSpPr/>
            <p:nvPr/>
          </p:nvSpPr>
          <p:spPr>
            <a:xfrm>
              <a:off x="5491129" y="2938810"/>
              <a:ext cx="1166941" cy="909116"/>
            </a:xfrm>
            <a:custGeom>
              <a:avLst/>
              <a:gdLst>
                <a:gd name="connsiteX0" fmla="*/ 577362 w 1764197"/>
                <a:gd name="connsiteY0" fmla="*/ 1035115 h 1440160"/>
                <a:gd name="connsiteX1" fmla="*/ 1186834 w 1764197"/>
                <a:gd name="connsiteY1" fmla="*/ 1035115 h 1440160"/>
                <a:gd name="connsiteX2" fmla="*/ 1110698 w 1764197"/>
                <a:gd name="connsiteY2" fmla="*/ 1440160 h 1440160"/>
                <a:gd name="connsiteX3" fmla="*/ 882098 w 1764197"/>
                <a:gd name="connsiteY3" fmla="*/ 1440160 h 1440160"/>
                <a:gd name="connsiteX4" fmla="*/ 653498 w 1764197"/>
                <a:gd name="connsiteY4" fmla="*/ 1440160 h 1440160"/>
                <a:gd name="connsiteX5" fmla="*/ 432346 w 1764197"/>
                <a:gd name="connsiteY5" fmla="*/ 742583 h 1440160"/>
                <a:gd name="connsiteX6" fmla="*/ 1331853 w 1764197"/>
                <a:gd name="connsiteY6" fmla="*/ 742583 h 1440160"/>
                <a:gd name="connsiteX7" fmla="*/ 1204773 w 1764197"/>
                <a:gd name="connsiteY7" fmla="*/ 939686 h 1440160"/>
                <a:gd name="connsiteX8" fmla="*/ 1200371 w 1764197"/>
                <a:gd name="connsiteY8" fmla="*/ 963107 h 1440160"/>
                <a:gd name="connsiteX9" fmla="*/ 563828 w 1764197"/>
                <a:gd name="connsiteY9" fmla="*/ 963107 h 1440160"/>
                <a:gd name="connsiteX10" fmla="*/ 559425 w 1764197"/>
                <a:gd name="connsiteY10" fmla="*/ 939686 h 1440160"/>
                <a:gd name="connsiteX11" fmla="*/ 243739 w 1764197"/>
                <a:gd name="connsiteY11" fmla="*/ 450050 h 1440160"/>
                <a:gd name="connsiteX12" fmla="*/ 1520460 w 1764197"/>
                <a:gd name="connsiteY12" fmla="*/ 450050 h 1440160"/>
                <a:gd name="connsiteX13" fmla="*/ 1378279 w 1764197"/>
                <a:gd name="connsiteY13" fmla="*/ 670575 h 1440160"/>
                <a:gd name="connsiteX14" fmla="*/ 385919 w 1764197"/>
                <a:gd name="connsiteY14" fmla="*/ 670575 h 1440160"/>
                <a:gd name="connsiteX15" fmla="*/ 90010 w 1764197"/>
                <a:gd name="connsiteY15" fmla="*/ 0 h 1440160"/>
                <a:gd name="connsiteX16" fmla="*/ 1674187 w 1764197"/>
                <a:gd name="connsiteY16" fmla="*/ 0 h 1440160"/>
                <a:gd name="connsiteX17" fmla="*/ 1757124 w 1764197"/>
                <a:gd name="connsiteY17" fmla="*/ 54974 h 1440160"/>
                <a:gd name="connsiteX18" fmla="*/ 1760563 w 1764197"/>
                <a:gd name="connsiteY18" fmla="*/ 72008 h 1440160"/>
                <a:gd name="connsiteX19" fmla="*/ 1764196 w 1764197"/>
                <a:gd name="connsiteY19" fmla="*/ 72008 h 1440160"/>
                <a:gd name="connsiteX20" fmla="*/ 1761429 w 1764197"/>
                <a:gd name="connsiteY20" fmla="*/ 76300 h 1440160"/>
                <a:gd name="connsiteX21" fmla="*/ 1764197 w 1764197"/>
                <a:gd name="connsiteY21" fmla="*/ 90010 h 1440160"/>
                <a:gd name="connsiteX22" fmla="*/ 1709223 w 1764197"/>
                <a:gd name="connsiteY22" fmla="*/ 172947 h 1440160"/>
                <a:gd name="connsiteX23" fmla="*/ 1697605 w 1764197"/>
                <a:gd name="connsiteY23" fmla="*/ 175292 h 1440160"/>
                <a:gd name="connsiteX24" fmla="*/ 1566885 w 1764197"/>
                <a:gd name="connsiteY24" fmla="*/ 378042 h 1440160"/>
                <a:gd name="connsiteX25" fmla="*/ 197312 w 1764197"/>
                <a:gd name="connsiteY25" fmla="*/ 378042 h 1440160"/>
                <a:gd name="connsiteX26" fmla="*/ 66591 w 1764197"/>
                <a:gd name="connsiteY26" fmla="*/ 175292 h 1440160"/>
                <a:gd name="connsiteX27" fmla="*/ 54974 w 1764197"/>
                <a:gd name="connsiteY27" fmla="*/ 172947 h 1440160"/>
                <a:gd name="connsiteX28" fmla="*/ 0 w 1764197"/>
                <a:gd name="connsiteY28" fmla="*/ 90010 h 1440160"/>
                <a:gd name="connsiteX29" fmla="*/ 2768 w 1764197"/>
                <a:gd name="connsiteY29" fmla="*/ 76301 h 1440160"/>
                <a:gd name="connsiteX30" fmla="*/ 0 w 1764197"/>
                <a:gd name="connsiteY30" fmla="*/ 72008 h 1440160"/>
                <a:gd name="connsiteX31" fmla="*/ 3635 w 1764197"/>
                <a:gd name="connsiteY31" fmla="*/ 72008 h 1440160"/>
                <a:gd name="connsiteX32" fmla="*/ 7074 w 1764197"/>
                <a:gd name="connsiteY32" fmla="*/ 54974 h 1440160"/>
                <a:gd name="connsiteX33" fmla="*/ 90010 w 1764197"/>
                <a:gd name="connsiteY33" fmla="*/ 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4197" h="1440160">
                  <a:moveTo>
                    <a:pt x="577362" y="1035115"/>
                  </a:moveTo>
                  <a:lnTo>
                    <a:pt x="1186834" y="1035115"/>
                  </a:lnTo>
                  <a:lnTo>
                    <a:pt x="1110698" y="1440160"/>
                  </a:lnTo>
                  <a:lnTo>
                    <a:pt x="882098" y="1440160"/>
                  </a:lnTo>
                  <a:lnTo>
                    <a:pt x="653498" y="1440160"/>
                  </a:lnTo>
                  <a:close/>
                  <a:moveTo>
                    <a:pt x="432346" y="742583"/>
                  </a:moveTo>
                  <a:lnTo>
                    <a:pt x="1331853" y="742583"/>
                  </a:lnTo>
                  <a:lnTo>
                    <a:pt x="1204773" y="939686"/>
                  </a:lnTo>
                  <a:lnTo>
                    <a:pt x="1200371" y="963107"/>
                  </a:lnTo>
                  <a:lnTo>
                    <a:pt x="563828" y="963107"/>
                  </a:lnTo>
                  <a:lnTo>
                    <a:pt x="559425" y="939686"/>
                  </a:lnTo>
                  <a:close/>
                  <a:moveTo>
                    <a:pt x="243739" y="450050"/>
                  </a:moveTo>
                  <a:lnTo>
                    <a:pt x="1520460" y="450050"/>
                  </a:lnTo>
                  <a:lnTo>
                    <a:pt x="1378279" y="670575"/>
                  </a:lnTo>
                  <a:lnTo>
                    <a:pt x="385919" y="670575"/>
                  </a:lnTo>
                  <a:close/>
                  <a:moveTo>
                    <a:pt x="90010" y="0"/>
                  </a:moveTo>
                  <a:lnTo>
                    <a:pt x="1674187" y="0"/>
                  </a:lnTo>
                  <a:cubicBezTo>
                    <a:pt x="1711470" y="0"/>
                    <a:pt x="1743459" y="22668"/>
                    <a:pt x="1757124" y="54974"/>
                  </a:cubicBezTo>
                  <a:lnTo>
                    <a:pt x="1760563" y="72008"/>
                  </a:lnTo>
                  <a:lnTo>
                    <a:pt x="1764196" y="72008"/>
                  </a:lnTo>
                  <a:lnTo>
                    <a:pt x="1761429" y="76300"/>
                  </a:lnTo>
                  <a:lnTo>
                    <a:pt x="1764197" y="90010"/>
                  </a:lnTo>
                  <a:cubicBezTo>
                    <a:pt x="1764197" y="127293"/>
                    <a:pt x="1741529" y="159282"/>
                    <a:pt x="1709223" y="172947"/>
                  </a:cubicBezTo>
                  <a:lnTo>
                    <a:pt x="1697605" y="175292"/>
                  </a:lnTo>
                  <a:lnTo>
                    <a:pt x="1566885" y="378042"/>
                  </a:lnTo>
                  <a:lnTo>
                    <a:pt x="197312" y="378042"/>
                  </a:lnTo>
                  <a:lnTo>
                    <a:pt x="66591" y="175292"/>
                  </a:lnTo>
                  <a:lnTo>
                    <a:pt x="54974" y="172947"/>
                  </a:lnTo>
                  <a:cubicBezTo>
                    <a:pt x="22668" y="159282"/>
                    <a:pt x="0" y="127293"/>
                    <a:pt x="0" y="90010"/>
                  </a:cubicBezTo>
                  <a:lnTo>
                    <a:pt x="2768" y="76301"/>
                  </a:lnTo>
                  <a:lnTo>
                    <a:pt x="0" y="72008"/>
                  </a:lnTo>
                  <a:lnTo>
                    <a:pt x="3635" y="72008"/>
                  </a:lnTo>
                  <a:lnTo>
                    <a:pt x="7074" y="54974"/>
                  </a:lnTo>
                  <a:cubicBezTo>
                    <a:pt x="20738" y="22668"/>
                    <a:pt x="52727" y="0"/>
                    <a:pt x="90010" y="0"/>
                  </a:cubicBezTo>
                  <a:close/>
                </a:path>
              </a:pathLst>
            </a:custGeom>
            <a:solidFill>
              <a:srgbClr val="FFFFFF">
                <a:lumMod val="50000"/>
                <a:alpha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831" tIns="18416" rIns="36831" bIns="294640" rtlCol="0" anchor="ctr"/>
            <a:lstStyle/>
            <a:p>
              <a:pPr algn="ctr" defTabSz="379163">
                <a:defRPr/>
              </a:pPr>
              <a:r>
                <a:rPr lang="en-GB" sz="459" kern="0">
                  <a:solidFill>
                    <a:srgbClr val="FFFFFF"/>
                  </a:solidFill>
                  <a:latin typeface="Verdana"/>
                </a:rPr>
                <a:t>Team Backlog</a:t>
              </a:r>
            </a:p>
            <a:p>
              <a:pPr algn="ctr" defTabSz="379163">
                <a:defRPr/>
              </a:pPr>
              <a:endParaRPr lang="en-GB" sz="459" kern="0">
                <a:solidFill>
                  <a:srgbClr val="FFFFFF"/>
                </a:solidFill>
                <a:latin typeface="Verdana"/>
              </a:endParaRPr>
            </a:p>
          </p:txBody>
        </p:sp>
      </p:grpSp>
      <p:sp>
        <p:nvSpPr>
          <p:cNvPr id="27" name="Release Package">
            <a:extLst>
              <a:ext uri="{FF2B5EF4-FFF2-40B4-BE49-F238E27FC236}">
                <a16:creationId xmlns:a16="http://schemas.microsoft.com/office/drawing/2014/main" id="{AC207AAA-EBA4-42E9-A2FF-715D57C02972}"/>
              </a:ext>
            </a:extLst>
          </p:cNvPr>
          <p:cNvSpPr/>
          <p:nvPr/>
        </p:nvSpPr>
        <p:spPr>
          <a:xfrm>
            <a:off x="6558268" y="4958239"/>
            <a:ext cx="699247" cy="909021"/>
          </a:xfrm>
          <a:prstGeom prst="rect">
            <a:avLst/>
          </a:prstGeom>
          <a:noFill/>
          <a:ln w="12700" cap="rnd" cmpd="sng" algn="ctr">
            <a:solidFill>
              <a:srgbClr val="00A2C4"/>
            </a:solidFill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28" name="Release Package">
            <a:extLst>
              <a:ext uri="{FF2B5EF4-FFF2-40B4-BE49-F238E27FC236}">
                <a16:creationId xmlns:a16="http://schemas.microsoft.com/office/drawing/2014/main" id="{6D0958B9-23CB-4A67-8942-D5ED7696B9CB}"/>
              </a:ext>
            </a:extLst>
          </p:cNvPr>
          <p:cNvSpPr/>
          <p:nvPr/>
        </p:nvSpPr>
        <p:spPr>
          <a:xfrm>
            <a:off x="5757835" y="3511877"/>
            <a:ext cx="699247" cy="909021"/>
          </a:xfrm>
          <a:prstGeom prst="rect">
            <a:avLst/>
          </a:prstGeom>
          <a:noFill/>
          <a:ln w="12700" cap="rnd" cmpd="sng" algn="ctr">
            <a:solidFill>
              <a:srgbClr val="00A2C4"/>
            </a:solidFill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322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EA6EE4-5FD6-404C-8496-BD96C6976012}"/>
              </a:ext>
            </a:extLst>
          </p:cNvPr>
          <p:cNvSpPr txBox="1"/>
          <p:nvPr/>
        </p:nvSpPr>
        <p:spPr>
          <a:xfrm>
            <a:off x="7191704" y="5422824"/>
            <a:ext cx="93680" cy="16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62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E8C7EF1-7282-49D6-A2E7-C051C8EE55B8}"/>
              </a:ext>
            </a:extLst>
          </p:cNvPr>
          <p:cNvGrpSpPr/>
          <p:nvPr/>
        </p:nvGrpSpPr>
        <p:grpSpPr>
          <a:xfrm>
            <a:off x="4122967" y="706369"/>
            <a:ext cx="637041" cy="757914"/>
            <a:chOff x="2699734" y="1779721"/>
            <a:chExt cx="833054" cy="991118"/>
          </a:xfrm>
        </p:grpSpPr>
        <p:sp>
          <p:nvSpPr>
            <p:cNvPr id="31" name="Feature 1/3">
              <a:extLst>
                <a:ext uri="{FF2B5EF4-FFF2-40B4-BE49-F238E27FC236}">
                  <a16:creationId xmlns:a16="http://schemas.microsoft.com/office/drawing/2014/main" id="{F1B77EA8-DE26-4663-8FD3-4FB020D00C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253" y="1783958"/>
              <a:ext cx="307847" cy="30999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18678">
                <a:defRPr/>
              </a:pPr>
              <a:r>
                <a:rPr lang="en-GB" sz="349" kern="0">
                  <a:solidFill>
                    <a:srgbClr val="FFFFFF"/>
                  </a:solidFill>
                  <a:latin typeface="Verdana"/>
                </a:rPr>
                <a:t>Epic</a:t>
              </a:r>
            </a:p>
          </p:txBody>
        </p:sp>
        <p:grpSp>
          <p:nvGrpSpPr>
            <p:cNvPr id="32" name="PROGRAM BACKLOG FUNNEL OBJECTS">
              <a:extLst>
                <a:ext uri="{FF2B5EF4-FFF2-40B4-BE49-F238E27FC236}">
                  <a16:creationId xmlns:a16="http://schemas.microsoft.com/office/drawing/2014/main" id="{8D1F1DED-5B42-4FBB-801F-C86EEF50C54D}"/>
                </a:ext>
              </a:extLst>
            </p:cNvPr>
            <p:cNvGrpSpPr/>
            <p:nvPr/>
          </p:nvGrpSpPr>
          <p:grpSpPr>
            <a:xfrm>
              <a:off x="2699734" y="1779721"/>
              <a:ext cx="833054" cy="991118"/>
              <a:chOff x="2450437" y="1939435"/>
              <a:chExt cx="1303456" cy="1672754"/>
            </a:xfrm>
          </p:grpSpPr>
          <p:sp>
            <p:nvSpPr>
              <p:cNvPr id="33" name="Circle 4/4">
                <a:extLst>
                  <a:ext uri="{FF2B5EF4-FFF2-40B4-BE49-F238E27FC236}">
                    <a16:creationId xmlns:a16="http://schemas.microsoft.com/office/drawing/2014/main" id="{0E6E04B7-81E3-4F2C-92EC-B0FDE32CC657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34" name="Circle 3/4">
                <a:extLst>
                  <a:ext uri="{FF2B5EF4-FFF2-40B4-BE49-F238E27FC236}">
                    <a16:creationId xmlns:a16="http://schemas.microsoft.com/office/drawing/2014/main" id="{0A0AA772-DBA5-49C4-81B8-290715E7E820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35" name="Circle 2/4">
                <a:extLst>
                  <a:ext uri="{FF2B5EF4-FFF2-40B4-BE49-F238E27FC236}">
                    <a16:creationId xmlns:a16="http://schemas.microsoft.com/office/drawing/2014/main" id="{4BF97219-A303-4E7B-8EAB-01CE8AD25382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36" name="Circle 1/4">
                <a:extLst>
                  <a:ext uri="{FF2B5EF4-FFF2-40B4-BE49-F238E27FC236}">
                    <a16:creationId xmlns:a16="http://schemas.microsoft.com/office/drawing/2014/main" id="{8F37732C-D615-49BC-A919-EEADEB842F85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37" name="Feature 3/3">
                <a:extLst>
                  <a:ext uri="{FF2B5EF4-FFF2-40B4-BE49-F238E27FC236}">
                    <a16:creationId xmlns:a16="http://schemas.microsoft.com/office/drawing/2014/main" id="{2575CB6C-CB93-48F9-AF43-0A0FF65EBB58}"/>
                  </a:ext>
                </a:extLst>
              </p:cNvPr>
              <p:cNvSpPr/>
              <p:nvPr/>
            </p:nvSpPr>
            <p:spPr>
              <a:xfrm>
                <a:off x="3247023" y="2285975"/>
                <a:ext cx="360000" cy="360000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solidFill>
                      <a:srgbClr val="FFFFFF"/>
                    </a:solidFill>
                    <a:latin typeface="Verdana"/>
                  </a:rPr>
                  <a:t>Epic</a:t>
                </a:r>
              </a:p>
            </p:txBody>
          </p:sp>
          <p:sp>
            <p:nvSpPr>
              <p:cNvPr id="38" name="Feature 2/3">
                <a:extLst>
                  <a:ext uri="{FF2B5EF4-FFF2-40B4-BE49-F238E27FC236}">
                    <a16:creationId xmlns:a16="http://schemas.microsoft.com/office/drawing/2014/main" id="{155F4EBD-20D0-44F4-931B-BA79FA399341}"/>
                  </a:ext>
                </a:extLst>
              </p:cNvPr>
              <p:cNvSpPr/>
              <p:nvPr/>
            </p:nvSpPr>
            <p:spPr>
              <a:xfrm>
                <a:off x="2503336" y="1939435"/>
                <a:ext cx="555998" cy="581312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solidFill>
                      <a:srgbClr val="FFFFFF"/>
                    </a:solidFill>
                    <a:latin typeface="Verdana"/>
                  </a:rPr>
                  <a:t>Epic</a:t>
                </a:r>
              </a:p>
            </p:txBody>
          </p:sp>
          <p:sp>
            <p:nvSpPr>
              <p:cNvPr id="39" name="Program Backlog Funnel">
                <a:extLst>
                  <a:ext uri="{FF2B5EF4-FFF2-40B4-BE49-F238E27FC236}">
                    <a16:creationId xmlns:a16="http://schemas.microsoft.com/office/drawing/2014/main" id="{04B7A358-EFEC-4DC1-A8B4-EF375E89C1CA}"/>
                  </a:ext>
                </a:extLst>
              </p:cNvPr>
              <p:cNvSpPr/>
              <p:nvPr/>
            </p:nvSpPr>
            <p:spPr>
              <a:xfrm>
                <a:off x="2450437" y="2522129"/>
                <a:ext cx="1303456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  <a:alpha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r>
                  <a:rPr lang="en-GB" sz="459" kern="0">
                    <a:solidFill>
                      <a:srgbClr val="FFFFFF"/>
                    </a:solidFill>
                    <a:latin typeface="Verdana"/>
                  </a:rPr>
                  <a:t>portfolio Backlog</a:t>
                </a:r>
              </a:p>
              <a:p>
                <a:pPr algn="ctr" defTabSz="379163">
                  <a:defRPr/>
                </a:pPr>
                <a:endParaRPr lang="en-GB" sz="459" kern="0">
                  <a:solidFill>
                    <a:srgbClr val="FFFFFF"/>
                  </a:solidFill>
                  <a:latin typeface="Verdana"/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EC9C152-E4DE-470B-8128-1B1FE6636033}"/>
              </a:ext>
            </a:extLst>
          </p:cNvPr>
          <p:cNvGrpSpPr/>
          <p:nvPr/>
        </p:nvGrpSpPr>
        <p:grpSpPr>
          <a:xfrm>
            <a:off x="6512546" y="4159541"/>
            <a:ext cx="143312" cy="482167"/>
            <a:chOff x="2381251" y="1718671"/>
            <a:chExt cx="187408" cy="63052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6AAEEDE-5F0C-4543-9F6E-C05545F9A955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0F37CC6-C0BF-455C-AC99-9484DC93E50C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rgbClr val="00A2C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22DE63-C048-4909-AD5E-937591D8D4FA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rgbClr val="00A2C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CC4F9DA-AD83-4719-8E92-746A81B934C8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1D59EA-1A11-404D-8402-F448882179DB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9B135E0-04A2-45FB-B9ED-D07CC213C889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3D7CCB-C208-46BE-B5C8-C40D883CDF0C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16C15B9-7BE6-472C-AD30-ACFA16B30391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D13C114-4630-46B7-9C59-263700FA9BD4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7596DAE-5498-481A-909A-7E814E9E1967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5DA7C-8529-4882-8768-3DC104FC190C}"/>
              </a:ext>
            </a:extLst>
          </p:cNvPr>
          <p:cNvSpPr/>
          <p:nvPr/>
        </p:nvSpPr>
        <p:spPr>
          <a:xfrm rot="1261158">
            <a:off x="6614544" y="4117209"/>
            <a:ext cx="104887" cy="39300"/>
          </a:xfrm>
          <a:prstGeom prst="rect">
            <a:avLst/>
          </a:prstGeom>
          <a:noFill/>
          <a:ln w="12700">
            <a:solidFill>
              <a:srgbClr val="92D05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C26AEA0-39AD-4C7F-BD78-5611925FE9A6}"/>
              </a:ext>
            </a:extLst>
          </p:cNvPr>
          <p:cNvGrpSpPr/>
          <p:nvPr/>
        </p:nvGrpSpPr>
        <p:grpSpPr>
          <a:xfrm>
            <a:off x="7305471" y="5599699"/>
            <a:ext cx="143312" cy="482167"/>
            <a:chOff x="2381251" y="1718671"/>
            <a:chExt cx="187408" cy="63052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6727535-CC67-4138-B8E9-AE48F7B6E166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365BCA1-6702-4DC0-99F9-CE4CAAC6450E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rgbClr val="7030A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803D983-DBBA-4EBB-91B5-A06EAA557CE6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225B4B0-E152-4EDB-9B7E-56753B57761E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89FE799-469E-4E65-B42C-21E70E0814DE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CFDC41F-4B7B-4B7F-92C0-8BC8FFC0D86D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CF0F622-A1A7-4949-B29A-C3FBEF400287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049048F-5358-4BEB-9A69-A4EAC64F0B04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A276629-C67B-479C-9B40-EB7BBC5E0DFD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87E91B6-C841-4212-9930-5117DA44CAEA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F13CAB40-78C2-4D00-B97E-FEDCBD9027E0}"/>
              </a:ext>
            </a:extLst>
          </p:cNvPr>
          <p:cNvSpPr/>
          <p:nvPr/>
        </p:nvSpPr>
        <p:spPr>
          <a:xfrm rot="1261158">
            <a:off x="7407469" y="5557366"/>
            <a:ext cx="104887" cy="39300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sp>
        <p:nvSpPr>
          <p:cNvPr id="64" name="Release Package">
            <a:extLst>
              <a:ext uri="{FF2B5EF4-FFF2-40B4-BE49-F238E27FC236}">
                <a16:creationId xmlns:a16="http://schemas.microsoft.com/office/drawing/2014/main" id="{3F533D8F-3E83-4A39-BE9B-1D6ADC7C1C16}"/>
              </a:ext>
            </a:extLst>
          </p:cNvPr>
          <p:cNvSpPr/>
          <p:nvPr/>
        </p:nvSpPr>
        <p:spPr>
          <a:xfrm>
            <a:off x="4083862" y="666253"/>
            <a:ext cx="699247" cy="909021"/>
          </a:xfrm>
          <a:prstGeom prst="rect">
            <a:avLst/>
          </a:prstGeom>
          <a:noFill/>
          <a:ln w="12700" cap="rnd" cmpd="sng" algn="ctr">
            <a:solidFill>
              <a:srgbClr val="00A2C4"/>
            </a:solidFill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322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9CF8444-1DB4-400E-BBD5-02F0C42A230D}"/>
              </a:ext>
            </a:extLst>
          </p:cNvPr>
          <p:cNvGrpSpPr/>
          <p:nvPr/>
        </p:nvGrpSpPr>
        <p:grpSpPr>
          <a:xfrm>
            <a:off x="4832055" y="1290276"/>
            <a:ext cx="143312" cy="482167"/>
            <a:chOff x="2381251" y="1718671"/>
            <a:chExt cx="187408" cy="63052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204113-4C21-4E5A-98CF-108EDD217F76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6828BFF-9050-4653-992E-4101D28918F6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rgbClr val="7030A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583E219-441D-4BE2-8EE4-E903A58601D9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033C97-8476-4873-B36E-0F90B818C687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B056806-3C0F-4572-A33E-B71A14257F91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14FBB74-29D1-4503-A625-1715AB6976A0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3D13CCF-7A14-45BE-8E57-C137F8729DA5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3DACC0D-3083-4A98-97AD-49EE914CA056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84594CE-BB6B-4B0F-A4FA-79A3675C3632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6BF2FBE-DBF2-4812-9E98-B44D394302E1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BDB88918-3EBD-4791-9F83-E298D82306CF}"/>
              </a:ext>
            </a:extLst>
          </p:cNvPr>
          <p:cNvSpPr/>
          <p:nvPr/>
        </p:nvSpPr>
        <p:spPr>
          <a:xfrm rot="1261158">
            <a:off x="4934053" y="1247943"/>
            <a:ext cx="104887" cy="39300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353C0BC-A158-4731-B4AB-863DAAC569CA}"/>
              </a:ext>
            </a:extLst>
          </p:cNvPr>
          <p:cNvGrpSpPr/>
          <p:nvPr/>
        </p:nvGrpSpPr>
        <p:grpSpPr>
          <a:xfrm>
            <a:off x="4969599" y="2140598"/>
            <a:ext cx="637041" cy="757914"/>
            <a:chOff x="2699734" y="1779721"/>
            <a:chExt cx="833054" cy="991118"/>
          </a:xfrm>
        </p:grpSpPr>
        <p:sp>
          <p:nvSpPr>
            <p:cNvPr id="78" name="Feature 1/3">
              <a:extLst>
                <a:ext uri="{FF2B5EF4-FFF2-40B4-BE49-F238E27FC236}">
                  <a16:creationId xmlns:a16="http://schemas.microsoft.com/office/drawing/2014/main" id="{43136BBC-6E37-457D-B01E-C54BA64755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253" y="1783958"/>
              <a:ext cx="307847" cy="309998"/>
            </a:xfrm>
            <a:prstGeom prst="ellipse">
              <a:avLst/>
            </a:prstGeom>
            <a:solidFill>
              <a:srgbClr val="00A2C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18678">
                <a:defRPr/>
              </a:pPr>
              <a:r>
                <a:rPr lang="en-GB" sz="349" kern="0">
                  <a:solidFill>
                    <a:srgbClr val="FFFFFF"/>
                  </a:solidFill>
                  <a:latin typeface="Verdana"/>
                </a:rPr>
                <a:t>Program</a:t>
              </a:r>
            </a:p>
            <a:p>
              <a:pPr algn="ctr" defTabSz="318678">
                <a:defRPr/>
              </a:pPr>
              <a:r>
                <a:rPr lang="en-GB" sz="349" kern="0">
                  <a:solidFill>
                    <a:srgbClr val="FFFFFF"/>
                  </a:solidFill>
                  <a:latin typeface="Verdana"/>
                </a:rPr>
                <a:t>Epic</a:t>
              </a:r>
            </a:p>
          </p:txBody>
        </p:sp>
        <p:grpSp>
          <p:nvGrpSpPr>
            <p:cNvPr id="79" name="PROGRAM BACKLOG FUNNEL OBJECTS">
              <a:extLst>
                <a:ext uri="{FF2B5EF4-FFF2-40B4-BE49-F238E27FC236}">
                  <a16:creationId xmlns:a16="http://schemas.microsoft.com/office/drawing/2014/main" id="{9CBB5F67-9A0F-4F77-BCAA-2CD2B0280E88}"/>
                </a:ext>
              </a:extLst>
            </p:cNvPr>
            <p:cNvGrpSpPr/>
            <p:nvPr/>
          </p:nvGrpSpPr>
          <p:grpSpPr>
            <a:xfrm>
              <a:off x="2699734" y="1779721"/>
              <a:ext cx="833054" cy="991118"/>
              <a:chOff x="2450437" y="1939435"/>
              <a:chExt cx="1303456" cy="1672754"/>
            </a:xfrm>
          </p:grpSpPr>
          <p:sp>
            <p:nvSpPr>
              <p:cNvPr id="80" name="Circle 4/4">
                <a:extLst>
                  <a:ext uri="{FF2B5EF4-FFF2-40B4-BE49-F238E27FC236}">
                    <a16:creationId xmlns:a16="http://schemas.microsoft.com/office/drawing/2014/main" id="{692DF10D-CC03-49D9-B0B7-B8516D32B941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81" name="Circle 3/4">
                <a:extLst>
                  <a:ext uri="{FF2B5EF4-FFF2-40B4-BE49-F238E27FC236}">
                    <a16:creationId xmlns:a16="http://schemas.microsoft.com/office/drawing/2014/main" id="{B772D36E-6644-4463-B126-71CD4B36C78A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82" name="Circle 2/4">
                <a:extLst>
                  <a:ext uri="{FF2B5EF4-FFF2-40B4-BE49-F238E27FC236}">
                    <a16:creationId xmlns:a16="http://schemas.microsoft.com/office/drawing/2014/main" id="{FCBD986E-8230-4B5B-895E-E63C4DF4B6BC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83" name="Circle 1/4">
                <a:extLst>
                  <a:ext uri="{FF2B5EF4-FFF2-40B4-BE49-F238E27FC236}">
                    <a16:creationId xmlns:a16="http://schemas.microsoft.com/office/drawing/2014/main" id="{2BDD4679-0191-4C8E-91C4-BD81FD313E97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84" name="Feature 3/3">
                <a:extLst>
                  <a:ext uri="{FF2B5EF4-FFF2-40B4-BE49-F238E27FC236}">
                    <a16:creationId xmlns:a16="http://schemas.microsoft.com/office/drawing/2014/main" id="{F3F4E1FF-7F61-4691-84A8-911002452B60}"/>
                  </a:ext>
                </a:extLst>
              </p:cNvPr>
              <p:cNvSpPr/>
              <p:nvPr/>
            </p:nvSpPr>
            <p:spPr>
              <a:xfrm>
                <a:off x="3247023" y="2285975"/>
                <a:ext cx="360000" cy="360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solidFill>
                      <a:srgbClr val="FFFFFF"/>
                    </a:solidFill>
                    <a:latin typeface="Verdana"/>
                  </a:rPr>
                  <a:t>Feature</a:t>
                </a:r>
              </a:p>
            </p:txBody>
          </p:sp>
          <p:sp>
            <p:nvSpPr>
              <p:cNvPr id="85" name="Feature 2/3">
                <a:extLst>
                  <a:ext uri="{FF2B5EF4-FFF2-40B4-BE49-F238E27FC236}">
                    <a16:creationId xmlns:a16="http://schemas.microsoft.com/office/drawing/2014/main" id="{37597A26-9B3A-4B5A-B082-5B20BB467945}"/>
                  </a:ext>
                </a:extLst>
              </p:cNvPr>
              <p:cNvSpPr/>
              <p:nvPr/>
            </p:nvSpPr>
            <p:spPr>
              <a:xfrm>
                <a:off x="2503336" y="1939435"/>
                <a:ext cx="555998" cy="581312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solidFill>
                      <a:srgbClr val="FFFFFF"/>
                    </a:solidFill>
                    <a:latin typeface="Verdana"/>
                  </a:rPr>
                  <a:t>Capability</a:t>
                </a:r>
              </a:p>
            </p:txBody>
          </p:sp>
          <p:sp>
            <p:nvSpPr>
              <p:cNvPr id="86" name="Program Backlog Funnel">
                <a:extLst>
                  <a:ext uri="{FF2B5EF4-FFF2-40B4-BE49-F238E27FC236}">
                    <a16:creationId xmlns:a16="http://schemas.microsoft.com/office/drawing/2014/main" id="{0F8340C7-4BAB-4E1B-8A0B-B128B6217672}"/>
                  </a:ext>
                </a:extLst>
              </p:cNvPr>
              <p:cNvSpPr/>
              <p:nvPr/>
            </p:nvSpPr>
            <p:spPr>
              <a:xfrm>
                <a:off x="2450437" y="2522129"/>
                <a:ext cx="1303456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  <a:alpha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r>
                  <a:rPr lang="en-GB" sz="459" kern="0">
                    <a:solidFill>
                      <a:srgbClr val="FFFFFF"/>
                    </a:solidFill>
                    <a:latin typeface="Verdana"/>
                  </a:rPr>
                  <a:t>Solution Backlog</a:t>
                </a:r>
              </a:p>
              <a:p>
                <a:pPr algn="ctr" defTabSz="379163">
                  <a:defRPr/>
                </a:pPr>
                <a:endParaRPr lang="en-GB" sz="459" kern="0">
                  <a:solidFill>
                    <a:srgbClr val="FFFFFF"/>
                  </a:solidFill>
                  <a:latin typeface="Verdana"/>
                </a:endParaRPr>
              </a:p>
            </p:txBody>
          </p:sp>
        </p:grpSp>
      </p:grpSp>
      <p:sp>
        <p:nvSpPr>
          <p:cNvPr id="87" name="Release Package">
            <a:extLst>
              <a:ext uri="{FF2B5EF4-FFF2-40B4-BE49-F238E27FC236}">
                <a16:creationId xmlns:a16="http://schemas.microsoft.com/office/drawing/2014/main" id="{543BDE3B-EFBA-45C1-920A-D1E052A2FD0C}"/>
              </a:ext>
            </a:extLst>
          </p:cNvPr>
          <p:cNvSpPr/>
          <p:nvPr/>
        </p:nvSpPr>
        <p:spPr>
          <a:xfrm>
            <a:off x="4930494" y="2100481"/>
            <a:ext cx="699247" cy="909021"/>
          </a:xfrm>
          <a:prstGeom prst="rect">
            <a:avLst/>
          </a:prstGeom>
          <a:noFill/>
          <a:ln w="12700" cap="rnd" cmpd="sng" algn="ctr">
            <a:solidFill>
              <a:srgbClr val="00A2C4"/>
            </a:solidFill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322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69257EB-F719-4DF3-9090-6E447F80A7F4}"/>
              </a:ext>
            </a:extLst>
          </p:cNvPr>
          <p:cNvGrpSpPr/>
          <p:nvPr/>
        </p:nvGrpSpPr>
        <p:grpSpPr>
          <a:xfrm>
            <a:off x="5678687" y="2724505"/>
            <a:ext cx="143312" cy="482167"/>
            <a:chOff x="2381251" y="1718671"/>
            <a:chExt cx="187408" cy="6305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63CA920-9062-4170-A5F8-184BCF8F88B6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0A7FA4E-EFD8-4B14-AC8D-23C1550DBCF4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rgbClr val="7030A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0DCFAEF-8859-4915-9486-47335C4B33AD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30F3779-EBD8-4C57-BBAA-FB14BB0CEA39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EC5EB83-A932-4648-B14C-996215830F37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78133E0-7F91-4421-A903-39518FC8B558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BE64190-76D0-43C7-8C84-9D1B91EE9E22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950AC28-3196-4323-85E1-4730D5E61AD0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2262EDC-0286-48B6-8EE4-676E1FF2BD36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0BF61F9-7208-4048-9827-BE1F979317BC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EB126E57-0EC2-4D35-B8AA-B448E71D541A}"/>
              </a:ext>
            </a:extLst>
          </p:cNvPr>
          <p:cNvSpPr/>
          <p:nvPr/>
        </p:nvSpPr>
        <p:spPr>
          <a:xfrm rot="1261158">
            <a:off x="5780685" y="2682172"/>
            <a:ext cx="104887" cy="39300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1172DB5-0982-42C3-9510-5E9F9BBB6AFA}"/>
              </a:ext>
            </a:extLst>
          </p:cNvPr>
          <p:cNvCxnSpPr>
            <a:cxnSpLocks/>
          </p:cNvCxnSpPr>
          <p:nvPr/>
        </p:nvCxnSpPr>
        <p:spPr>
          <a:xfrm rot="3600000">
            <a:off x="1495928" y="3725255"/>
            <a:ext cx="76354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60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B7723DB9-9B26-0649-8268-8983A5074E74}"/>
              </a:ext>
            </a:extLst>
          </p:cNvPr>
          <p:cNvSpPr/>
          <p:nvPr/>
        </p:nvSpPr>
        <p:spPr>
          <a:xfrm flipH="1">
            <a:off x="4406109" y="3336564"/>
            <a:ext cx="3152050" cy="1166852"/>
          </a:xfrm>
          <a:custGeom>
            <a:avLst/>
            <a:gdLst>
              <a:gd name="connsiteX0" fmla="*/ 4095113 w 4216452"/>
              <a:gd name="connsiteY0" fmla="*/ 1066153 h 1066153"/>
              <a:gd name="connsiteX1" fmla="*/ 3936458 w 4216452"/>
              <a:gd name="connsiteY1" fmla="*/ 862155 h 1066153"/>
              <a:gd name="connsiteX2" fmla="*/ 4002064 w 4216452"/>
              <a:gd name="connsiteY2" fmla="*/ 862155 h 1066153"/>
              <a:gd name="connsiteX3" fmla="*/ 2019690 w 4216452"/>
              <a:gd name="connsiteY3" fmla="*/ 0 h 1066153"/>
              <a:gd name="connsiteX4" fmla="*/ 2131156 w 4216452"/>
              <a:gd name="connsiteY4" fmla="*/ 0 h 1066153"/>
              <a:gd name="connsiteX5" fmla="*/ 4113530 w 4216452"/>
              <a:gd name="connsiteY5" fmla="*/ 862155 h 1066153"/>
              <a:gd name="connsiteX6" fmla="*/ 4179136 w 4216452"/>
              <a:gd name="connsiteY6" fmla="*/ 862155 h 1066153"/>
              <a:gd name="connsiteX7" fmla="*/ 4095113 w 4216452"/>
              <a:gd name="connsiteY7" fmla="*/ 1066153 h 1066153"/>
              <a:gd name="connsiteX0" fmla="*/ 2075423 w 4216452"/>
              <a:gd name="connsiteY0" fmla="*/ 406 h 1066153"/>
              <a:gd name="connsiteX1" fmla="*/ 111466 w 4216452"/>
              <a:gd name="connsiteY1" fmla="*/ 1066153 h 1066153"/>
              <a:gd name="connsiteX2" fmla="*/ 0 w 4216452"/>
              <a:gd name="connsiteY2" fmla="*/ 1066153 h 1066153"/>
              <a:gd name="connsiteX3" fmla="*/ 1115020 w 4216452"/>
              <a:gd name="connsiteY3" fmla="*/ 112937 h 1066153"/>
              <a:gd name="connsiteX4" fmla="*/ 2075424 w 4216452"/>
              <a:gd name="connsiteY4" fmla="*/ 406 h 1066153"/>
              <a:gd name="connsiteX5" fmla="*/ 2075423 w 4216452"/>
              <a:gd name="connsiteY5" fmla="*/ 406 h 1066153"/>
              <a:gd name="connsiteX0" fmla="*/ 2075423 w 4216452"/>
              <a:gd name="connsiteY0" fmla="*/ 406 h 1066153"/>
              <a:gd name="connsiteX1" fmla="*/ 111466 w 4216452"/>
              <a:gd name="connsiteY1" fmla="*/ 1066153 h 1066153"/>
              <a:gd name="connsiteX2" fmla="*/ 0 w 4216452"/>
              <a:gd name="connsiteY2" fmla="*/ 1066153 h 1066153"/>
              <a:gd name="connsiteX3" fmla="*/ 2019690 w 4216452"/>
              <a:gd name="connsiteY3" fmla="*/ 0 h 1066153"/>
              <a:gd name="connsiteX4" fmla="*/ 2131156 w 4216452"/>
              <a:gd name="connsiteY4" fmla="*/ 0 h 1066153"/>
              <a:gd name="connsiteX5" fmla="*/ 4113530 w 4216452"/>
              <a:gd name="connsiteY5" fmla="*/ 862155 h 1066153"/>
              <a:gd name="connsiteX6" fmla="*/ 4179136 w 4216452"/>
              <a:gd name="connsiteY6" fmla="*/ 862155 h 1066153"/>
              <a:gd name="connsiteX7" fmla="*/ 4095113 w 4216452"/>
              <a:gd name="connsiteY7" fmla="*/ 1066153 h 1066153"/>
              <a:gd name="connsiteX8" fmla="*/ 3936458 w 4216452"/>
              <a:gd name="connsiteY8" fmla="*/ 862155 h 1066153"/>
              <a:gd name="connsiteX9" fmla="*/ 4002064 w 4216452"/>
              <a:gd name="connsiteY9" fmla="*/ 862155 h 1066153"/>
              <a:gd name="connsiteX10" fmla="*/ 2019690 w 4216452"/>
              <a:gd name="connsiteY10" fmla="*/ 0 h 1066153"/>
              <a:gd name="connsiteX0" fmla="*/ 4251124 w 4335147"/>
              <a:gd name="connsiteY0" fmla="*/ 1066153 h 1456182"/>
              <a:gd name="connsiteX1" fmla="*/ 4092469 w 4335147"/>
              <a:gd name="connsiteY1" fmla="*/ 862155 h 1456182"/>
              <a:gd name="connsiteX2" fmla="*/ 4158075 w 4335147"/>
              <a:gd name="connsiteY2" fmla="*/ 862155 h 1456182"/>
              <a:gd name="connsiteX3" fmla="*/ 2175701 w 4335147"/>
              <a:gd name="connsiteY3" fmla="*/ 0 h 1456182"/>
              <a:gd name="connsiteX4" fmla="*/ 2287167 w 4335147"/>
              <a:gd name="connsiteY4" fmla="*/ 0 h 1456182"/>
              <a:gd name="connsiteX5" fmla="*/ 4269541 w 4335147"/>
              <a:gd name="connsiteY5" fmla="*/ 862155 h 1456182"/>
              <a:gd name="connsiteX6" fmla="*/ 4335147 w 4335147"/>
              <a:gd name="connsiteY6" fmla="*/ 862155 h 1456182"/>
              <a:gd name="connsiteX7" fmla="*/ 4251124 w 4335147"/>
              <a:gd name="connsiteY7" fmla="*/ 1066153 h 1456182"/>
              <a:gd name="connsiteX0" fmla="*/ 2231434 w 4335147"/>
              <a:gd name="connsiteY0" fmla="*/ 406 h 1456182"/>
              <a:gd name="connsiteX1" fmla="*/ 267477 w 4335147"/>
              <a:gd name="connsiteY1" fmla="*/ 1066153 h 1456182"/>
              <a:gd name="connsiteX2" fmla="*/ 156011 w 4335147"/>
              <a:gd name="connsiteY2" fmla="*/ 1066153 h 1456182"/>
              <a:gd name="connsiteX3" fmla="*/ 1271031 w 4335147"/>
              <a:gd name="connsiteY3" fmla="*/ 112937 h 1456182"/>
              <a:gd name="connsiteX4" fmla="*/ 2231435 w 4335147"/>
              <a:gd name="connsiteY4" fmla="*/ 406 h 1456182"/>
              <a:gd name="connsiteX5" fmla="*/ 2231434 w 4335147"/>
              <a:gd name="connsiteY5" fmla="*/ 406 h 1456182"/>
              <a:gd name="connsiteX0" fmla="*/ 2231434 w 4335147"/>
              <a:gd name="connsiteY0" fmla="*/ 406 h 1456182"/>
              <a:gd name="connsiteX1" fmla="*/ 267477 w 4335147"/>
              <a:gd name="connsiteY1" fmla="*/ 1066153 h 1456182"/>
              <a:gd name="connsiteX2" fmla="*/ 0 w 4335147"/>
              <a:gd name="connsiteY2" fmla="*/ 1456182 h 1456182"/>
              <a:gd name="connsiteX3" fmla="*/ 2175701 w 4335147"/>
              <a:gd name="connsiteY3" fmla="*/ 0 h 1456182"/>
              <a:gd name="connsiteX4" fmla="*/ 2287167 w 4335147"/>
              <a:gd name="connsiteY4" fmla="*/ 0 h 1456182"/>
              <a:gd name="connsiteX5" fmla="*/ 4269541 w 4335147"/>
              <a:gd name="connsiteY5" fmla="*/ 862155 h 1456182"/>
              <a:gd name="connsiteX6" fmla="*/ 4335147 w 4335147"/>
              <a:gd name="connsiteY6" fmla="*/ 862155 h 1456182"/>
              <a:gd name="connsiteX7" fmla="*/ 4251124 w 4335147"/>
              <a:gd name="connsiteY7" fmla="*/ 1066153 h 1456182"/>
              <a:gd name="connsiteX8" fmla="*/ 4092469 w 4335147"/>
              <a:gd name="connsiteY8" fmla="*/ 862155 h 1456182"/>
              <a:gd name="connsiteX9" fmla="*/ 4158075 w 4335147"/>
              <a:gd name="connsiteY9" fmla="*/ 862155 h 1456182"/>
              <a:gd name="connsiteX10" fmla="*/ 2175701 w 4335147"/>
              <a:gd name="connsiteY10" fmla="*/ 0 h 1456182"/>
              <a:gd name="connsiteX0" fmla="*/ 4251124 w 4335147"/>
              <a:gd name="connsiteY0" fmla="*/ 1066153 h 1456182"/>
              <a:gd name="connsiteX1" fmla="*/ 4092469 w 4335147"/>
              <a:gd name="connsiteY1" fmla="*/ 862155 h 1456182"/>
              <a:gd name="connsiteX2" fmla="*/ 4158075 w 4335147"/>
              <a:gd name="connsiteY2" fmla="*/ 862155 h 1456182"/>
              <a:gd name="connsiteX3" fmla="*/ 2175701 w 4335147"/>
              <a:gd name="connsiteY3" fmla="*/ 0 h 1456182"/>
              <a:gd name="connsiteX4" fmla="*/ 2287167 w 4335147"/>
              <a:gd name="connsiteY4" fmla="*/ 0 h 1456182"/>
              <a:gd name="connsiteX5" fmla="*/ 4269541 w 4335147"/>
              <a:gd name="connsiteY5" fmla="*/ 862155 h 1456182"/>
              <a:gd name="connsiteX6" fmla="*/ 4335147 w 4335147"/>
              <a:gd name="connsiteY6" fmla="*/ 862155 h 1456182"/>
              <a:gd name="connsiteX7" fmla="*/ 4251124 w 4335147"/>
              <a:gd name="connsiteY7" fmla="*/ 1066153 h 1456182"/>
              <a:gd name="connsiteX0" fmla="*/ 2231434 w 4335147"/>
              <a:gd name="connsiteY0" fmla="*/ 406 h 1456182"/>
              <a:gd name="connsiteX1" fmla="*/ 267477 w 4335147"/>
              <a:gd name="connsiteY1" fmla="*/ 1066153 h 1456182"/>
              <a:gd name="connsiteX2" fmla="*/ 156011 w 4335147"/>
              <a:gd name="connsiteY2" fmla="*/ 1066153 h 1456182"/>
              <a:gd name="connsiteX3" fmla="*/ 1271031 w 4335147"/>
              <a:gd name="connsiteY3" fmla="*/ 112937 h 1456182"/>
              <a:gd name="connsiteX4" fmla="*/ 2231435 w 4335147"/>
              <a:gd name="connsiteY4" fmla="*/ 406 h 1456182"/>
              <a:gd name="connsiteX5" fmla="*/ 2231434 w 4335147"/>
              <a:gd name="connsiteY5" fmla="*/ 406 h 1456182"/>
              <a:gd name="connsiteX0" fmla="*/ 2231434 w 4335147"/>
              <a:gd name="connsiteY0" fmla="*/ 406 h 1456182"/>
              <a:gd name="connsiteX1" fmla="*/ 267477 w 4335147"/>
              <a:gd name="connsiteY1" fmla="*/ 1066153 h 1456182"/>
              <a:gd name="connsiteX2" fmla="*/ 0 w 4335147"/>
              <a:gd name="connsiteY2" fmla="*/ 1456182 h 1456182"/>
              <a:gd name="connsiteX3" fmla="*/ 2175701 w 4335147"/>
              <a:gd name="connsiteY3" fmla="*/ 0 h 1456182"/>
              <a:gd name="connsiteX4" fmla="*/ 2287167 w 4335147"/>
              <a:gd name="connsiteY4" fmla="*/ 0 h 1456182"/>
              <a:gd name="connsiteX5" fmla="*/ 4269541 w 4335147"/>
              <a:gd name="connsiteY5" fmla="*/ 862155 h 1456182"/>
              <a:gd name="connsiteX6" fmla="*/ 4335147 w 4335147"/>
              <a:gd name="connsiteY6" fmla="*/ 862155 h 1456182"/>
              <a:gd name="connsiteX7" fmla="*/ 4251124 w 4335147"/>
              <a:gd name="connsiteY7" fmla="*/ 1066153 h 1456182"/>
              <a:gd name="connsiteX8" fmla="*/ 4092469 w 4335147"/>
              <a:gd name="connsiteY8" fmla="*/ 862155 h 1456182"/>
              <a:gd name="connsiteX9" fmla="*/ 4158075 w 4335147"/>
              <a:gd name="connsiteY9" fmla="*/ 862155 h 1456182"/>
              <a:gd name="connsiteX10" fmla="*/ 2175701 w 4335147"/>
              <a:gd name="connsiteY10" fmla="*/ 0 h 1456182"/>
              <a:gd name="connsiteX0" fmla="*/ 4155784 w 4239807"/>
              <a:gd name="connsiteY0" fmla="*/ 1066153 h 1443181"/>
              <a:gd name="connsiteX1" fmla="*/ 3997129 w 4239807"/>
              <a:gd name="connsiteY1" fmla="*/ 862155 h 1443181"/>
              <a:gd name="connsiteX2" fmla="*/ 4062735 w 4239807"/>
              <a:gd name="connsiteY2" fmla="*/ 862155 h 1443181"/>
              <a:gd name="connsiteX3" fmla="*/ 2080361 w 4239807"/>
              <a:gd name="connsiteY3" fmla="*/ 0 h 1443181"/>
              <a:gd name="connsiteX4" fmla="*/ 2191827 w 4239807"/>
              <a:gd name="connsiteY4" fmla="*/ 0 h 1443181"/>
              <a:gd name="connsiteX5" fmla="*/ 4174201 w 4239807"/>
              <a:gd name="connsiteY5" fmla="*/ 862155 h 1443181"/>
              <a:gd name="connsiteX6" fmla="*/ 4239807 w 4239807"/>
              <a:gd name="connsiteY6" fmla="*/ 862155 h 1443181"/>
              <a:gd name="connsiteX7" fmla="*/ 4155784 w 4239807"/>
              <a:gd name="connsiteY7" fmla="*/ 1066153 h 1443181"/>
              <a:gd name="connsiteX0" fmla="*/ 2136094 w 4239807"/>
              <a:gd name="connsiteY0" fmla="*/ 406 h 1443181"/>
              <a:gd name="connsiteX1" fmla="*/ 172137 w 4239807"/>
              <a:gd name="connsiteY1" fmla="*/ 1066153 h 1443181"/>
              <a:gd name="connsiteX2" fmla="*/ 60671 w 4239807"/>
              <a:gd name="connsiteY2" fmla="*/ 1066153 h 1443181"/>
              <a:gd name="connsiteX3" fmla="*/ 1175691 w 4239807"/>
              <a:gd name="connsiteY3" fmla="*/ 112937 h 1443181"/>
              <a:gd name="connsiteX4" fmla="*/ 2136095 w 4239807"/>
              <a:gd name="connsiteY4" fmla="*/ 406 h 1443181"/>
              <a:gd name="connsiteX5" fmla="*/ 2136094 w 4239807"/>
              <a:gd name="connsiteY5" fmla="*/ 406 h 1443181"/>
              <a:gd name="connsiteX0" fmla="*/ 2136094 w 4239807"/>
              <a:gd name="connsiteY0" fmla="*/ 406 h 1443181"/>
              <a:gd name="connsiteX1" fmla="*/ 172137 w 4239807"/>
              <a:gd name="connsiteY1" fmla="*/ 1066153 h 1443181"/>
              <a:gd name="connsiteX2" fmla="*/ 0 w 4239807"/>
              <a:gd name="connsiteY2" fmla="*/ 1443181 h 1443181"/>
              <a:gd name="connsiteX3" fmla="*/ 2080361 w 4239807"/>
              <a:gd name="connsiteY3" fmla="*/ 0 h 1443181"/>
              <a:gd name="connsiteX4" fmla="*/ 2191827 w 4239807"/>
              <a:gd name="connsiteY4" fmla="*/ 0 h 1443181"/>
              <a:gd name="connsiteX5" fmla="*/ 4174201 w 4239807"/>
              <a:gd name="connsiteY5" fmla="*/ 862155 h 1443181"/>
              <a:gd name="connsiteX6" fmla="*/ 4239807 w 4239807"/>
              <a:gd name="connsiteY6" fmla="*/ 862155 h 1443181"/>
              <a:gd name="connsiteX7" fmla="*/ 4155784 w 4239807"/>
              <a:gd name="connsiteY7" fmla="*/ 1066153 h 1443181"/>
              <a:gd name="connsiteX8" fmla="*/ 3997129 w 4239807"/>
              <a:gd name="connsiteY8" fmla="*/ 862155 h 1443181"/>
              <a:gd name="connsiteX9" fmla="*/ 4062735 w 4239807"/>
              <a:gd name="connsiteY9" fmla="*/ 862155 h 1443181"/>
              <a:gd name="connsiteX10" fmla="*/ 2080361 w 4239807"/>
              <a:gd name="connsiteY10" fmla="*/ 0 h 1443181"/>
              <a:gd name="connsiteX0" fmla="*/ 4125448 w 4209471"/>
              <a:gd name="connsiteY0" fmla="*/ 1066153 h 1434514"/>
              <a:gd name="connsiteX1" fmla="*/ 3966793 w 4209471"/>
              <a:gd name="connsiteY1" fmla="*/ 862155 h 1434514"/>
              <a:gd name="connsiteX2" fmla="*/ 4032399 w 4209471"/>
              <a:gd name="connsiteY2" fmla="*/ 862155 h 1434514"/>
              <a:gd name="connsiteX3" fmla="*/ 2050025 w 4209471"/>
              <a:gd name="connsiteY3" fmla="*/ 0 h 1434514"/>
              <a:gd name="connsiteX4" fmla="*/ 2161491 w 4209471"/>
              <a:gd name="connsiteY4" fmla="*/ 0 h 1434514"/>
              <a:gd name="connsiteX5" fmla="*/ 4143865 w 4209471"/>
              <a:gd name="connsiteY5" fmla="*/ 862155 h 1434514"/>
              <a:gd name="connsiteX6" fmla="*/ 4209471 w 4209471"/>
              <a:gd name="connsiteY6" fmla="*/ 862155 h 1434514"/>
              <a:gd name="connsiteX7" fmla="*/ 4125448 w 4209471"/>
              <a:gd name="connsiteY7" fmla="*/ 1066153 h 1434514"/>
              <a:gd name="connsiteX0" fmla="*/ 2105758 w 4209471"/>
              <a:gd name="connsiteY0" fmla="*/ 406 h 1434514"/>
              <a:gd name="connsiteX1" fmla="*/ 141801 w 4209471"/>
              <a:gd name="connsiteY1" fmla="*/ 1066153 h 1434514"/>
              <a:gd name="connsiteX2" fmla="*/ 30335 w 4209471"/>
              <a:gd name="connsiteY2" fmla="*/ 1066153 h 1434514"/>
              <a:gd name="connsiteX3" fmla="*/ 1145355 w 4209471"/>
              <a:gd name="connsiteY3" fmla="*/ 112937 h 1434514"/>
              <a:gd name="connsiteX4" fmla="*/ 2105759 w 4209471"/>
              <a:gd name="connsiteY4" fmla="*/ 406 h 1434514"/>
              <a:gd name="connsiteX5" fmla="*/ 2105758 w 4209471"/>
              <a:gd name="connsiteY5" fmla="*/ 406 h 1434514"/>
              <a:gd name="connsiteX0" fmla="*/ 2105758 w 4209471"/>
              <a:gd name="connsiteY0" fmla="*/ 406 h 1434514"/>
              <a:gd name="connsiteX1" fmla="*/ 141801 w 4209471"/>
              <a:gd name="connsiteY1" fmla="*/ 1066153 h 1434514"/>
              <a:gd name="connsiteX2" fmla="*/ 0 w 4209471"/>
              <a:gd name="connsiteY2" fmla="*/ 1434514 h 1434514"/>
              <a:gd name="connsiteX3" fmla="*/ 2050025 w 4209471"/>
              <a:gd name="connsiteY3" fmla="*/ 0 h 1434514"/>
              <a:gd name="connsiteX4" fmla="*/ 2161491 w 4209471"/>
              <a:gd name="connsiteY4" fmla="*/ 0 h 1434514"/>
              <a:gd name="connsiteX5" fmla="*/ 4143865 w 4209471"/>
              <a:gd name="connsiteY5" fmla="*/ 862155 h 1434514"/>
              <a:gd name="connsiteX6" fmla="*/ 4209471 w 4209471"/>
              <a:gd name="connsiteY6" fmla="*/ 862155 h 1434514"/>
              <a:gd name="connsiteX7" fmla="*/ 4125448 w 4209471"/>
              <a:gd name="connsiteY7" fmla="*/ 1066153 h 1434514"/>
              <a:gd name="connsiteX8" fmla="*/ 3966793 w 4209471"/>
              <a:gd name="connsiteY8" fmla="*/ 862155 h 1434514"/>
              <a:gd name="connsiteX9" fmla="*/ 4032399 w 4209471"/>
              <a:gd name="connsiteY9" fmla="*/ 862155 h 1434514"/>
              <a:gd name="connsiteX10" fmla="*/ 2050025 w 4209471"/>
              <a:gd name="connsiteY10" fmla="*/ 0 h 1434514"/>
              <a:gd name="connsiteX0" fmla="*/ 4127415 w 4211438"/>
              <a:gd name="connsiteY0" fmla="*/ 1066153 h 1434514"/>
              <a:gd name="connsiteX1" fmla="*/ 3968760 w 4211438"/>
              <a:gd name="connsiteY1" fmla="*/ 862155 h 1434514"/>
              <a:gd name="connsiteX2" fmla="*/ 4034366 w 4211438"/>
              <a:gd name="connsiteY2" fmla="*/ 862155 h 1434514"/>
              <a:gd name="connsiteX3" fmla="*/ 2051992 w 4211438"/>
              <a:gd name="connsiteY3" fmla="*/ 0 h 1434514"/>
              <a:gd name="connsiteX4" fmla="*/ 2163458 w 4211438"/>
              <a:gd name="connsiteY4" fmla="*/ 0 h 1434514"/>
              <a:gd name="connsiteX5" fmla="*/ 4145832 w 4211438"/>
              <a:gd name="connsiteY5" fmla="*/ 862155 h 1434514"/>
              <a:gd name="connsiteX6" fmla="*/ 4211438 w 4211438"/>
              <a:gd name="connsiteY6" fmla="*/ 862155 h 1434514"/>
              <a:gd name="connsiteX7" fmla="*/ 4127415 w 4211438"/>
              <a:gd name="connsiteY7" fmla="*/ 1066153 h 1434514"/>
              <a:gd name="connsiteX0" fmla="*/ 2107725 w 4211438"/>
              <a:gd name="connsiteY0" fmla="*/ 406 h 1434514"/>
              <a:gd name="connsiteX1" fmla="*/ 143768 w 4211438"/>
              <a:gd name="connsiteY1" fmla="*/ 1066153 h 1434514"/>
              <a:gd name="connsiteX2" fmla="*/ 32302 w 4211438"/>
              <a:gd name="connsiteY2" fmla="*/ 1066153 h 1434514"/>
              <a:gd name="connsiteX3" fmla="*/ 1147322 w 4211438"/>
              <a:gd name="connsiteY3" fmla="*/ 112937 h 1434514"/>
              <a:gd name="connsiteX4" fmla="*/ 2107726 w 4211438"/>
              <a:gd name="connsiteY4" fmla="*/ 406 h 1434514"/>
              <a:gd name="connsiteX5" fmla="*/ 2107725 w 4211438"/>
              <a:gd name="connsiteY5" fmla="*/ 406 h 1434514"/>
              <a:gd name="connsiteX0" fmla="*/ 2107725 w 4211438"/>
              <a:gd name="connsiteY0" fmla="*/ 406 h 1434514"/>
              <a:gd name="connsiteX1" fmla="*/ 143768 w 4211438"/>
              <a:gd name="connsiteY1" fmla="*/ 1066153 h 1434514"/>
              <a:gd name="connsiteX2" fmla="*/ 1967 w 4211438"/>
              <a:gd name="connsiteY2" fmla="*/ 1434514 h 1434514"/>
              <a:gd name="connsiteX3" fmla="*/ 2051992 w 4211438"/>
              <a:gd name="connsiteY3" fmla="*/ 0 h 1434514"/>
              <a:gd name="connsiteX4" fmla="*/ 2163458 w 4211438"/>
              <a:gd name="connsiteY4" fmla="*/ 0 h 1434514"/>
              <a:gd name="connsiteX5" fmla="*/ 4145832 w 4211438"/>
              <a:gd name="connsiteY5" fmla="*/ 862155 h 1434514"/>
              <a:gd name="connsiteX6" fmla="*/ 4211438 w 4211438"/>
              <a:gd name="connsiteY6" fmla="*/ 862155 h 1434514"/>
              <a:gd name="connsiteX7" fmla="*/ 4127415 w 4211438"/>
              <a:gd name="connsiteY7" fmla="*/ 1066153 h 1434514"/>
              <a:gd name="connsiteX8" fmla="*/ 3968760 w 4211438"/>
              <a:gd name="connsiteY8" fmla="*/ 862155 h 1434514"/>
              <a:gd name="connsiteX9" fmla="*/ 4034366 w 4211438"/>
              <a:gd name="connsiteY9" fmla="*/ 862155 h 1434514"/>
              <a:gd name="connsiteX10" fmla="*/ 2051992 w 4211438"/>
              <a:gd name="connsiteY10" fmla="*/ 0 h 1434514"/>
              <a:gd name="connsiteX0" fmla="*/ 4142671 w 4226694"/>
              <a:gd name="connsiteY0" fmla="*/ 1066153 h 1434514"/>
              <a:gd name="connsiteX1" fmla="*/ 3984016 w 4226694"/>
              <a:gd name="connsiteY1" fmla="*/ 862155 h 1434514"/>
              <a:gd name="connsiteX2" fmla="*/ 4049622 w 4226694"/>
              <a:gd name="connsiteY2" fmla="*/ 862155 h 1434514"/>
              <a:gd name="connsiteX3" fmla="*/ 2067248 w 4226694"/>
              <a:gd name="connsiteY3" fmla="*/ 0 h 1434514"/>
              <a:gd name="connsiteX4" fmla="*/ 2178714 w 4226694"/>
              <a:gd name="connsiteY4" fmla="*/ 0 h 1434514"/>
              <a:gd name="connsiteX5" fmla="*/ 4161088 w 4226694"/>
              <a:gd name="connsiteY5" fmla="*/ 862155 h 1434514"/>
              <a:gd name="connsiteX6" fmla="*/ 4226694 w 4226694"/>
              <a:gd name="connsiteY6" fmla="*/ 862155 h 1434514"/>
              <a:gd name="connsiteX7" fmla="*/ 4142671 w 4226694"/>
              <a:gd name="connsiteY7" fmla="*/ 1066153 h 1434514"/>
              <a:gd name="connsiteX0" fmla="*/ 2122981 w 4226694"/>
              <a:gd name="connsiteY0" fmla="*/ 406 h 1434514"/>
              <a:gd name="connsiteX1" fmla="*/ 159024 w 4226694"/>
              <a:gd name="connsiteY1" fmla="*/ 1066153 h 1434514"/>
              <a:gd name="connsiteX2" fmla="*/ 47558 w 4226694"/>
              <a:gd name="connsiteY2" fmla="*/ 1066153 h 1434514"/>
              <a:gd name="connsiteX3" fmla="*/ 1162578 w 4226694"/>
              <a:gd name="connsiteY3" fmla="*/ 112937 h 1434514"/>
              <a:gd name="connsiteX4" fmla="*/ 2122982 w 4226694"/>
              <a:gd name="connsiteY4" fmla="*/ 406 h 1434514"/>
              <a:gd name="connsiteX5" fmla="*/ 2122981 w 4226694"/>
              <a:gd name="connsiteY5" fmla="*/ 406 h 1434514"/>
              <a:gd name="connsiteX0" fmla="*/ 2122981 w 4226694"/>
              <a:gd name="connsiteY0" fmla="*/ 406 h 1434514"/>
              <a:gd name="connsiteX1" fmla="*/ 159024 w 4226694"/>
              <a:gd name="connsiteY1" fmla="*/ 1066153 h 1434514"/>
              <a:gd name="connsiteX2" fmla="*/ 17223 w 4226694"/>
              <a:gd name="connsiteY2" fmla="*/ 1434514 h 1434514"/>
              <a:gd name="connsiteX3" fmla="*/ 2067248 w 4226694"/>
              <a:gd name="connsiteY3" fmla="*/ 0 h 1434514"/>
              <a:gd name="connsiteX4" fmla="*/ 2178714 w 4226694"/>
              <a:gd name="connsiteY4" fmla="*/ 0 h 1434514"/>
              <a:gd name="connsiteX5" fmla="*/ 4161088 w 4226694"/>
              <a:gd name="connsiteY5" fmla="*/ 862155 h 1434514"/>
              <a:gd name="connsiteX6" fmla="*/ 4226694 w 4226694"/>
              <a:gd name="connsiteY6" fmla="*/ 862155 h 1434514"/>
              <a:gd name="connsiteX7" fmla="*/ 4142671 w 4226694"/>
              <a:gd name="connsiteY7" fmla="*/ 1066153 h 1434514"/>
              <a:gd name="connsiteX8" fmla="*/ 3984016 w 4226694"/>
              <a:gd name="connsiteY8" fmla="*/ 862155 h 1434514"/>
              <a:gd name="connsiteX9" fmla="*/ 4049622 w 4226694"/>
              <a:gd name="connsiteY9" fmla="*/ 862155 h 1434514"/>
              <a:gd name="connsiteX10" fmla="*/ 2067248 w 4226694"/>
              <a:gd name="connsiteY10" fmla="*/ 0 h 1434514"/>
              <a:gd name="connsiteX0" fmla="*/ 4142671 w 4226694"/>
              <a:gd name="connsiteY0" fmla="*/ 1066153 h 1469183"/>
              <a:gd name="connsiteX1" fmla="*/ 3984016 w 4226694"/>
              <a:gd name="connsiteY1" fmla="*/ 862155 h 1469183"/>
              <a:gd name="connsiteX2" fmla="*/ 4049622 w 4226694"/>
              <a:gd name="connsiteY2" fmla="*/ 862155 h 1469183"/>
              <a:gd name="connsiteX3" fmla="*/ 2067248 w 4226694"/>
              <a:gd name="connsiteY3" fmla="*/ 0 h 1469183"/>
              <a:gd name="connsiteX4" fmla="*/ 2178714 w 4226694"/>
              <a:gd name="connsiteY4" fmla="*/ 0 h 1469183"/>
              <a:gd name="connsiteX5" fmla="*/ 4161088 w 4226694"/>
              <a:gd name="connsiteY5" fmla="*/ 862155 h 1469183"/>
              <a:gd name="connsiteX6" fmla="*/ 4226694 w 4226694"/>
              <a:gd name="connsiteY6" fmla="*/ 862155 h 1469183"/>
              <a:gd name="connsiteX7" fmla="*/ 4142671 w 4226694"/>
              <a:gd name="connsiteY7" fmla="*/ 1066153 h 1469183"/>
              <a:gd name="connsiteX0" fmla="*/ 2122981 w 4226694"/>
              <a:gd name="connsiteY0" fmla="*/ 406 h 1469183"/>
              <a:gd name="connsiteX1" fmla="*/ 159024 w 4226694"/>
              <a:gd name="connsiteY1" fmla="*/ 1066153 h 1469183"/>
              <a:gd name="connsiteX2" fmla="*/ 47558 w 4226694"/>
              <a:gd name="connsiteY2" fmla="*/ 1066153 h 1469183"/>
              <a:gd name="connsiteX3" fmla="*/ 1162578 w 4226694"/>
              <a:gd name="connsiteY3" fmla="*/ 112937 h 1469183"/>
              <a:gd name="connsiteX4" fmla="*/ 2122982 w 4226694"/>
              <a:gd name="connsiteY4" fmla="*/ 406 h 1469183"/>
              <a:gd name="connsiteX5" fmla="*/ 2122981 w 4226694"/>
              <a:gd name="connsiteY5" fmla="*/ 406 h 1469183"/>
              <a:gd name="connsiteX0" fmla="*/ 2122981 w 4226694"/>
              <a:gd name="connsiteY0" fmla="*/ 406 h 1469183"/>
              <a:gd name="connsiteX1" fmla="*/ 102686 w 4226694"/>
              <a:gd name="connsiteY1" fmla="*/ 1469183 h 1469183"/>
              <a:gd name="connsiteX2" fmla="*/ 17223 w 4226694"/>
              <a:gd name="connsiteY2" fmla="*/ 1434514 h 1469183"/>
              <a:gd name="connsiteX3" fmla="*/ 2067248 w 4226694"/>
              <a:gd name="connsiteY3" fmla="*/ 0 h 1469183"/>
              <a:gd name="connsiteX4" fmla="*/ 2178714 w 4226694"/>
              <a:gd name="connsiteY4" fmla="*/ 0 h 1469183"/>
              <a:gd name="connsiteX5" fmla="*/ 4161088 w 4226694"/>
              <a:gd name="connsiteY5" fmla="*/ 862155 h 1469183"/>
              <a:gd name="connsiteX6" fmla="*/ 4226694 w 4226694"/>
              <a:gd name="connsiteY6" fmla="*/ 862155 h 1469183"/>
              <a:gd name="connsiteX7" fmla="*/ 4142671 w 4226694"/>
              <a:gd name="connsiteY7" fmla="*/ 1066153 h 1469183"/>
              <a:gd name="connsiteX8" fmla="*/ 3984016 w 4226694"/>
              <a:gd name="connsiteY8" fmla="*/ 862155 h 1469183"/>
              <a:gd name="connsiteX9" fmla="*/ 4049622 w 4226694"/>
              <a:gd name="connsiteY9" fmla="*/ 862155 h 1469183"/>
              <a:gd name="connsiteX10" fmla="*/ 2067248 w 4226694"/>
              <a:gd name="connsiteY10" fmla="*/ 0 h 1469183"/>
              <a:gd name="connsiteX0" fmla="*/ 4142671 w 4226694"/>
              <a:gd name="connsiteY0" fmla="*/ 1066153 h 1469183"/>
              <a:gd name="connsiteX1" fmla="*/ 3984016 w 4226694"/>
              <a:gd name="connsiteY1" fmla="*/ 862155 h 1469183"/>
              <a:gd name="connsiteX2" fmla="*/ 4049622 w 4226694"/>
              <a:gd name="connsiteY2" fmla="*/ 862155 h 1469183"/>
              <a:gd name="connsiteX3" fmla="*/ 2067248 w 4226694"/>
              <a:gd name="connsiteY3" fmla="*/ 0 h 1469183"/>
              <a:gd name="connsiteX4" fmla="*/ 2178714 w 4226694"/>
              <a:gd name="connsiteY4" fmla="*/ 0 h 1469183"/>
              <a:gd name="connsiteX5" fmla="*/ 4161088 w 4226694"/>
              <a:gd name="connsiteY5" fmla="*/ 862155 h 1469183"/>
              <a:gd name="connsiteX6" fmla="*/ 4226694 w 4226694"/>
              <a:gd name="connsiteY6" fmla="*/ 862155 h 1469183"/>
              <a:gd name="connsiteX7" fmla="*/ 4142671 w 4226694"/>
              <a:gd name="connsiteY7" fmla="*/ 1066153 h 1469183"/>
              <a:gd name="connsiteX0" fmla="*/ 2122981 w 4226694"/>
              <a:gd name="connsiteY0" fmla="*/ 406 h 1469183"/>
              <a:gd name="connsiteX1" fmla="*/ 159024 w 4226694"/>
              <a:gd name="connsiteY1" fmla="*/ 1066153 h 1469183"/>
              <a:gd name="connsiteX2" fmla="*/ 47558 w 4226694"/>
              <a:gd name="connsiteY2" fmla="*/ 1066153 h 1469183"/>
              <a:gd name="connsiteX3" fmla="*/ 1162578 w 4226694"/>
              <a:gd name="connsiteY3" fmla="*/ 112937 h 1469183"/>
              <a:gd name="connsiteX4" fmla="*/ 2122982 w 4226694"/>
              <a:gd name="connsiteY4" fmla="*/ 406 h 1469183"/>
              <a:gd name="connsiteX5" fmla="*/ 2122981 w 4226694"/>
              <a:gd name="connsiteY5" fmla="*/ 406 h 1469183"/>
              <a:gd name="connsiteX0" fmla="*/ 2122981 w 4226694"/>
              <a:gd name="connsiteY0" fmla="*/ 406 h 1469183"/>
              <a:gd name="connsiteX1" fmla="*/ 102686 w 4226694"/>
              <a:gd name="connsiteY1" fmla="*/ 1469183 h 1469183"/>
              <a:gd name="connsiteX2" fmla="*/ 17223 w 4226694"/>
              <a:gd name="connsiteY2" fmla="*/ 1434514 h 1469183"/>
              <a:gd name="connsiteX3" fmla="*/ 2067248 w 4226694"/>
              <a:gd name="connsiteY3" fmla="*/ 0 h 1469183"/>
              <a:gd name="connsiteX4" fmla="*/ 2178714 w 4226694"/>
              <a:gd name="connsiteY4" fmla="*/ 0 h 1469183"/>
              <a:gd name="connsiteX5" fmla="*/ 4161088 w 4226694"/>
              <a:gd name="connsiteY5" fmla="*/ 862155 h 1469183"/>
              <a:gd name="connsiteX6" fmla="*/ 4226694 w 4226694"/>
              <a:gd name="connsiteY6" fmla="*/ 862155 h 1469183"/>
              <a:gd name="connsiteX7" fmla="*/ 4142671 w 4226694"/>
              <a:gd name="connsiteY7" fmla="*/ 1066153 h 1469183"/>
              <a:gd name="connsiteX8" fmla="*/ 3984016 w 4226694"/>
              <a:gd name="connsiteY8" fmla="*/ 862155 h 1469183"/>
              <a:gd name="connsiteX9" fmla="*/ 4049622 w 4226694"/>
              <a:gd name="connsiteY9" fmla="*/ 862155 h 1469183"/>
              <a:gd name="connsiteX10" fmla="*/ 2067248 w 4226694"/>
              <a:gd name="connsiteY10" fmla="*/ 0 h 1469183"/>
              <a:gd name="connsiteX0" fmla="*/ 4142671 w 4226694"/>
              <a:gd name="connsiteY0" fmla="*/ 1066153 h 1469183"/>
              <a:gd name="connsiteX1" fmla="*/ 3984016 w 4226694"/>
              <a:gd name="connsiteY1" fmla="*/ 862155 h 1469183"/>
              <a:gd name="connsiteX2" fmla="*/ 4049622 w 4226694"/>
              <a:gd name="connsiteY2" fmla="*/ 862155 h 1469183"/>
              <a:gd name="connsiteX3" fmla="*/ 2067248 w 4226694"/>
              <a:gd name="connsiteY3" fmla="*/ 0 h 1469183"/>
              <a:gd name="connsiteX4" fmla="*/ 2178714 w 4226694"/>
              <a:gd name="connsiteY4" fmla="*/ 0 h 1469183"/>
              <a:gd name="connsiteX5" fmla="*/ 4161088 w 4226694"/>
              <a:gd name="connsiteY5" fmla="*/ 862155 h 1469183"/>
              <a:gd name="connsiteX6" fmla="*/ 4226694 w 4226694"/>
              <a:gd name="connsiteY6" fmla="*/ 862155 h 1469183"/>
              <a:gd name="connsiteX7" fmla="*/ 4142671 w 4226694"/>
              <a:gd name="connsiteY7" fmla="*/ 1066153 h 1469183"/>
              <a:gd name="connsiteX0" fmla="*/ 2122981 w 4226694"/>
              <a:gd name="connsiteY0" fmla="*/ 406 h 1469183"/>
              <a:gd name="connsiteX1" fmla="*/ 159024 w 4226694"/>
              <a:gd name="connsiteY1" fmla="*/ 1066153 h 1469183"/>
              <a:gd name="connsiteX2" fmla="*/ 47558 w 4226694"/>
              <a:gd name="connsiteY2" fmla="*/ 1066153 h 1469183"/>
              <a:gd name="connsiteX3" fmla="*/ 1162578 w 4226694"/>
              <a:gd name="connsiteY3" fmla="*/ 112937 h 1469183"/>
              <a:gd name="connsiteX4" fmla="*/ 2122982 w 4226694"/>
              <a:gd name="connsiteY4" fmla="*/ 406 h 1469183"/>
              <a:gd name="connsiteX5" fmla="*/ 2122981 w 4226694"/>
              <a:gd name="connsiteY5" fmla="*/ 406 h 1469183"/>
              <a:gd name="connsiteX0" fmla="*/ 2122981 w 4226694"/>
              <a:gd name="connsiteY0" fmla="*/ 406 h 1469183"/>
              <a:gd name="connsiteX1" fmla="*/ 102686 w 4226694"/>
              <a:gd name="connsiteY1" fmla="*/ 1469183 h 1469183"/>
              <a:gd name="connsiteX2" fmla="*/ 17223 w 4226694"/>
              <a:gd name="connsiteY2" fmla="*/ 1434514 h 1469183"/>
              <a:gd name="connsiteX3" fmla="*/ 2067248 w 4226694"/>
              <a:gd name="connsiteY3" fmla="*/ 0 h 1469183"/>
              <a:gd name="connsiteX4" fmla="*/ 2178714 w 4226694"/>
              <a:gd name="connsiteY4" fmla="*/ 0 h 1469183"/>
              <a:gd name="connsiteX5" fmla="*/ 4161088 w 4226694"/>
              <a:gd name="connsiteY5" fmla="*/ 862155 h 1469183"/>
              <a:gd name="connsiteX6" fmla="*/ 4226694 w 4226694"/>
              <a:gd name="connsiteY6" fmla="*/ 862155 h 1469183"/>
              <a:gd name="connsiteX7" fmla="*/ 4142671 w 4226694"/>
              <a:gd name="connsiteY7" fmla="*/ 1066153 h 1469183"/>
              <a:gd name="connsiteX8" fmla="*/ 3984016 w 4226694"/>
              <a:gd name="connsiteY8" fmla="*/ 862155 h 1469183"/>
              <a:gd name="connsiteX9" fmla="*/ 4049622 w 4226694"/>
              <a:gd name="connsiteY9" fmla="*/ 862155 h 1469183"/>
              <a:gd name="connsiteX10" fmla="*/ 2067248 w 4226694"/>
              <a:gd name="connsiteY10" fmla="*/ 0 h 1469183"/>
              <a:gd name="connsiteX0" fmla="*/ 4142671 w 4226694"/>
              <a:gd name="connsiteY0" fmla="*/ 1066153 h 1469183"/>
              <a:gd name="connsiteX1" fmla="*/ 3984016 w 4226694"/>
              <a:gd name="connsiteY1" fmla="*/ 862155 h 1469183"/>
              <a:gd name="connsiteX2" fmla="*/ 4049622 w 4226694"/>
              <a:gd name="connsiteY2" fmla="*/ 862155 h 1469183"/>
              <a:gd name="connsiteX3" fmla="*/ 2067248 w 4226694"/>
              <a:gd name="connsiteY3" fmla="*/ 0 h 1469183"/>
              <a:gd name="connsiteX4" fmla="*/ 2178714 w 4226694"/>
              <a:gd name="connsiteY4" fmla="*/ 0 h 1469183"/>
              <a:gd name="connsiteX5" fmla="*/ 4161088 w 4226694"/>
              <a:gd name="connsiteY5" fmla="*/ 862155 h 1469183"/>
              <a:gd name="connsiteX6" fmla="*/ 4226694 w 4226694"/>
              <a:gd name="connsiteY6" fmla="*/ 862155 h 1469183"/>
              <a:gd name="connsiteX7" fmla="*/ 4142671 w 4226694"/>
              <a:gd name="connsiteY7" fmla="*/ 1066153 h 1469183"/>
              <a:gd name="connsiteX0" fmla="*/ 2122981 w 4226694"/>
              <a:gd name="connsiteY0" fmla="*/ 406 h 1469183"/>
              <a:gd name="connsiteX1" fmla="*/ 159024 w 4226694"/>
              <a:gd name="connsiteY1" fmla="*/ 1066153 h 1469183"/>
              <a:gd name="connsiteX2" fmla="*/ 47558 w 4226694"/>
              <a:gd name="connsiteY2" fmla="*/ 1066153 h 1469183"/>
              <a:gd name="connsiteX3" fmla="*/ 1162578 w 4226694"/>
              <a:gd name="connsiteY3" fmla="*/ 112937 h 1469183"/>
              <a:gd name="connsiteX4" fmla="*/ 2122982 w 4226694"/>
              <a:gd name="connsiteY4" fmla="*/ 406 h 1469183"/>
              <a:gd name="connsiteX5" fmla="*/ 2122981 w 4226694"/>
              <a:gd name="connsiteY5" fmla="*/ 406 h 1469183"/>
              <a:gd name="connsiteX0" fmla="*/ 2122981 w 4226694"/>
              <a:gd name="connsiteY0" fmla="*/ 406 h 1469183"/>
              <a:gd name="connsiteX1" fmla="*/ 102686 w 4226694"/>
              <a:gd name="connsiteY1" fmla="*/ 1469183 h 1469183"/>
              <a:gd name="connsiteX2" fmla="*/ 17223 w 4226694"/>
              <a:gd name="connsiteY2" fmla="*/ 1434514 h 1469183"/>
              <a:gd name="connsiteX3" fmla="*/ 2067248 w 4226694"/>
              <a:gd name="connsiteY3" fmla="*/ 0 h 1469183"/>
              <a:gd name="connsiteX4" fmla="*/ 2178714 w 4226694"/>
              <a:gd name="connsiteY4" fmla="*/ 0 h 1469183"/>
              <a:gd name="connsiteX5" fmla="*/ 4161088 w 4226694"/>
              <a:gd name="connsiteY5" fmla="*/ 862155 h 1469183"/>
              <a:gd name="connsiteX6" fmla="*/ 4226694 w 4226694"/>
              <a:gd name="connsiteY6" fmla="*/ 862155 h 1469183"/>
              <a:gd name="connsiteX7" fmla="*/ 4142671 w 4226694"/>
              <a:gd name="connsiteY7" fmla="*/ 1066153 h 1469183"/>
              <a:gd name="connsiteX8" fmla="*/ 3984016 w 4226694"/>
              <a:gd name="connsiteY8" fmla="*/ 862155 h 1469183"/>
              <a:gd name="connsiteX9" fmla="*/ 4049622 w 4226694"/>
              <a:gd name="connsiteY9" fmla="*/ 862155 h 1469183"/>
              <a:gd name="connsiteX10" fmla="*/ 2067248 w 4226694"/>
              <a:gd name="connsiteY10" fmla="*/ 0 h 1469183"/>
              <a:gd name="connsiteX0" fmla="*/ 4142671 w 4226694"/>
              <a:gd name="connsiteY0" fmla="*/ 1066153 h 1469183"/>
              <a:gd name="connsiteX1" fmla="*/ 3984016 w 4226694"/>
              <a:gd name="connsiteY1" fmla="*/ 862155 h 1469183"/>
              <a:gd name="connsiteX2" fmla="*/ 4049622 w 4226694"/>
              <a:gd name="connsiteY2" fmla="*/ 862155 h 1469183"/>
              <a:gd name="connsiteX3" fmla="*/ 2067248 w 4226694"/>
              <a:gd name="connsiteY3" fmla="*/ 0 h 1469183"/>
              <a:gd name="connsiteX4" fmla="*/ 2178714 w 4226694"/>
              <a:gd name="connsiteY4" fmla="*/ 0 h 1469183"/>
              <a:gd name="connsiteX5" fmla="*/ 4161088 w 4226694"/>
              <a:gd name="connsiteY5" fmla="*/ 862155 h 1469183"/>
              <a:gd name="connsiteX6" fmla="*/ 4226694 w 4226694"/>
              <a:gd name="connsiteY6" fmla="*/ 862155 h 1469183"/>
              <a:gd name="connsiteX7" fmla="*/ 4142671 w 4226694"/>
              <a:gd name="connsiteY7" fmla="*/ 1066153 h 1469183"/>
              <a:gd name="connsiteX0" fmla="*/ 2122981 w 4226694"/>
              <a:gd name="connsiteY0" fmla="*/ 406 h 1469183"/>
              <a:gd name="connsiteX1" fmla="*/ 159024 w 4226694"/>
              <a:gd name="connsiteY1" fmla="*/ 1066153 h 1469183"/>
              <a:gd name="connsiteX2" fmla="*/ 12889 w 4226694"/>
              <a:gd name="connsiteY2" fmla="*/ 1412845 h 1469183"/>
              <a:gd name="connsiteX3" fmla="*/ 1162578 w 4226694"/>
              <a:gd name="connsiteY3" fmla="*/ 112937 h 1469183"/>
              <a:gd name="connsiteX4" fmla="*/ 2122982 w 4226694"/>
              <a:gd name="connsiteY4" fmla="*/ 406 h 1469183"/>
              <a:gd name="connsiteX5" fmla="*/ 2122981 w 4226694"/>
              <a:gd name="connsiteY5" fmla="*/ 406 h 1469183"/>
              <a:gd name="connsiteX0" fmla="*/ 2122981 w 4226694"/>
              <a:gd name="connsiteY0" fmla="*/ 406 h 1469183"/>
              <a:gd name="connsiteX1" fmla="*/ 102686 w 4226694"/>
              <a:gd name="connsiteY1" fmla="*/ 1469183 h 1469183"/>
              <a:gd name="connsiteX2" fmla="*/ 17223 w 4226694"/>
              <a:gd name="connsiteY2" fmla="*/ 1434514 h 1469183"/>
              <a:gd name="connsiteX3" fmla="*/ 2067248 w 4226694"/>
              <a:gd name="connsiteY3" fmla="*/ 0 h 1469183"/>
              <a:gd name="connsiteX4" fmla="*/ 2178714 w 4226694"/>
              <a:gd name="connsiteY4" fmla="*/ 0 h 1469183"/>
              <a:gd name="connsiteX5" fmla="*/ 4161088 w 4226694"/>
              <a:gd name="connsiteY5" fmla="*/ 862155 h 1469183"/>
              <a:gd name="connsiteX6" fmla="*/ 4226694 w 4226694"/>
              <a:gd name="connsiteY6" fmla="*/ 862155 h 1469183"/>
              <a:gd name="connsiteX7" fmla="*/ 4142671 w 4226694"/>
              <a:gd name="connsiteY7" fmla="*/ 1066153 h 1469183"/>
              <a:gd name="connsiteX8" fmla="*/ 3984016 w 4226694"/>
              <a:gd name="connsiteY8" fmla="*/ 862155 h 1469183"/>
              <a:gd name="connsiteX9" fmla="*/ 4049622 w 4226694"/>
              <a:gd name="connsiteY9" fmla="*/ 862155 h 1469183"/>
              <a:gd name="connsiteX10" fmla="*/ 2067248 w 4226694"/>
              <a:gd name="connsiteY10" fmla="*/ 0 h 1469183"/>
              <a:gd name="connsiteX0" fmla="*/ 4142671 w 4226694"/>
              <a:gd name="connsiteY0" fmla="*/ 1066153 h 1469183"/>
              <a:gd name="connsiteX1" fmla="*/ 3984016 w 4226694"/>
              <a:gd name="connsiteY1" fmla="*/ 862155 h 1469183"/>
              <a:gd name="connsiteX2" fmla="*/ 4049622 w 4226694"/>
              <a:gd name="connsiteY2" fmla="*/ 862155 h 1469183"/>
              <a:gd name="connsiteX3" fmla="*/ 2067248 w 4226694"/>
              <a:gd name="connsiteY3" fmla="*/ 0 h 1469183"/>
              <a:gd name="connsiteX4" fmla="*/ 2178714 w 4226694"/>
              <a:gd name="connsiteY4" fmla="*/ 0 h 1469183"/>
              <a:gd name="connsiteX5" fmla="*/ 4161088 w 4226694"/>
              <a:gd name="connsiteY5" fmla="*/ 862155 h 1469183"/>
              <a:gd name="connsiteX6" fmla="*/ 4226694 w 4226694"/>
              <a:gd name="connsiteY6" fmla="*/ 862155 h 1469183"/>
              <a:gd name="connsiteX7" fmla="*/ 4142671 w 4226694"/>
              <a:gd name="connsiteY7" fmla="*/ 1066153 h 1469183"/>
              <a:gd name="connsiteX0" fmla="*/ 2122981 w 4226694"/>
              <a:gd name="connsiteY0" fmla="*/ 406 h 1469183"/>
              <a:gd name="connsiteX1" fmla="*/ 159024 w 4226694"/>
              <a:gd name="connsiteY1" fmla="*/ 1066153 h 1469183"/>
              <a:gd name="connsiteX2" fmla="*/ 12889 w 4226694"/>
              <a:gd name="connsiteY2" fmla="*/ 1412845 h 1469183"/>
              <a:gd name="connsiteX3" fmla="*/ 1162578 w 4226694"/>
              <a:gd name="connsiteY3" fmla="*/ 112937 h 1469183"/>
              <a:gd name="connsiteX4" fmla="*/ 2122982 w 4226694"/>
              <a:gd name="connsiteY4" fmla="*/ 406 h 1469183"/>
              <a:gd name="connsiteX5" fmla="*/ 2122981 w 4226694"/>
              <a:gd name="connsiteY5" fmla="*/ 406 h 1469183"/>
              <a:gd name="connsiteX0" fmla="*/ 2122981 w 4226694"/>
              <a:gd name="connsiteY0" fmla="*/ 406 h 1469183"/>
              <a:gd name="connsiteX1" fmla="*/ 102686 w 4226694"/>
              <a:gd name="connsiteY1" fmla="*/ 1469183 h 1469183"/>
              <a:gd name="connsiteX2" fmla="*/ 17223 w 4226694"/>
              <a:gd name="connsiteY2" fmla="*/ 1434514 h 1469183"/>
              <a:gd name="connsiteX3" fmla="*/ 2067248 w 4226694"/>
              <a:gd name="connsiteY3" fmla="*/ 0 h 1469183"/>
              <a:gd name="connsiteX4" fmla="*/ 2178714 w 4226694"/>
              <a:gd name="connsiteY4" fmla="*/ 0 h 1469183"/>
              <a:gd name="connsiteX5" fmla="*/ 4161088 w 4226694"/>
              <a:gd name="connsiteY5" fmla="*/ 862155 h 1469183"/>
              <a:gd name="connsiteX6" fmla="*/ 4226694 w 4226694"/>
              <a:gd name="connsiteY6" fmla="*/ 862155 h 1469183"/>
              <a:gd name="connsiteX7" fmla="*/ 4142671 w 4226694"/>
              <a:gd name="connsiteY7" fmla="*/ 1066153 h 1469183"/>
              <a:gd name="connsiteX8" fmla="*/ 3984016 w 4226694"/>
              <a:gd name="connsiteY8" fmla="*/ 862155 h 1469183"/>
              <a:gd name="connsiteX9" fmla="*/ 4049622 w 4226694"/>
              <a:gd name="connsiteY9" fmla="*/ 862155 h 1469183"/>
              <a:gd name="connsiteX10" fmla="*/ 2067248 w 4226694"/>
              <a:gd name="connsiteY10" fmla="*/ 0 h 1469183"/>
              <a:gd name="connsiteX0" fmla="*/ 4144815 w 4228838"/>
              <a:gd name="connsiteY0" fmla="*/ 1066153 h 1469183"/>
              <a:gd name="connsiteX1" fmla="*/ 3986160 w 4228838"/>
              <a:gd name="connsiteY1" fmla="*/ 862155 h 1469183"/>
              <a:gd name="connsiteX2" fmla="*/ 4051766 w 4228838"/>
              <a:gd name="connsiteY2" fmla="*/ 862155 h 1469183"/>
              <a:gd name="connsiteX3" fmla="*/ 2069392 w 4228838"/>
              <a:gd name="connsiteY3" fmla="*/ 0 h 1469183"/>
              <a:gd name="connsiteX4" fmla="*/ 2180858 w 4228838"/>
              <a:gd name="connsiteY4" fmla="*/ 0 h 1469183"/>
              <a:gd name="connsiteX5" fmla="*/ 4163232 w 4228838"/>
              <a:gd name="connsiteY5" fmla="*/ 862155 h 1469183"/>
              <a:gd name="connsiteX6" fmla="*/ 4228838 w 4228838"/>
              <a:gd name="connsiteY6" fmla="*/ 862155 h 1469183"/>
              <a:gd name="connsiteX7" fmla="*/ 4144815 w 4228838"/>
              <a:gd name="connsiteY7" fmla="*/ 1066153 h 1469183"/>
              <a:gd name="connsiteX0" fmla="*/ 2125125 w 4228838"/>
              <a:gd name="connsiteY0" fmla="*/ 406 h 1469183"/>
              <a:gd name="connsiteX1" fmla="*/ 161168 w 4228838"/>
              <a:gd name="connsiteY1" fmla="*/ 1066153 h 1469183"/>
              <a:gd name="connsiteX2" fmla="*/ 15033 w 4228838"/>
              <a:gd name="connsiteY2" fmla="*/ 1412845 h 1469183"/>
              <a:gd name="connsiteX3" fmla="*/ 1164722 w 4228838"/>
              <a:gd name="connsiteY3" fmla="*/ 112937 h 1469183"/>
              <a:gd name="connsiteX4" fmla="*/ 2125126 w 4228838"/>
              <a:gd name="connsiteY4" fmla="*/ 406 h 1469183"/>
              <a:gd name="connsiteX5" fmla="*/ 2125125 w 4228838"/>
              <a:gd name="connsiteY5" fmla="*/ 406 h 1469183"/>
              <a:gd name="connsiteX0" fmla="*/ 2125125 w 4228838"/>
              <a:gd name="connsiteY0" fmla="*/ 406 h 1469183"/>
              <a:gd name="connsiteX1" fmla="*/ 104830 w 4228838"/>
              <a:gd name="connsiteY1" fmla="*/ 1469183 h 1469183"/>
              <a:gd name="connsiteX2" fmla="*/ 19367 w 4228838"/>
              <a:gd name="connsiteY2" fmla="*/ 1434514 h 1469183"/>
              <a:gd name="connsiteX3" fmla="*/ 2069392 w 4228838"/>
              <a:gd name="connsiteY3" fmla="*/ 0 h 1469183"/>
              <a:gd name="connsiteX4" fmla="*/ 2180858 w 4228838"/>
              <a:gd name="connsiteY4" fmla="*/ 0 h 1469183"/>
              <a:gd name="connsiteX5" fmla="*/ 4163232 w 4228838"/>
              <a:gd name="connsiteY5" fmla="*/ 862155 h 1469183"/>
              <a:gd name="connsiteX6" fmla="*/ 4228838 w 4228838"/>
              <a:gd name="connsiteY6" fmla="*/ 862155 h 1469183"/>
              <a:gd name="connsiteX7" fmla="*/ 4144815 w 4228838"/>
              <a:gd name="connsiteY7" fmla="*/ 1066153 h 1469183"/>
              <a:gd name="connsiteX8" fmla="*/ 3986160 w 4228838"/>
              <a:gd name="connsiteY8" fmla="*/ 862155 h 1469183"/>
              <a:gd name="connsiteX9" fmla="*/ 4051766 w 4228838"/>
              <a:gd name="connsiteY9" fmla="*/ 862155 h 1469183"/>
              <a:gd name="connsiteX10" fmla="*/ 2069392 w 4228838"/>
              <a:gd name="connsiteY10" fmla="*/ 0 h 1469183"/>
              <a:gd name="connsiteX0" fmla="*/ 4144815 w 4228838"/>
              <a:gd name="connsiteY0" fmla="*/ 1066153 h 1473516"/>
              <a:gd name="connsiteX1" fmla="*/ 3986160 w 4228838"/>
              <a:gd name="connsiteY1" fmla="*/ 862155 h 1473516"/>
              <a:gd name="connsiteX2" fmla="*/ 4051766 w 4228838"/>
              <a:gd name="connsiteY2" fmla="*/ 862155 h 1473516"/>
              <a:gd name="connsiteX3" fmla="*/ 2069392 w 4228838"/>
              <a:gd name="connsiteY3" fmla="*/ 0 h 1473516"/>
              <a:gd name="connsiteX4" fmla="*/ 2180858 w 4228838"/>
              <a:gd name="connsiteY4" fmla="*/ 0 h 1473516"/>
              <a:gd name="connsiteX5" fmla="*/ 4163232 w 4228838"/>
              <a:gd name="connsiteY5" fmla="*/ 862155 h 1473516"/>
              <a:gd name="connsiteX6" fmla="*/ 4228838 w 4228838"/>
              <a:gd name="connsiteY6" fmla="*/ 862155 h 1473516"/>
              <a:gd name="connsiteX7" fmla="*/ 4144815 w 4228838"/>
              <a:gd name="connsiteY7" fmla="*/ 1066153 h 1473516"/>
              <a:gd name="connsiteX0" fmla="*/ 2125125 w 4228838"/>
              <a:gd name="connsiteY0" fmla="*/ 406 h 1473516"/>
              <a:gd name="connsiteX1" fmla="*/ 109165 w 4228838"/>
              <a:gd name="connsiteY1" fmla="*/ 1473516 h 1473516"/>
              <a:gd name="connsiteX2" fmla="*/ 15033 w 4228838"/>
              <a:gd name="connsiteY2" fmla="*/ 1412845 h 1473516"/>
              <a:gd name="connsiteX3" fmla="*/ 1164722 w 4228838"/>
              <a:gd name="connsiteY3" fmla="*/ 112937 h 1473516"/>
              <a:gd name="connsiteX4" fmla="*/ 2125126 w 4228838"/>
              <a:gd name="connsiteY4" fmla="*/ 406 h 1473516"/>
              <a:gd name="connsiteX5" fmla="*/ 2125125 w 4228838"/>
              <a:gd name="connsiteY5" fmla="*/ 406 h 1473516"/>
              <a:gd name="connsiteX0" fmla="*/ 2125125 w 4228838"/>
              <a:gd name="connsiteY0" fmla="*/ 406 h 1473516"/>
              <a:gd name="connsiteX1" fmla="*/ 104830 w 4228838"/>
              <a:gd name="connsiteY1" fmla="*/ 1469183 h 1473516"/>
              <a:gd name="connsiteX2" fmla="*/ 19367 w 4228838"/>
              <a:gd name="connsiteY2" fmla="*/ 1434514 h 1473516"/>
              <a:gd name="connsiteX3" fmla="*/ 2069392 w 4228838"/>
              <a:gd name="connsiteY3" fmla="*/ 0 h 1473516"/>
              <a:gd name="connsiteX4" fmla="*/ 2180858 w 4228838"/>
              <a:gd name="connsiteY4" fmla="*/ 0 h 1473516"/>
              <a:gd name="connsiteX5" fmla="*/ 4163232 w 4228838"/>
              <a:gd name="connsiteY5" fmla="*/ 862155 h 1473516"/>
              <a:gd name="connsiteX6" fmla="*/ 4228838 w 4228838"/>
              <a:gd name="connsiteY6" fmla="*/ 862155 h 1473516"/>
              <a:gd name="connsiteX7" fmla="*/ 4144815 w 4228838"/>
              <a:gd name="connsiteY7" fmla="*/ 1066153 h 1473516"/>
              <a:gd name="connsiteX8" fmla="*/ 3986160 w 4228838"/>
              <a:gd name="connsiteY8" fmla="*/ 862155 h 1473516"/>
              <a:gd name="connsiteX9" fmla="*/ 4051766 w 4228838"/>
              <a:gd name="connsiteY9" fmla="*/ 862155 h 1473516"/>
              <a:gd name="connsiteX10" fmla="*/ 2069392 w 4228838"/>
              <a:gd name="connsiteY10" fmla="*/ 0 h 1473516"/>
              <a:gd name="connsiteX0" fmla="*/ 4144815 w 4228838"/>
              <a:gd name="connsiteY0" fmla="*/ 1066153 h 1473516"/>
              <a:gd name="connsiteX1" fmla="*/ 3986160 w 4228838"/>
              <a:gd name="connsiteY1" fmla="*/ 862155 h 1473516"/>
              <a:gd name="connsiteX2" fmla="*/ 4051766 w 4228838"/>
              <a:gd name="connsiteY2" fmla="*/ 862155 h 1473516"/>
              <a:gd name="connsiteX3" fmla="*/ 2069392 w 4228838"/>
              <a:gd name="connsiteY3" fmla="*/ 0 h 1473516"/>
              <a:gd name="connsiteX4" fmla="*/ 2180858 w 4228838"/>
              <a:gd name="connsiteY4" fmla="*/ 0 h 1473516"/>
              <a:gd name="connsiteX5" fmla="*/ 4163232 w 4228838"/>
              <a:gd name="connsiteY5" fmla="*/ 862155 h 1473516"/>
              <a:gd name="connsiteX6" fmla="*/ 4228838 w 4228838"/>
              <a:gd name="connsiteY6" fmla="*/ 862155 h 1473516"/>
              <a:gd name="connsiteX7" fmla="*/ 4144815 w 4228838"/>
              <a:gd name="connsiteY7" fmla="*/ 1066153 h 1473516"/>
              <a:gd name="connsiteX0" fmla="*/ 2125125 w 4228838"/>
              <a:gd name="connsiteY0" fmla="*/ 406 h 1473516"/>
              <a:gd name="connsiteX1" fmla="*/ 109165 w 4228838"/>
              <a:gd name="connsiteY1" fmla="*/ 1473516 h 1473516"/>
              <a:gd name="connsiteX2" fmla="*/ 15033 w 4228838"/>
              <a:gd name="connsiteY2" fmla="*/ 1412845 h 1473516"/>
              <a:gd name="connsiteX3" fmla="*/ 1164722 w 4228838"/>
              <a:gd name="connsiteY3" fmla="*/ 112937 h 1473516"/>
              <a:gd name="connsiteX4" fmla="*/ 2125126 w 4228838"/>
              <a:gd name="connsiteY4" fmla="*/ 406 h 1473516"/>
              <a:gd name="connsiteX5" fmla="*/ 2125125 w 4228838"/>
              <a:gd name="connsiteY5" fmla="*/ 406 h 1473516"/>
              <a:gd name="connsiteX0" fmla="*/ 2125125 w 4228838"/>
              <a:gd name="connsiteY0" fmla="*/ 406 h 1473516"/>
              <a:gd name="connsiteX1" fmla="*/ 104830 w 4228838"/>
              <a:gd name="connsiteY1" fmla="*/ 1469183 h 1473516"/>
              <a:gd name="connsiteX2" fmla="*/ 19367 w 4228838"/>
              <a:gd name="connsiteY2" fmla="*/ 1434514 h 1473516"/>
              <a:gd name="connsiteX3" fmla="*/ 2069392 w 4228838"/>
              <a:gd name="connsiteY3" fmla="*/ 0 h 1473516"/>
              <a:gd name="connsiteX4" fmla="*/ 2180858 w 4228838"/>
              <a:gd name="connsiteY4" fmla="*/ 0 h 1473516"/>
              <a:gd name="connsiteX5" fmla="*/ 4163232 w 4228838"/>
              <a:gd name="connsiteY5" fmla="*/ 862155 h 1473516"/>
              <a:gd name="connsiteX6" fmla="*/ 4228838 w 4228838"/>
              <a:gd name="connsiteY6" fmla="*/ 862155 h 1473516"/>
              <a:gd name="connsiteX7" fmla="*/ 4144815 w 4228838"/>
              <a:gd name="connsiteY7" fmla="*/ 1066153 h 1473516"/>
              <a:gd name="connsiteX8" fmla="*/ 3986160 w 4228838"/>
              <a:gd name="connsiteY8" fmla="*/ 862155 h 1473516"/>
              <a:gd name="connsiteX9" fmla="*/ 4051766 w 4228838"/>
              <a:gd name="connsiteY9" fmla="*/ 862155 h 1473516"/>
              <a:gd name="connsiteX10" fmla="*/ 2069392 w 4228838"/>
              <a:gd name="connsiteY10" fmla="*/ 0 h 1473516"/>
              <a:gd name="connsiteX0" fmla="*/ 4155498 w 4239521"/>
              <a:gd name="connsiteY0" fmla="*/ 1066153 h 1473516"/>
              <a:gd name="connsiteX1" fmla="*/ 3996843 w 4239521"/>
              <a:gd name="connsiteY1" fmla="*/ 862155 h 1473516"/>
              <a:gd name="connsiteX2" fmla="*/ 4062449 w 4239521"/>
              <a:gd name="connsiteY2" fmla="*/ 862155 h 1473516"/>
              <a:gd name="connsiteX3" fmla="*/ 2080075 w 4239521"/>
              <a:gd name="connsiteY3" fmla="*/ 0 h 1473516"/>
              <a:gd name="connsiteX4" fmla="*/ 2191541 w 4239521"/>
              <a:gd name="connsiteY4" fmla="*/ 0 h 1473516"/>
              <a:gd name="connsiteX5" fmla="*/ 4173915 w 4239521"/>
              <a:gd name="connsiteY5" fmla="*/ 862155 h 1473516"/>
              <a:gd name="connsiteX6" fmla="*/ 4239521 w 4239521"/>
              <a:gd name="connsiteY6" fmla="*/ 862155 h 1473516"/>
              <a:gd name="connsiteX7" fmla="*/ 4155498 w 4239521"/>
              <a:gd name="connsiteY7" fmla="*/ 1066153 h 1473516"/>
              <a:gd name="connsiteX0" fmla="*/ 2135808 w 4239521"/>
              <a:gd name="connsiteY0" fmla="*/ 406 h 1473516"/>
              <a:gd name="connsiteX1" fmla="*/ 119848 w 4239521"/>
              <a:gd name="connsiteY1" fmla="*/ 1473516 h 1473516"/>
              <a:gd name="connsiteX2" fmla="*/ 25716 w 4239521"/>
              <a:gd name="connsiteY2" fmla="*/ 1412845 h 1473516"/>
              <a:gd name="connsiteX3" fmla="*/ 1175405 w 4239521"/>
              <a:gd name="connsiteY3" fmla="*/ 112937 h 1473516"/>
              <a:gd name="connsiteX4" fmla="*/ 2135809 w 4239521"/>
              <a:gd name="connsiteY4" fmla="*/ 406 h 1473516"/>
              <a:gd name="connsiteX5" fmla="*/ 2135808 w 4239521"/>
              <a:gd name="connsiteY5" fmla="*/ 406 h 1473516"/>
              <a:gd name="connsiteX0" fmla="*/ 2135808 w 4239521"/>
              <a:gd name="connsiteY0" fmla="*/ 406 h 1473516"/>
              <a:gd name="connsiteX1" fmla="*/ 115513 w 4239521"/>
              <a:gd name="connsiteY1" fmla="*/ 1469183 h 1473516"/>
              <a:gd name="connsiteX2" fmla="*/ 17049 w 4239521"/>
              <a:gd name="connsiteY2" fmla="*/ 1460516 h 1473516"/>
              <a:gd name="connsiteX3" fmla="*/ 2080075 w 4239521"/>
              <a:gd name="connsiteY3" fmla="*/ 0 h 1473516"/>
              <a:gd name="connsiteX4" fmla="*/ 2191541 w 4239521"/>
              <a:gd name="connsiteY4" fmla="*/ 0 h 1473516"/>
              <a:gd name="connsiteX5" fmla="*/ 4173915 w 4239521"/>
              <a:gd name="connsiteY5" fmla="*/ 862155 h 1473516"/>
              <a:gd name="connsiteX6" fmla="*/ 4239521 w 4239521"/>
              <a:gd name="connsiteY6" fmla="*/ 862155 h 1473516"/>
              <a:gd name="connsiteX7" fmla="*/ 4155498 w 4239521"/>
              <a:gd name="connsiteY7" fmla="*/ 1066153 h 1473516"/>
              <a:gd name="connsiteX8" fmla="*/ 3996843 w 4239521"/>
              <a:gd name="connsiteY8" fmla="*/ 862155 h 1473516"/>
              <a:gd name="connsiteX9" fmla="*/ 4062449 w 4239521"/>
              <a:gd name="connsiteY9" fmla="*/ 862155 h 1473516"/>
              <a:gd name="connsiteX10" fmla="*/ 2080075 w 4239521"/>
              <a:gd name="connsiteY10" fmla="*/ 0 h 1473516"/>
              <a:gd name="connsiteX0" fmla="*/ 4182966 w 4266989"/>
              <a:gd name="connsiteY0" fmla="*/ 1066153 h 1496297"/>
              <a:gd name="connsiteX1" fmla="*/ 4024311 w 4266989"/>
              <a:gd name="connsiteY1" fmla="*/ 862155 h 1496297"/>
              <a:gd name="connsiteX2" fmla="*/ 4089917 w 4266989"/>
              <a:gd name="connsiteY2" fmla="*/ 862155 h 1496297"/>
              <a:gd name="connsiteX3" fmla="*/ 2107543 w 4266989"/>
              <a:gd name="connsiteY3" fmla="*/ 0 h 1496297"/>
              <a:gd name="connsiteX4" fmla="*/ 2219009 w 4266989"/>
              <a:gd name="connsiteY4" fmla="*/ 0 h 1496297"/>
              <a:gd name="connsiteX5" fmla="*/ 4201383 w 4266989"/>
              <a:gd name="connsiteY5" fmla="*/ 862155 h 1496297"/>
              <a:gd name="connsiteX6" fmla="*/ 4266989 w 4266989"/>
              <a:gd name="connsiteY6" fmla="*/ 862155 h 1496297"/>
              <a:gd name="connsiteX7" fmla="*/ 4182966 w 4266989"/>
              <a:gd name="connsiteY7" fmla="*/ 1066153 h 1496297"/>
              <a:gd name="connsiteX0" fmla="*/ 2163276 w 4266989"/>
              <a:gd name="connsiteY0" fmla="*/ 406 h 1496297"/>
              <a:gd name="connsiteX1" fmla="*/ 147316 w 4266989"/>
              <a:gd name="connsiteY1" fmla="*/ 1473516 h 1496297"/>
              <a:gd name="connsiteX2" fmla="*/ 53184 w 4266989"/>
              <a:gd name="connsiteY2" fmla="*/ 1412845 h 1496297"/>
              <a:gd name="connsiteX3" fmla="*/ 1202873 w 4266989"/>
              <a:gd name="connsiteY3" fmla="*/ 112937 h 1496297"/>
              <a:gd name="connsiteX4" fmla="*/ 2163277 w 4266989"/>
              <a:gd name="connsiteY4" fmla="*/ 406 h 1496297"/>
              <a:gd name="connsiteX5" fmla="*/ 2163276 w 4266989"/>
              <a:gd name="connsiteY5" fmla="*/ 406 h 1496297"/>
              <a:gd name="connsiteX0" fmla="*/ 2163276 w 4266989"/>
              <a:gd name="connsiteY0" fmla="*/ 406 h 1496297"/>
              <a:gd name="connsiteX1" fmla="*/ 142981 w 4266989"/>
              <a:gd name="connsiteY1" fmla="*/ 1469183 h 1496297"/>
              <a:gd name="connsiteX2" fmla="*/ 16687 w 4266989"/>
              <a:gd name="connsiteY2" fmla="*/ 1496297 h 1496297"/>
              <a:gd name="connsiteX3" fmla="*/ 2107543 w 4266989"/>
              <a:gd name="connsiteY3" fmla="*/ 0 h 1496297"/>
              <a:gd name="connsiteX4" fmla="*/ 2219009 w 4266989"/>
              <a:gd name="connsiteY4" fmla="*/ 0 h 1496297"/>
              <a:gd name="connsiteX5" fmla="*/ 4201383 w 4266989"/>
              <a:gd name="connsiteY5" fmla="*/ 862155 h 1496297"/>
              <a:gd name="connsiteX6" fmla="*/ 4266989 w 4266989"/>
              <a:gd name="connsiteY6" fmla="*/ 862155 h 1496297"/>
              <a:gd name="connsiteX7" fmla="*/ 4182966 w 4266989"/>
              <a:gd name="connsiteY7" fmla="*/ 1066153 h 1496297"/>
              <a:gd name="connsiteX8" fmla="*/ 4024311 w 4266989"/>
              <a:gd name="connsiteY8" fmla="*/ 862155 h 1496297"/>
              <a:gd name="connsiteX9" fmla="*/ 4089917 w 4266989"/>
              <a:gd name="connsiteY9" fmla="*/ 862155 h 1496297"/>
              <a:gd name="connsiteX10" fmla="*/ 2107543 w 4266989"/>
              <a:gd name="connsiteY10" fmla="*/ 0 h 1496297"/>
              <a:gd name="connsiteX0" fmla="*/ 4175117 w 4259140"/>
              <a:gd name="connsiteY0" fmla="*/ 1066153 h 1500273"/>
              <a:gd name="connsiteX1" fmla="*/ 4016462 w 4259140"/>
              <a:gd name="connsiteY1" fmla="*/ 862155 h 1500273"/>
              <a:gd name="connsiteX2" fmla="*/ 4082068 w 4259140"/>
              <a:gd name="connsiteY2" fmla="*/ 862155 h 1500273"/>
              <a:gd name="connsiteX3" fmla="*/ 2099694 w 4259140"/>
              <a:gd name="connsiteY3" fmla="*/ 0 h 1500273"/>
              <a:gd name="connsiteX4" fmla="*/ 2211160 w 4259140"/>
              <a:gd name="connsiteY4" fmla="*/ 0 h 1500273"/>
              <a:gd name="connsiteX5" fmla="*/ 4193534 w 4259140"/>
              <a:gd name="connsiteY5" fmla="*/ 862155 h 1500273"/>
              <a:gd name="connsiteX6" fmla="*/ 4259140 w 4259140"/>
              <a:gd name="connsiteY6" fmla="*/ 862155 h 1500273"/>
              <a:gd name="connsiteX7" fmla="*/ 4175117 w 4259140"/>
              <a:gd name="connsiteY7" fmla="*/ 1066153 h 1500273"/>
              <a:gd name="connsiteX0" fmla="*/ 2155427 w 4259140"/>
              <a:gd name="connsiteY0" fmla="*/ 406 h 1500273"/>
              <a:gd name="connsiteX1" fmla="*/ 139467 w 4259140"/>
              <a:gd name="connsiteY1" fmla="*/ 1473516 h 1500273"/>
              <a:gd name="connsiteX2" fmla="*/ 45335 w 4259140"/>
              <a:gd name="connsiteY2" fmla="*/ 1412845 h 1500273"/>
              <a:gd name="connsiteX3" fmla="*/ 1195024 w 4259140"/>
              <a:gd name="connsiteY3" fmla="*/ 112937 h 1500273"/>
              <a:gd name="connsiteX4" fmla="*/ 2155428 w 4259140"/>
              <a:gd name="connsiteY4" fmla="*/ 406 h 1500273"/>
              <a:gd name="connsiteX5" fmla="*/ 2155427 w 4259140"/>
              <a:gd name="connsiteY5" fmla="*/ 406 h 1500273"/>
              <a:gd name="connsiteX0" fmla="*/ 2155427 w 4259140"/>
              <a:gd name="connsiteY0" fmla="*/ 406 h 1500273"/>
              <a:gd name="connsiteX1" fmla="*/ 135132 w 4259140"/>
              <a:gd name="connsiteY1" fmla="*/ 1469183 h 1500273"/>
              <a:gd name="connsiteX2" fmla="*/ 16790 w 4259140"/>
              <a:gd name="connsiteY2" fmla="*/ 1500273 h 1500273"/>
              <a:gd name="connsiteX3" fmla="*/ 2099694 w 4259140"/>
              <a:gd name="connsiteY3" fmla="*/ 0 h 1500273"/>
              <a:gd name="connsiteX4" fmla="*/ 2211160 w 4259140"/>
              <a:gd name="connsiteY4" fmla="*/ 0 h 1500273"/>
              <a:gd name="connsiteX5" fmla="*/ 4193534 w 4259140"/>
              <a:gd name="connsiteY5" fmla="*/ 862155 h 1500273"/>
              <a:gd name="connsiteX6" fmla="*/ 4259140 w 4259140"/>
              <a:gd name="connsiteY6" fmla="*/ 862155 h 1500273"/>
              <a:gd name="connsiteX7" fmla="*/ 4175117 w 4259140"/>
              <a:gd name="connsiteY7" fmla="*/ 1066153 h 1500273"/>
              <a:gd name="connsiteX8" fmla="*/ 4016462 w 4259140"/>
              <a:gd name="connsiteY8" fmla="*/ 862155 h 1500273"/>
              <a:gd name="connsiteX9" fmla="*/ 4082068 w 4259140"/>
              <a:gd name="connsiteY9" fmla="*/ 862155 h 1500273"/>
              <a:gd name="connsiteX10" fmla="*/ 2099694 w 4259140"/>
              <a:gd name="connsiteY10" fmla="*/ 0 h 150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59140" h="1500273" stroke="0" extrusionOk="0">
                <a:moveTo>
                  <a:pt x="4175117" y="1066153"/>
                </a:moveTo>
                <a:lnTo>
                  <a:pt x="4016462" y="862155"/>
                </a:lnTo>
                <a:lnTo>
                  <a:pt x="4082068" y="862155"/>
                </a:lnTo>
                <a:cubicBezTo>
                  <a:pt x="3897148" y="361414"/>
                  <a:pt x="3066140" y="0"/>
                  <a:pt x="2099694" y="0"/>
                </a:cubicBezTo>
                <a:lnTo>
                  <a:pt x="2211160" y="0"/>
                </a:lnTo>
                <a:cubicBezTo>
                  <a:pt x="3177606" y="0"/>
                  <a:pt x="4008614" y="361414"/>
                  <a:pt x="4193534" y="862155"/>
                </a:cubicBezTo>
                <a:lnTo>
                  <a:pt x="4259140" y="862155"/>
                </a:lnTo>
                <a:lnTo>
                  <a:pt x="4175117" y="1066153"/>
                </a:lnTo>
                <a:close/>
              </a:path>
              <a:path w="4259140" h="1500273" fill="darkenLess" stroke="0" extrusionOk="0">
                <a:moveTo>
                  <a:pt x="2155427" y="406"/>
                </a:moveTo>
                <a:cubicBezTo>
                  <a:pt x="1062106" y="16338"/>
                  <a:pt x="44127" y="402118"/>
                  <a:pt x="139467" y="1473516"/>
                </a:cubicBezTo>
                <a:lnTo>
                  <a:pt x="45335" y="1412845"/>
                </a:lnTo>
                <a:cubicBezTo>
                  <a:pt x="-71673" y="723301"/>
                  <a:pt x="511575" y="293685"/>
                  <a:pt x="1195024" y="112937"/>
                </a:cubicBezTo>
                <a:cubicBezTo>
                  <a:pt x="1492695" y="34213"/>
                  <a:pt x="1822616" y="-4443"/>
                  <a:pt x="2155428" y="406"/>
                </a:cubicBezTo>
                <a:lnTo>
                  <a:pt x="2155427" y="406"/>
                </a:lnTo>
                <a:close/>
              </a:path>
              <a:path w="4259140" h="1500273" fill="none" extrusionOk="0">
                <a:moveTo>
                  <a:pt x="2155427" y="406"/>
                </a:moveTo>
                <a:cubicBezTo>
                  <a:pt x="1062106" y="16338"/>
                  <a:pt x="39792" y="384783"/>
                  <a:pt x="135132" y="1469183"/>
                </a:cubicBezTo>
                <a:cubicBezTo>
                  <a:pt x="97977" y="1469183"/>
                  <a:pt x="53945" y="1500273"/>
                  <a:pt x="16790" y="1500273"/>
                </a:cubicBezTo>
                <a:cubicBezTo>
                  <a:pt x="-152222" y="551760"/>
                  <a:pt x="984250" y="0"/>
                  <a:pt x="2099694" y="0"/>
                </a:cubicBezTo>
                <a:lnTo>
                  <a:pt x="2211160" y="0"/>
                </a:lnTo>
                <a:cubicBezTo>
                  <a:pt x="3177606" y="0"/>
                  <a:pt x="4008614" y="361414"/>
                  <a:pt x="4193534" y="862155"/>
                </a:cubicBezTo>
                <a:lnTo>
                  <a:pt x="4259140" y="862155"/>
                </a:lnTo>
                <a:lnTo>
                  <a:pt x="4175117" y="1066153"/>
                </a:lnTo>
                <a:lnTo>
                  <a:pt x="4016462" y="862155"/>
                </a:lnTo>
                <a:lnTo>
                  <a:pt x="4082068" y="862155"/>
                </a:lnTo>
                <a:cubicBezTo>
                  <a:pt x="3897148" y="361414"/>
                  <a:pt x="3066140" y="0"/>
                  <a:pt x="2099694" y="0"/>
                </a:cubicBezTo>
              </a:path>
            </a:pathLst>
          </a:custGeom>
          <a:solidFill>
            <a:schemeClr val="accent5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endParaRPr lang="en-IE" sz="746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54" name="Arrow: Curved Down 14">
            <a:extLst>
              <a:ext uri="{FF2B5EF4-FFF2-40B4-BE49-F238E27FC236}">
                <a16:creationId xmlns:a16="http://schemas.microsoft.com/office/drawing/2014/main" id="{C22274DE-41EF-4EB8-8830-0B5FCEA742D1}"/>
              </a:ext>
            </a:extLst>
          </p:cNvPr>
          <p:cNvSpPr/>
          <p:nvPr/>
        </p:nvSpPr>
        <p:spPr>
          <a:xfrm flipV="1">
            <a:off x="4406110" y="4323325"/>
            <a:ext cx="3152050" cy="1353731"/>
          </a:xfrm>
          <a:custGeom>
            <a:avLst/>
            <a:gdLst>
              <a:gd name="connsiteX0" fmla="*/ 4095113 w 4216452"/>
              <a:gd name="connsiteY0" fmla="*/ 1066153 h 1066153"/>
              <a:gd name="connsiteX1" fmla="*/ 3936458 w 4216452"/>
              <a:gd name="connsiteY1" fmla="*/ 862155 h 1066153"/>
              <a:gd name="connsiteX2" fmla="*/ 4002064 w 4216452"/>
              <a:gd name="connsiteY2" fmla="*/ 862155 h 1066153"/>
              <a:gd name="connsiteX3" fmla="*/ 2019690 w 4216452"/>
              <a:gd name="connsiteY3" fmla="*/ 0 h 1066153"/>
              <a:gd name="connsiteX4" fmla="*/ 2131156 w 4216452"/>
              <a:gd name="connsiteY4" fmla="*/ 0 h 1066153"/>
              <a:gd name="connsiteX5" fmla="*/ 4113530 w 4216452"/>
              <a:gd name="connsiteY5" fmla="*/ 862155 h 1066153"/>
              <a:gd name="connsiteX6" fmla="*/ 4179136 w 4216452"/>
              <a:gd name="connsiteY6" fmla="*/ 862155 h 1066153"/>
              <a:gd name="connsiteX7" fmla="*/ 4095113 w 4216452"/>
              <a:gd name="connsiteY7" fmla="*/ 1066153 h 1066153"/>
              <a:gd name="connsiteX0" fmla="*/ 2075423 w 4216452"/>
              <a:gd name="connsiteY0" fmla="*/ 406 h 1066153"/>
              <a:gd name="connsiteX1" fmla="*/ 111466 w 4216452"/>
              <a:gd name="connsiteY1" fmla="*/ 1066153 h 1066153"/>
              <a:gd name="connsiteX2" fmla="*/ 0 w 4216452"/>
              <a:gd name="connsiteY2" fmla="*/ 1066153 h 1066153"/>
              <a:gd name="connsiteX3" fmla="*/ 1115020 w 4216452"/>
              <a:gd name="connsiteY3" fmla="*/ 112937 h 1066153"/>
              <a:gd name="connsiteX4" fmla="*/ 2075424 w 4216452"/>
              <a:gd name="connsiteY4" fmla="*/ 406 h 1066153"/>
              <a:gd name="connsiteX5" fmla="*/ 2075423 w 4216452"/>
              <a:gd name="connsiteY5" fmla="*/ 406 h 1066153"/>
              <a:gd name="connsiteX0" fmla="*/ 2075423 w 4216452"/>
              <a:gd name="connsiteY0" fmla="*/ 406 h 1066153"/>
              <a:gd name="connsiteX1" fmla="*/ 111466 w 4216452"/>
              <a:gd name="connsiteY1" fmla="*/ 1066153 h 1066153"/>
              <a:gd name="connsiteX2" fmla="*/ 0 w 4216452"/>
              <a:gd name="connsiteY2" fmla="*/ 1066153 h 1066153"/>
              <a:gd name="connsiteX3" fmla="*/ 2019690 w 4216452"/>
              <a:gd name="connsiteY3" fmla="*/ 0 h 1066153"/>
              <a:gd name="connsiteX4" fmla="*/ 2131156 w 4216452"/>
              <a:gd name="connsiteY4" fmla="*/ 0 h 1066153"/>
              <a:gd name="connsiteX5" fmla="*/ 4113530 w 4216452"/>
              <a:gd name="connsiteY5" fmla="*/ 862155 h 1066153"/>
              <a:gd name="connsiteX6" fmla="*/ 4179136 w 4216452"/>
              <a:gd name="connsiteY6" fmla="*/ 862155 h 1066153"/>
              <a:gd name="connsiteX7" fmla="*/ 4095113 w 4216452"/>
              <a:gd name="connsiteY7" fmla="*/ 1066153 h 1066153"/>
              <a:gd name="connsiteX8" fmla="*/ 3936458 w 4216452"/>
              <a:gd name="connsiteY8" fmla="*/ 862155 h 1066153"/>
              <a:gd name="connsiteX9" fmla="*/ 4002064 w 4216452"/>
              <a:gd name="connsiteY9" fmla="*/ 862155 h 1066153"/>
              <a:gd name="connsiteX10" fmla="*/ 2019690 w 4216452"/>
              <a:gd name="connsiteY10" fmla="*/ 0 h 1066153"/>
              <a:gd name="connsiteX0" fmla="*/ 4251124 w 4335147"/>
              <a:gd name="connsiteY0" fmla="*/ 1066153 h 1456182"/>
              <a:gd name="connsiteX1" fmla="*/ 4092469 w 4335147"/>
              <a:gd name="connsiteY1" fmla="*/ 862155 h 1456182"/>
              <a:gd name="connsiteX2" fmla="*/ 4158075 w 4335147"/>
              <a:gd name="connsiteY2" fmla="*/ 862155 h 1456182"/>
              <a:gd name="connsiteX3" fmla="*/ 2175701 w 4335147"/>
              <a:gd name="connsiteY3" fmla="*/ 0 h 1456182"/>
              <a:gd name="connsiteX4" fmla="*/ 2287167 w 4335147"/>
              <a:gd name="connsiteY4" fmla="*/ 0 h 1456182"/>
              <a:gd name="connsiteX5" fmla="*/ 4269541 w 4335147"/>
              <a:gd name="connsiteY5" fmla="*/ 862155 h 1456182"/>
              <a:gd name="connsiteX6" fmla="*/ 4335147 w 4335147"/>
              <a:gd name="connsiteY6" fmla="*/ 862155 h 1456182"/>
              <a:gd name="connsiteX7" fmla="*/ 4251124 w 4335147"/>
              <a:gd name="connsiteY7" fmla="*/ 1066153 h 1456182"/>
              <a:gd name="connsiteX0" fmla="*/ 2231434 w 4335147"/>
              <a:gd name="connsiteY0" fmla="*/ 406 h 1456182"/>
              <a:gd name="connsiteX1" fmla="*/ 267477 w 4335147"/>
              <a:gd name="connsiteY1" fmla="*/ 1066153 h 1456182"/>
              <a:gd name="connsiteX2" fmla="*/ 156011 w 4335147"/>
              <a:gd name="connsiteY2" fmla="*/ 1066153 h 1456182"/>
              <a:gd name="connsiteX3" fmla="*/ 1271031 w 4335147"/>
              <a:gd name="connsiteY3" fmla="*/ 112937 h 1456182"/>
              <a:gd name="connsiteX4" fmla="*/ 2231435 w 4335147"/>
              <a:gd name="connsiteY4" fmla="*/ 406 h 1456182"/>
              <a:gd name="connsiteX5" fmla="*/ 2231434 w 4335147"/>
              <a:gd name="connsiteY5" fmla="*/ 406 h 1456182"/>
              <a:gd name="connsiteX0" fmla="*/ 2231434 w 4335147"/>
              <a:gd name="connsiteY0" fmla="*/ 406 h 1456182"/>
              <a:gd name="connsiteX1" fmla="*/ 267477 w 4335147"/>
              <a:gd name="connsiteY1" fmla="*/ 1066153 h 1456182"/>
              <a:gd name="connsiteX2" fmla="*/ 0 w 4335147"/>
              <a:gd name="connsiteY2" fmla="*/ 1456182 h 1456182"/>
              <a:gd name="connsiteX3" fmla="*/ 2175701 w 4335147"/>
              <a:gd name="connsiteY3" fmla="*/ 0 h 1456182"/>
              <a:gd name="connsiteX4" fmla="*/ 2287167 w 4335147"/>
              <a:gd name="connsiteY4" fmla="*/ 0 h 1456182"/>
              <a:gd name="connsiteX5" fmla="*/ 4269541 w 4335147"/>
              <a:gd name="connsiteY5" fmla="*/ 862155 h 1456182"/>
              <a:gd name="connsiteX6" fmla="*/ 4335147 w 4335147"/>
              <a:gd name="connsiteY6" fmla="*/ 862155 h 1456182"/>
              <a:gd name="connsiteX7" fmla="*/ 4251124 w 4335147"/>
              <a:gd name="connsiteY7" fmla="*/ 1066153 h 1456182"/>
              <a:gd name="connsiteX8" fmla="*/ 4092469 w 4335147"/>
              <a:gd name="connsiteY8" fmla="*/ 862155 h 1456182"/>
              <a:gd name="connsiteX9" fmla="*/ 4158075 w 4335147"/>
              <a:gd name="connsiteY9" fmla="*/ 862155 h 1456182"/>
              <a:gd name="connsiteX10" fmla="*/ 2175701 w 4335147"/>
              <a:gd name="connsiteY10" fmla="*/ 0 h 1456182"/>
              <a:gd name="connsiteX0" fmla="*/ 4251124 w 4335147"/>
              <a:gd name="connsiteY0" fmla="*/ 1066153 h 1456182"/>
              <a:gd name="connsiteX1" fmla="*/ 4092469 w 4335147"/>
              <a:gd name="connsiteY1" fmla="*/ 862155 h 1456182"/>
              <a:gd name="connsiteX2" fmla="*/ 4158075 w 4335147"/>
              <a:gd name="connsiteY2" fmla="*/ 862155 h 1456182"/>
              <a:gd name="connsiteX3" fmla="*/ 2175701 w 4335147"/>
              <a:gd name="connsiteY3" fmla="*/ 0 h 1456182"/>
              <a:gd name="connsiteX4" fmla="*/ 2287167 w 4335147"/>
              <a:gd name="connsiteY4" fmla="*/ 0 h 1456182"/>
              <a:gd name="connsiteX5" fmla="*/ 4269541 w 4335147"/>
              <a:gd name="connsiteY5" fmla="*/ 862155 h 1456182"/>
              <a:gd name="connsiteX6" fmla="*/ 4335147 w 4335147"/>
              <a:gd name="connsiteY6" fmla="*/ 862155 h 1456182"/>
              <a:gd name="connsiteX7" fmla="*/ 4251124 w 4335147"/>
              <a:gd name="connsiteY7" fmla="*/ 1066153 h 1456182"/>
              <a:gd name="connsiteX0" fmla="*/ 2231434 w 4335147"/>
              <a:gd name="connsiteY0" fmla="*/ 406 h 1456182"/>
              <a:gd name="connsiteX1" fmla="*/ 267477 w 4335147"/>
              <a:gd name="connsiteY1" fmla="*/ 1066153 h 1456182"/>
              <a:gd name="connsiteX2" fmla="*/ 156011 w 4335147"/>
              <a:gd name="connsiteY2" fmla="*/ 1066153 h 1456182"/>
              <a:gd name="connsiteX3" fmla="*/ 1271031 w 4335147"/>
              <a:gd name="connsiteY3" fmla="*/ 112937 h 1456182"/>
              <a:gd name="connsiteX4" fmla="*/ 2231435 w 4335147"/>
              <a:gd name="connsiteY4" fmla="*/ 406 h 1456182"/>
              <a:gd name="connsiteX5" fmla="*/ 2231434 w 4335147"/>
              <a:gd name="connsiteY5" fmla="*/ 406 h 1456182"/>
              <a:gd name="connsiteX0" fmla="*/ 2231434 w 4335147"/>
              <a:gd name="connsiteY0" fmla="*/ 406 h 1456182"/>
              <a:gd name="connsiteX1" fmla="*/ 267477 w 4335147"/>
              <a:gd name="connsiteY1" fmla="*/ 1066153 h 1456182"/>
              <a:gd name="connsiteX2" fmla="*/ 0 w 4335147"/>
              <a:gd name="connsiteY2" fmla="*/ 1456182 h 1456182"/>
              <a:gd name="connsiteX3" fmla="*/ 2175701 w 4335147"/>
              <a:gd name="connsiteY3" fmla="*/ 0 h 1456182"/>
              <a:gd name="connsiteX4" fmla="*/ 2287167 w 4335147"/>
              <a:gd name="connsiteY4" fmla="*/ 0 h 1456182"/>
              <a:gd name="connsiteX5" fmla="*/ 4269541 w 4335147"/>
              <a:gd name="connsiteY5" fmla="*/ 862155 h 1456182"/>
              <a:gd name="connsiteX6" fmla="*/ 4335147 w 4335147"/>
              <a:gd name="connsiteY6" fmla="*/ 862155 h 1456182"/>
              <a:gd name="connsiteX7" fmla="*/ 4251124 w 4335147"/>
              <a:gd name="connsiteY7" fmla="*/ 1066153 h 1456182"/>
              <a:gd name="connsiteX8" fmla="*/ 4092469 w 4335147"/>
              <a:gd name="connsiteY8" fmla="*/ 862155 h 1456182"/>
              <a:gd name="connsiteX9" fmla="*/ 4158075 w 4335147"/>
              <a:gd name="connsiteY9" fmla="*/ 862155 h 1456182"/>
              <a:gd name="connsiteX10" fmla="*/ 2175701 w 4335147"/>
              <a:gd name="connsiteY10" fmla="*/ 0 h 1456182"/>
              <a:gd name="connsiteX0" fmla="*/ 4155784 w 4239807"/>
              <a:gd name="connsiteY0" fmla="*/ 1066153 h 1443181"/>
              <a:gd name="connsiteX1" fmla="*/ 3997129 w 4239807"/>
              <a:gd name="connsiteY1" fmla="*/ 862155 h 1443181"/>
              <a:gd name="connsiteX2" fmla="*/ 4062735 w 4239807"/>
              <a:gd name="connsiteY2" fmla="*/ 862155 h 1443181"/>
              <a:gd name="connsiteX3" fmla="*/ 2080361 w 4239807"/>
              <a:gd name="connsiteY3" fmla="*/ 0 h 1443181"/>
              <a:gd name="connsiteX4" fmla="*/ 2191827 w 4239807"/>
              <a:gd name="connsiteY4" fmla="*/ 0 h 1443181"/>
              <a:gd name="connsiteX5" fmla="*/ 4174201 w 4239807"/>
              <a:gd name="connsiteY5" fmla="*/ 862155 h 1443181"/>
              <a:gd name="connsiteX6" fmla="*/ 4239807 w 4239807"/>
              <a:gd name="connsiteY6" fmla="*/ 862155 h 1443181"/>
              <a:gd name="connsiteX7" fmla="*/ 4155784 w 4239807"/>
              <a:gd name="connsiteY7" fmla="*/ 1066153 h 1443181"/>
              <a:gd name="connsiteX0" fmla="*/ 2136094 w 4239807"/>
              <a:gd name="connsiteY0" fmla="*/ 406 h 1443181"/>
              <a:gd name="connsiteX1" fmla="*/ 172137 w 4239807"/>
              <a:gd name="connsiteY1" fmla="*/ 1066153 h 1443181"/>
              <a:gd name="connsiteX2" fmla="*/ 60671 w 4239807"/>
              <a:gd name="connsiteY2" fmla="*/ 1066153 h 1443181"/>
              <a:gd name="connsiteX3" fmla="*/ 1175691 w 4239807"/>
              <a:gd name="connsiteY3" fmla="*/ 112937 h 1443181"/>
              <a:gd name="connsiteX4" fmla="*/ 2136095 w 4239807"/>
              <a:gd name="connsiteY4" fmla="*/ 406 h 1443181"/>
              <a:gd name="connsiteX5" fmla="*/ 2136094 w 4239807"/>
              <a:gd name="connsiteY5" fmla="*/ 406 h 1443181"/>
              <a:gd name="connsiteX0" fmla="*/ 2136094 w 4239807"/>
              <a:gd name="connsiteY0" fmla="*/ 406 h 1443181"/>
              <a:gd name="connsiteX1" fmla="*/ 172137 w 4239807"/>
              <a:gd name="connsiteY1" fmla="*/ 1066153 h 1443181"/>
              <a:gd name="connsiteX2" fmla="*/ 0 w 4239807"/>
              <a:gd name="connsiteY2" fmla="*/ 1443181 h 1443181"/>
              <a:gd name="connsiteX3" fmla="*/ 2080361 w 4239807"/>
              <a:gd name="connsiteY3" fmla="*/ 0 h 1443181"/>
              <a:gd name="connsiteX4" fmla="*/ 2191827 w 4239807"/>
              <a:gd name="connsiteY4" fmla="*/ 0 h 1443181"/>
              <a:gd name="connsiteX5" fmla="*/ 4174201 w 4239807"/>
              <a:gd name="connsiteY5" fmla="*/ 862155 h 1443181"/>
              <a:gd name="connsiteX6" fmla="*/ 4239807 w 4239807"/>
              <a:gd name="connsiteY6" fmla="*/ 862155 h 1443181"/>
              <a:gd name="connsiteX7" fmla="*/ 4155784 w 4239807"/>
              <a:gd name="connsiteY7" fmla="*/ 1066153 h 1443181"/>
              <a:gd name="connsiteX8" fmla="*/ 3997129 w 4239807"/>
              <a:gd name="connsiteY8" fmla="*/ 862155 h 1443181"/>
              <a:gd name="connsiteX9" fmla="*/ 4062735 w 4239807"/>
              <a:gd name="connsiteY9" fmla="*/ 862155 h 1443181"/>
              <a:gd name="connsiteX10" fmla="*/ 2080361 w 4239807"/>
              <a:gd name="connsiteY10" fmla="*/ 0 h 1443181"/>
              <a:gd name="connsiteX0" fmla="*/ 4125448 w 4209471"/>
              <a:gd name="connsiteY0" fmla="*/ 1066153 h 1434514"/>
              <a:gd name="connsiteX1" fmla="*/ 3966793 w 4209471"/>
              <a:gd name="connsiteY1" fmla="*/ 862155 h 1434514"/>
              <a:gd name="connsiteX2" fmla="*/ 4032399 w 4209471"/>
              <a:gd name="connsiteY2" fmla="*/ 862155 h 1434514"/>
              <a:gd name="connsiteX3" fmla="*/ 2050025 w 4209471"/>
              <a:gd name="connsiteY3" fmla="*/ 0 h 1434514"/>
              <a:gd name="connsiteX4" fmla="*/ 2161491 w 4209471"/>
              <a:gd name="connsiteY4" fmla="*/ 0 h 1434514"/>
              <a:gd name="connsiteX5" fmla="*/ 4143865 w 4209471"/>
              <a:gd name="connsiteY5" fmla="*/ 862155 h 1434514"/>
              <a:gd name="connsiteX6" fmla="*/ 4209471 w 4209471"/>
              <a:gd name="connsiteY6" fmla="*/ 862155 h 1434514"/>
              <a:gd name="connsiteX7" fmla="*/ 4125448 w 4209471"/>
              <a:gd name="connsiteY7" fmla="*/ 1066153 h 1434514"/>
              <a:gd name="connsiteX0" fmla="*/ 2105758 w 4209471"/>
              <a:gd name="connsiteY0" fmla="*/ 406 h 1434514"/>
              <a:gd name="connsiteX1" fmla="*/ 141801 w 4209471"/>
              <a:gd name="connsiteY1" fmla="*/ 1066153 h 1434514"/>
              <a:gd name="connsiteX2" fmla="*/ 30335 w 4209471"/>
              <a:gd name="connsiteY2" fmla="*/ 1066153 h 1434514"/>
              <a:gd name="connsiteX3" fmla="*/ 1145355 w 4209471"/>
              <a:gd name="connsiteY3" fmla="*/ 112937 h 1434514"/>
              <a:gd name="connsiteX4" fmla="*/ 2105759 w 4209471"/>
              <a:gd name="connsiteY4" fmla="*/ 406 h 1434514"/>
              <a:gd name="connsiteX5" fmla="*/ 2105758 w 4209471"/>
              <a:gd name="connsiteY5" fmla="*/ 406 h 1434514"/>
              <a:gd name="connsiteX0" fmla="*/ 2105758 w 4209471"/>
              <a:gd name="connsiteY0" fmla="*/ 406 h 1434514"/>
              <a:gd name="connsiteX1" fmla="*/ 141801 w 4209471"/>
              <a:gd name="connsiteY1" fmla="*/ 1066153 h 1434514"/>
              <a:gd name="connsiteX2" fmla="*/ 0 w 4209471"/>
              <a:gd name="connsiteY2" fmla="*/ 1434514 h 1434514"/>
              <a:gd name="connsiteX3" fmla="*/ 2050025 w 4209471"/>
              <a:gd name="connsiteY3" fmla="*/ 0 h 1434514"/>
              <a:gd name="connsiteX4" fmla="*/ 2161491 w 4209471"/>
              <a:gd name="connsiteY4" fmla="*/ 0 h 1434514"/>
              <a:gd name="connsiteX5" fmla="*/ 4143865 w 4209471"/>
              <a:gd name="connsiteY5" fmla="*/ 862155 h 1434514"/>
              <a:gd name="connsiteX6" fmla="*/ 4209471 w 4209471"/>
              <a:gd name="connsiteY6" fmla="*/ 862155 h 1434514"/>
              <a:gd name="connsiteX7" fmla="*/ 4125448 w 4209471"/>
              <a:gd name="connsiteY7" fmla="*/ 1066153 h 1434514"/>
              <a:gd name="connsiteX8" fmla="*/ 3966793 w 4209471"/>
              <a:gd name="connsiteY8" fmla="*/ 862155 h 1434514"/>
              <a:gd name="connsiteX9" fmla="*/ 4032399 w 4209471"/>
              <a:gd name="connsiteY9" fmla="*/ 862155 h 1434514"/>
              <a:gd name="connsiteX10" fmla="*/ 2050025 w 4209471"/>
              <a:gd name="connsiteY10" fmla="*/ 0 h 1434514"/>
              <a:gd name="connsiteX0" fmla="*/ 4127415 w 4211438"/>
              <a:gd name="connsiteY0" fmla="*/ 1066153 h 1434514"/>
              <a:gd name="connsiteX1" fmla="*/ 3968760 w 4211438"/>
              <a:gd name="connsiteY1" fmla="*/ 862155 h 1434514"/>
              <a:gd name="connsiteX2" fmla="*/ 4034366 w 4211438"/>
              <a:gd name="connsiteY2" fmla="*/ 862155 h 1434514"/>
              <a:gd name="connsiteX3" fmla="*/ 2051992 w 4211438"/>
              <a:gd name="connsiteY3" fmla="*/ 0 h 1434514"/>
              <a:gd name="connsiteX4" fmla="*/ 2163458 w 4211438"/>
              <a:gd name="connsiteY4" fmla="*/ 0 h 1434514"/>
              <a:gd name="connsiteX5" fmla="*/ 4145832 w 4211438"/>
              <a:gd name="connsiteY5" fmla="*/ 862155 h 1434514"/>
              <a:gd name="connsiteX6" fmla="*/ 4211438 w 4211438"/>
              <a:gd name="connsiteY6" fmla="*/ 862155 h 1434514"/>
              <a:gd name="connsiteX7" fmla="*/ 4127415 w 4211438"/>
              <a:gd name="connsiteY7" fmla="*/ 1066153 h 1434514"/>
              <a:gd name="connsiteX0" fmla="*/ 2107725 w 4211438"/>
              <a:gd name="connsiteY0" fmla="*/ 406 h 1434514"/>
              <a:gd name="connsiteX1" fmla="*/ 143768 w 4211438"/>
              <a:gd name="connsiteY1" fmla="*/ 1066153 h 1434514"/>
              <a:gd name="connsiteX2" fmla="*/ 32302 w 4211438"/>
              <a:gd name="connsiteY2" fmla="*/ 1066153 h 1434514"/>
              <a:gd name="connsiteX3" fmla="*/ 1147322 w 4211438"/>
              <a:gd name="connsiteY3" fmla="*/ 112937 h 1434514"/>
              <a:gd name="connsiteX4" fmla="*/ 2107726 w 4211438"/>
              <a:gd name="connsiteY4" fmla="*/ 406 h 1434514"/>
              <a:gd name="connsiteX5" fmla="*/ 2107725 w 4211438"/>
              <a:gd name="connsiteY5" fmla="*/ 406 h 1434514"/>
              <a:gd name="connsiteX0" fmla="*/ 2107725 w 4211438"/>
              <a:gd name="connsiteY0" fmla="*/ 406 h 1434514"/>
              <a:gd name="connsiteX1" fmla="*/ 143768 w 4211438"/>
              <a:gd name="connsiteY1" fmla="*/ 1066153 h 1434514"/>
              <a:gd name="connsiteX2" fmla="*/ 1967 w 4211438"/>
              <a:gd name="connsiteY2" fmla="*/ 1434514 h 1434514"/>
              <a:gd name="connsiteX3" fmla="*/ 2051992 w 4211438"/>
              <a:gd name="connsiteY3" fmla="*/ 0 h 1434514"/>
              <a:gd name="connsiteX4" fmla="*/ 2163458 w 4211438"/>
              <a:gd name="connsiteY4" fmla="*/ 0 h 1434514"/>
              <a:gd name="connsiteX5" fmla="*/ 4145832 w 4211438"/>
              <a:gd name="connsiteY5" fmla="*/ 862155 h 1434514"/>
              <a:gd name="connsiteX6" fmla="*/ 4211438 w 4211438"/>
              <a:gd name="connsiteY6" fmla="*/ 862155 h 1434514"/>
              <a:gd name="connsiteX7" fmla="*/ 4127415 w 4211438"/>
              <a:gd name="connsiteY7" fmla="*/ 1066153 h 1434514"/>
              <a:gd name="connsiteX8" fmla="*/ 3968760 w 4211438"/>
              <a:gd name="connsiteY8" fmla="*/ 862155 h 1434514"/>
              <a:gd name="connsiteX9" fmla="*/ 4034366 w 4211438"/>
              <a:gd name="connsiteY9" fmla="*/ 862155 h 1434514"/>
              <a:gd name="connsiteX10" fmla="*/ 2051992 w 4211438"/>
              <a:gd name="connsiteY10" fmla="*/ 0 h 1434514"/>
              <a:gd name="connsiteX0" fmla="*/ 4142671 w 4226694"/>
              <a:gd name="connsiteY0" fmla="*/ 1066153 h 1434514"/>
              <a:gd name="connsiteX1" fmla="*/ 3984016 w 4226694"/>
              <a:gd name="connsiteY1" fmla="*/ 862155 h 1434514"/>
              <a:gd name="connsiteX2" fmla="*/ 4049622 w 4226694"/>
              <a:gd name="connsiteY2" fmla="*/ 862155 h 1434514"/>
              <a:gd name="connsiteX3" fmla="*/ 2067248 w 4226694"/>
              <a:gd name="connsiteY3" fmla="*/ 0 h 1434514"/>
              <a:gd name="connsiteX4" fmla="*/ 2178714 w 4226694"/>
              <a:gd name="connsiteY4" fmla="*/ 0 h 1434514"/>
              <a:gd name="connsiteX5" fmla="*/ 4161088 w 4226694"/>
              <a:gd name="connsiteY5" fmla="*/ 862155 h 1434514"/>
              <a:gd name="connsiteX6" fmla="*/ 4226694 w 4226694"/>
              <a:gd name="connsiteY6" fmla="*/ 862155 h 1434514"/>
              <a:gd name="connsiteX7" fmla="*/ 4142671 w 4226694"/>
              <a:gd name="connsiteY7" fmla="*/ 1066153 h 1434514"/>
              <a:gd name="connsiteX0" fmla="*/ 2122981 w 4226694"/>
              <a:gd name="connsiteY0" fmla="*/ 406 h 1434514"/>
              <a:gd name="connsiteX1" fmla="*/ 159024 w 4226694"/>
              <a:gd name="connsiteY1" fmla="*/ 1066153 h 1434514"/>
              <a:gd name="connsiteX2" fmla="*/ 47558 w 4226694"/>
              <a:gd name="connsiteY2" fmla="*/ 1066153 h 1434514"/>
              <a:gd name="connsiteX3" fmla="*/ 1162578 w 4226694"/>
              <a:gd name="connsiteY3" fmla="*/ 112937 h 1434514"/>
              <a:gd name="connsiteX4" fmla="*/ 2122982 w 4226694"/>
              <a:gd name="connsiteY4" fmla="*/ 406 h 1434514"/>
              <a:gd name="connsiteX5" fmla="*/ 2122981 w 4226694"/>
              <a:gd name="connsiteY5" fmla="*/ 406 h 1434514"/>
              <a:gd name="connsiteX0" fmla="*/ 2122981 w 4226694"/>
              <a:gd name="connsiteY0" fmla="*/ 406 h 1434514"/>
              <a:gd name="connsiteX1" fmla="*/ 159024 w 4226694"/>
              <a:gd name="connsiteY1" fmla="*/ 1066153 h 1434514"/>
              <a:gd name="connsiteX2" fmla="*/ 17223 w 4226694"/>
              <a:gd name="connsiteY2" fmla="*/ 1434514 h 1434514"/>
              <a:gd name="connsiteX3" fmla="*/ 2067248 w 4226694"/>
              <a:gd name="connsiteY3" fmla="*/ 0 h 1434514"/>
              <a:gd name="connsiteX4" fmla="*/ 2178714 w 4226694"/>
              <a:gd name="connsiteY4" fmla="*/ 0 h 1434514"/>
              <a:gd name="connsiteX5" fmla="*/ 4161088 w 4226694"/>
              <a:gd name="connsiteY5" fmla="*/ 862155 h 1434514"/>
              <a:gd name="connsiteX6" fmla="*/ 4226694 w 4226694"/>
              <a:gd name="connsiteY6" fmla="*/ 862155 h 1434514"/>
              <a:gd name="connsiteX7" fmla="*/ 4142671 w 4226694"/>
              <a:gd name="connsiteY7" fmla="*/ 1066153 h 1434514"/>
              <a:gd name="connsiteX8" fmla="*/ 3984016 w 4226694"/>
              <a:gd name="connsiteY8" fmla="*/ 862155 h 1434514"/>
              <a:gd name="connsiteX9" fmla="*/ 4049622 w 4226694"/>
              <a:gd name="connsiteY9" fmla="*/ 862155 h 1434514"/>
              <a:gd name="connsiteX10" fmla="*/ 2067248 w 4226694"/>
              <a:gd name="connsiteY10" fmla="*/ 0 h 1434514"/>
              <a:gd name="connsiteX0" fmla="*/ 4142671 w 4226694"/>
              <a:gd name="connsiteY0" fmla="*/ 1066153 h 1469183"/>
              <a:gd name="connsiteX1" fmla="*/ 3984016 w 4226694"/>
              <a:gd name="connsiteY1" fmla="*/ 862155 h 1469183"/>
              <a:gd name="connsiteX2" fmla="*/ 4049622 w 4226694"/>
              <a:gd name="connsiteY2" fmla="*/ 862155 h 1469183"/>
              <a:gd name="connsiteX3" fmla="*/ 2067248 w 4226694"/>
              <a:gd name="connsiteY3" fmla="*/ 0 h 1469183"/>
              <a:gd name="connsiteX4" fmla="*/ 2178714 w 4226694"/>
              <a:gd name="connsiteY4" fmla="*/ 0 h 1469183"/>
              <a:gd name="connsiteX5" fmla="*/ 4161088 w 4226694"/>
              <a:gd name="connsiteY5" fmla="*/ 862155 h 1469183"/>
              <a:gd name="connsiteX6" fmla="*/ 4226694 w 4226694"/>
              <a:gd name="connsiteY6" fmla="*/ 862155 h 1469183"/>
              <a:gd name="connsiteX7" fmla="*/ 4142671 w 4226694"/>
              <a:gd name="connsiteY7" fmla="*/ 1066153 h 1469183"/>
              <a:gd name="connsiteX0" fmla="*/ 2122981 w 4226694"/>
              <a:gd name="connsiteY0" fmla="*/ 406 h 1469183"/>
              <a:gd name="connsiteX1" fmla="*/ 159024 w 4226694"/>
              <a:gd name="connsiteY1" fmla="*/ 1066153 h 1469183"/>
              <a:gd name="connsiteX2" fmla="*/ 47558 w 4226694"/>
              <a:gd name="connsiteY2" fmla="*/ 1066153 h 1469183"/>
              <a:gd name="connsiteX3" fmla="*/ 1162578 w 4226694"/>
              <a:gd name="connsiteY3" fmla="*/ 112937 h 1469183"/>
              <a:gd name="connsiteX4" fmla="*/ 2122982 w 4226694"/>
              <a:gd name="connsiteY4" fmla="*/ 406 h 1469183"/>
              <a:gd name="connsiteX5" fmla="*/ 2122981 w 4226694"/>
              <a:gd name="connsiteY5" fmla="*/ 406 h 1469183"/>
              <a:gd name="connsiteX0" fmla="*/ 2122981 w 4226694"/>
              <a:gd name="connsiteY0" fmla="*/ 406 h 1469183"/>
              <a:gd name="connsiteX1" fmla="*/ 102686 w 4226694"/>
              <a:gd name="connsiteY1" fmla="*/ 1469183 h 1469183"/>
              <a:gd name="connsiteX2" fmla="*/ 17223 w 4226694"/>
              <a:gd name="connsiteY2" fmla="*/ 1434514 h 1469183"/>
              <a:gd name="connsiteX3" fmla="*/ 2067248 w 4226694"/>
              <a:gd name="connsiteY3" fmla="*/ 0 h 1469183"/>
              <a:gd name="connsiteX4" fmla="*/ 2178714 w 4226694"/>
              <a:gd name="connsiteY4" fmla="*/ 0 h 1469183"/>
              <a:gd name="connsiteX5" fmla="*/ 4161088 w 4226694"/>
              <a:gd name="connsiteY5" fmla="*/ 862155 h 1469183"/>
              <a:gd name="connsiteX6" fmla="*/ 4226694 w 4226694"/>
              <a:gd name="connsiteY6" fmla="*/ 862155 h 1469183"/>
              <a:gd name="connsiteX7" fmla="*/ 4142671 w 4226694"/>
              <a:gd name="connsiteY7" fmla="*/ 1066153 h 1469183"/>
              <a:gd name="connsiteX8" fmla="*/ 3984016 w 4226694"/>
              <a:gd name="connsiteY8" fmla="*/ 862155 h 1469183"/>
              <a:gd name="connsiteX9" fmla="*/ 4049622 w 4226694"/>
              <a:gd name="connsiteY9" fmla="*/ 862155 h 1469183"/>
              <a:gd name="connsiteX10" fmla="*/ 2067248 w 4226694"/>
              <a:gd name="connsiteY10" fmla="*/ 0 h 1469183"/>
              <a:gd name="connsiteX0" fmla="*/ 4142671 w 4226694"/>
              <a:gd name="connsiteY0" fmla="*/ 1066153 h 1469183"/>
              <a:gd name="connsiteX1" fmla="*/ 3984016 w 4226694"/>
              <a:gd name="connsiteY1" fmla="*/ 862155 h 1469183"/>
              <a:gd name="connsiteX2" fmla="*/ 4049622 w 4226694"/>
              <a:gd name="connsiteY2" fmla="*/ 862155 h 1469183"/>
              <a:gd name="connsiteX3" fmla="*/ 2067248 w 4226694"/>
              <a:gd name="connsiteY3" fmla="*/ 0 h 1469183"/>
              <a:gd name="connsiteX4" fmla="*/ 2178714 w 4226694"/>
              <a:gd name="connsiteY4" fmla="*/ 0 h 1469183"/>
              <a:gd name="connsiteX5" fmla="*/ 4161088 w 4226694"/>
              <a:gd name="connsiteY5" fmla="*/ 862155 h 1469183"/>
              <a:gd name="connsiteX6" fmla="*/ 4226694 w 4226694"/>
              <a:gd name="connsiteY6" fmla="*/ 862155 h 1469183"/>
              <a:gd name="connsiteX7" fmla="*/ 4142671 w 4226694"/>
              <a:gd name="connsiteY7" fmla="*/ 1066153 h 1469183"/>
              <a:gd name="connsiteX0" fmla="*/ 2122981 w 4226694"/>
              <a:gd name="connsiteY0" fmla="*/ 406 h 1469183"/>
              <a:gd name="connsiteX1" fmla="*/ 159024 w 4226694"/>
              <a:gd name="connsiteY1" fmla="*/ 1066153 h 1469183"/>
              <a:gd name="connsiteX2" fmla="*/ 47558 w 4226694"/>
              <a:gd name="connsiteY2" fmla="*/ 1066153 h 1469183"/>
              <a:gd name="connsiteX3" fmla="*/ 1162578 w 4226694"/>
              <a:gd name="connsiteY3" fmla="*/ 112937 h 1469183"/>
              <a:gd name="connsiteX4" fmla="*/ 2122982 w 4226694"/>
              <a:gd name="connsiteY4" fmla="*/ 406 h 1469183"/>
              <a:gd name="connsiteX5" fmla="*/ 2122981 w 4226694"/>
              <a:gd name="connsiteY5" fmla="*/ 406 h 1469183"/>
              <a:gd name="connsiteX0" fmla="*/ 2122981 w 4226694"/>
              <a:gd name="connsiteY0" fmla="*/ 406 h 1469183"/>
              <a:gd name="connsiteX1" fmla="*/ 102686 w 4226694"/>
              <a:gd name="connsiteY1" fmla="*/ 1469183 h 1469183"/>
              <a:gd name="connsiteX2" fmla="*/ 17223 w 4226694"/>
              <a:gd name="connsiteY2" fmla="*/ 1434514 h 1469183"/>
              <a:gd name="connsiteX3" fmla="*/ 2067248 w 4226694"/>
              <a:gd name="connsiteY3" fmla="*/ 0 h 1469183"/>
              <a:gd name="connsiteX4" fmla="*/ 2178714 w 4226694"/>
              <a:gd name="connsiteY4" fmla="*/ 0 h 1469183"/>
              <a:gd name="connsiteX5" fmla="*/ 4161088 w 4226694"/>
              <a:gd name="connsiteY5" fmla="*/ 862155 h 1469183"/>
              <a:gd name="connsiteX6" fmla="*/ 4226694 w 4226694"/>
              <a:gd name="connsiteY6" fmla="*/ 862155 h 1469183"/>
              <a:gd name="connsiteX7" fmla="*/ 4142671 w 4226694"/>
              <a:gd name="connsiteY7" fmla="*/ 1066153 h 1469183"/>
              <a:gd name="connsiteX8" fmla="*/ 3984016 w 4226694"/>
              <a:gd name="connsiteY8" fmla="*/ 862155 h 1469183"/>
              <a:gd name="connsiteX9" fmla="*/ 4049622 w 4226694"/>
              <a:gd name="connsiteY9" fmla="*/ 862155 h 1469183"/>
              <a:gd name="connsiteX10" fmla="*/ 2067248 w 4226694"/>
              <a:gd name="connsiteY10" fmla="*/ 0 h 1469183"/>
              <a:gd name="connsiteX0" fmla="*/ 4142671 w 4226694"/>
              <a:gd name="connsiteY0" fmla="*/ 1066153 h 1469183"/>
              <a:gd name="connsiteX1" fmla="*/ 3984016 w 4226694"/>
              <a:gd name="connsiteY1" fmla="*/ 862155 h 1469183"/>
              <a:gd name="connsiteX2" fmla="*/ 4049622 w 4226694"/>
              <a:gd name="connsiteY2" fmla="*/ 862155 h 1469183"/>
              <a:gd name="connsiteX3" fmla="*/ 2067248 w 4226694"/>
              <a:gd name="connsiteY3" fmla="*/ 0 h 1469183"/>
              <a:gd name="connsiteX4" fmla="*/ 2178714 w 4226694"/>
              <a:gd name="connsiteY4" fmla="*/ 0 h 1469183"/>
              <a:gd name="connsiteX5" fmla="*/ 4161088 w 4226694"/>
              <a:gd name="connsiteY5" fmla="*/ 862155 h 1469183"/>
              <a:gd name="connsiteX6" fmla="*/ 4226694 w 4226694"/>
              <a:gd name="connsiteY6" fmla="*/ 862155 h 1469183"/>
              <a:gd name="connsiteX7" fmla="*/ 4142671 w 4226694"/>
              <a:gd name="connsiteY7" fmla="*/ 1066153 h 1469183"/>
              <a:gd name="connsiteX0" fmla="*/ 2122981 w 4226694"/>
              <a:gd name="connsiteY0" fmla="*/ 406 h 1469183"/>
              <a:gd name="connsiteX1" fmla="*/ 159024 w 4226694"/>
              <a:gd name="connsiteY1" fmla="*/ 1066153 h 1469183"/>
              <a:gd name="connsiteX2" fmla="*/ 47558 w 4226694"/>
              <a:gd name="connsiteY2" fmla="*/ 1066153 h 1469183"/>
              <a:gd name="connsiteX3" fmla="*/ 1162578 w 4226694"/>
              <a:gd name="connsiteY3" fmla="*/ 112937 h 1469183"/>
              <a:gd name="connsiteX4" fmla="*/ 2122982 w 4226694"/>
              <a:gd name="connsiteY4" fmla="*/ 406 h 1469183"/>
              <a:gd name="connsiteX5" fmla="*/ 2122981 w 4226694"/>
              <a:gd name="connsiteY5" fmla="*/ 406 h 1469183"/>
              <a:gd name="connsiteX0" fmla="*/ 2122981 w 4226694"/>
              <a:gd name="connsiteY0" fmla="*/ 406 h 1469183"/>
              <a:gd name="connsiteX1" fmla="*/ 102686 w 4226694"/>
              <a:gd name="connsiteY1" fmla="*/ 1469183 h 1469183"/>
              <a:gd name="connsiteX2" fmla="*/ 17223 w 4226694"/>
              <a:gd name="connsiteY2" fmla="*/ 1434514 h 1469183"/>
              <a:gd name="connsiteX3" fmla="*/ 2067248 w 4226694"/>
              <a:gd name="connsiteY3" fmla="*/ 0 h 1469183"/>
              <a:gd name="connsiteX4" fmla="*/ 2178714 w 4226694"/>
              <a:gd name="connsiteY4" fmla="*/ 0 h 1469183"/>
              <a:gd name="connsiteX5" fmla="*/ 4161088 w 4226694"/>
              <a:gd name="connsiteY5" fmla="*/ 862155 h 1469183"/>
              <a:gd name="connsiteX6" fmla="*/ 4226694 w 4226694"/>
              <a:gd name="connsiteY6" fmla="*/ 862155 h 1469183"/>
              <a:gd name="connsiteX7" fmla="*/ 4142671 w 4226694"/>
              <a:gd name="connsiteY7" fmla="*/ 1066153 h 1469183"/>
              <a:gd name="connsiteX8" fmla="*/ 3984016 w 4226694"/>
              <a:gd name="connsiteY8" fmla="*/ 862155 h 1469183"/>
              <a:gd name="connsiteX9" fmla="*/ 4049622 w 4226694"/>
              <a:gd name="connsiteY9" fmla="*/ 862155 h 1469183"/>
              <a:gd name="connsiteX10" fmla="*/ 2067248 w 4226694"/>
              <a:gd name="connsiteY10" fmla="*/ 0 h 1469183"/>
              <a:gd name="connsiteX0" fmla="*/ 4142671 w 4226694"/>
              <a:gd name="connsiteY0" fmla="*/ 1066153 h 1469183"/>
              <a:gd name="connsiteX1" fmla="*/ 3984016 w 4226694"/>
              <a:gd name="connsiteY1" fmla="*/ 862155 h 1469183"/>
              <a:gd name="connsiteX2" fmla="*/ 4049622 w 4226694"/>
              <a:gd name="connsiteY2" fmla="*/ 862155 h 1469183"/>
              <a:gd name="connsiteX3" fmla="*/ 2067248 w 4226694"/>
              <a:gd name="connsiteY3" fmla="*/ 0 h 1469183"/>
              <a:gd name="connsiteX4" fmla="*/ 2178714 w 4226694"/>
              <a:gd name="connsiteY4" fmla="*/ 0 h 1469183"/>
              <a:gd name="connsiteX5" fmla="*/ 4161088 w 4226694"/>
              <a:gd name="connsiteY5" fmla="*/ 862155 h 1469183"/>
              <a:gd name="connsiteX6" fmla="*/ 4226694 w 4226694"/>
              <a:gd name="connsiteY6" fmla="*/ 862155 h 1469183"/>
              <a:gd name="connsiteX7" fmla="*/ 4142671 w 4226694"/>
              <a:gd name="connsiteY7" fmla="*/ 1066153 h 1469183"/>
              <a:gd name="connsiteX0" fmla="*/ 2122981 w 4226694"/>
              <a:gd name="connsiteY0" fmla="*/ 406 h 1469183"/>
              <a:gd name="connsiteX1" fmla="*/ 159024 w 4226694"/>
              <a:gd name="connsiteY1" fmla="*/ 1066153 h 1469183"/>
              <a:gd name="connsiteX2" fmla="*/ 47558 w 4226694"/>
              <a:gd name="connsiteY2" fmla="*/ 1066153 h 1469183"/>
              <a:gd name="connsiteX3" fmla="*/ 1162578 w 4226694"/>
              <a:gd name="connsiteY3" fmla="*/ 112937 h 1469183"/>
              <a:gd name="connsiteX4" fmla="*/ 2122982 w 4226694"/>
              <a:gd name="connsiteY4" fmla="*/ 406 h 1469183"/>
              <a:gd name="connsiteX5" fmla="*/ 2122981 w 4226694"/>
              <a:gd name="connsiteY5" fmla="*/ 406 h 1469183"/>
              <a:gd name="connsiteX0" fmla="*/ 2122981 w 4226694"/>
              <a:gd name="connsiteY0" fmla="*/ 406 h 1469183"/>
              <a:gd name="connsiteX1" fmla="*/ 102686 w 4226694"/>
              <a:gd name="connsiteY1" fmla="*/ 1469183 h 1469183"/>
              <a:gd name="connsiteX2" fmla="*/ 17223 w 4226694"/>
              <a:gd name="connsiteY2" fmla="*/ 1434514 h 1469183"/>
              <a:gd name="connsiteX3" fmla="*/ 2067248 w 4226694"/>
              <a:gd name="connsiteY3" fmla="*/ 0 h 1469183"/>
              <a:gd name="connsiteX4" fmla="*/ 2178714 w 4226694"/>
              <a:gd name="connsiteY4" fmla="*/ 0 h 1469183"/>
              <a:gd name="connsiteX5" fmla="*/ 4161088 w 4226694"/>
              <a:gd name="connsiteY5" fmla="*/ 862155 h 1469183"/>
              <a:gd name="connsiteX6" fmla="*/ 4226694 w 4226694"/>
              <a:gd name="connsiteY6" fmla="*/ 862155 h 1469183"/>
              <a:gd name="connsiteX7" fmla="*/ 4142671 w 4226694"/>
              <a:gd name="connsiteY7" fmla="*/ 1066153 h 1469183"/>
              <a:gd name="connsiteX8" fmla="*/ 3984016 w 4226694"/>
              <a:gd name="connsiteY8" fmla="*/ 862155 h 1469183"/>
              <a:gd name="connsiteX9" fmla="*/ 4049622 w 4226694"/>
              <a:gd name="connsiteY9" fmla="*/ 862155 h 1469183"/>
              <a:gd name="connsiteX10" fmla="*/ 2067248 w 4226694"/>
              <a:gd name="connsiteY10" fmla="*/ 0 h 1469183"/>
              <a:gd name="connsiteX0" fmla="*/ 4142671 w 4226694"/>
              <a:gd name="connsiteY0" fmla="*/ 1066153 h 1469183"/>
              <a:gd name="connsiteX1" fmla="*/ 3984016 w 4226694"/>
              <a:gd name="connsiteY1" fmla="*/ 862155 h 1469183"/>
              <a:gd name="connsiteX2" fmla="*/ 4049622 w 4226694"/>
              <a:gd name="connsiteY2" fmla="*/ 862155 h 1469183"/>
              <a:gd name="connsiteX3" fmla="*/ 2067248 w 4226694"/>
              <a:gd name="connsiteY3" fmla="*/ 0 h 1469183"/>
              <a:gd name="connsiteX4" fmla="*/ 2178714 w 4226694"/>
              <a:gd name="connsiteY4" fmla="*/ 0 h 1469183"/>
              <a:gd name="connsiteX5" fmla="*/ 4161088 w 4226694"/>
              <a:gd name="connsiteY5" fmla="*/ 862155 h 1469183"/>
              <a:gd name="connsiteX6" fmla="*/ 4226694 w 4226694"/>
              <a:gd name="connsiteY6" fmla="*/ 862155 h 1469183"/>
              <a:gd name="connsiteX7" fmla="*/ 4142671 w 4226694"/>
              <a:gd name="connsiteY7" fmla="*/ 1066153 h 1469183"/>
              <a:gd name="connsiteX0" fmla="*/ 2122981 w 4226694"/>
              <a:gd name="connsiteY0" fmla="*/ 406 h 1469183"/>
              <a:gd name="connsiteX1" fmla="*/ 159024 w 4226694"/>
              <a:gd name="connsiteY1" fmla="*/ 1066153 h 1469183"/>
              <a:gd name="connsiteX2" fmla="*/ 12889 w 4226694"/>
              <a:gd name="connsiteY2" fmla="*/ 1412845 h 1469183"/>
              <a:gd name="connsiteX3" fmla="*/ 1162578 w 4226694"/>
              <a:gd name="connsiteY3" fmla="*/ 112937 h 1469183"/>
              <a:gd name="connsiteX4" fmla="*/ 2122982 w 4226694"/>
              <a:gd name="connsiteY4" fmla="*/ 406 h 1469183"/>
              <a:gd name="connsiteX5" fmla="*/ 2122981 w 4226694"/>
              <a:gd name="connsiteY5" fmla="*/ 406 h 1469183"/>
              <a:gd name="connsiteX0" fmla="*/ 2122981 w 4226694"/>
              <a:gd name="connsiteY0" fmla="*/ 406 h 1469183"/>
              <a:gd name="connsiteX1" fmla="*/ 102686 w 4226694"/>
              <a:gd name="connsiteY1" fmla="*/ 1469183 h 1469183"/>
              <a:gd name="connsiteX2" fmla="*/ 17223 w 4226694"/>
              <a:gd name="connsiteY2" fmla="*/ 1434514 h 1469183"/>
              <a:gd name="connsiteX3" fmla="*/ 2067248 w 4226694"/>
              <a:gd name="connsiteY3" fmla="*/ 0 h 1469183"/>
              <a:gd name="connsiteX4" fmla="*/ 2178714 w 4226694"/>
              <a:gd name="connsiteY4" fmla="*/ 0 h 1469183"/>
              <a:gd name="connsiteX5" fmla="*/ 4161088 w 4226694"/>
              <a:gd name="connsiteY5" fmla="*/ 862155 h 1469183"/>
              <a:gd name="connsiteX6" fmla="*/ 4226694 w 4226694"/>
              <a:gd name="connsiteY6" fmla="*/ 862155 h 1469183"/>
              <a:gd name="connsiteX7" fmla="*/ 4142671 w 4226694"/>
              <a:gd name="connsiteY7" fmla="*/ 1066153 h 1469183"/>
              <a:gd name="connsiteX8" fmla="*/ 3984016 w 4226694"/>
              <a:gd name="connsiteY8" fmla="*/ 862155 h 1469183"/>
              <a:gd name="connsiteX9" fmla="*/ 4049622 w 4226694"/>
              <a:gd name="connsiteY9" fmla="*/ 862155 h 1469183"/>
              <a:gd name="connsiteX10" fmla="*/ 2067248 w 4226694"/>
              <a:gd name="connsiteY10" fmla="*/ 0 h 1469183"/>
              <a:gd name="connsiteX0" fmla="*/ 4142671 w 4226694"/>
              <a:gd name="connsiteY0" fmla="*/ 1066153 h 1469183"/>
              <a:gd name="connsiteX1" fmla="*/ 3984016 w 4226694"/>
              <a:gd name="connsiteY1" fmla="*/ 862155 h 1469183"/>
              <a:gd name="connsiteX2" fmla="*/ 4049622 w 4226694"/>
              <a:gd name="connsiteY2" fmla="*/ 862155 h 1469183"/>
              <a:gd name="connsiteX3" fmla="*/ 2067248 w 4226694"/>
              <a:gd name="connsiteY3" fmla="*/ 0 h 1469183"/>
              <a:gd name="connsiteX4" fmla="*/ 2178714 w 4226694"/>
              <a:gd name="connsiteY4" fmla="*/ 0 h 1469183"/>
              <a:gd name="connsiteX5" fmla="*/ 4161088 w 4226694"/>
              <a:gd name="connsiteY5" fmla="*/ 862155 h 1469183"/>
              <a:gd name="connsiteX6" fmla="*/ 4226694 w 4226694"/>
              <a:gd name="connsiteY6" fmla="*/ 862155 h 1469183"/>
              <a:gd name="connsiteX7" fmla="*/ 4142671 w 4226694"/>
              <a:gd name="connsiteY7" fmla="*/ 1066153 h 1469183"/>
              <a:gd name="connsiteX0" fmla="*/ 2122981 w 4226694"/>
              <a:gd name="connsiteY0" fmla="*/ 406 h 1469183"/>
              <a:gd name="connsiteX1" fmla="*/ 159024 w 4226694"/>
              <a:gd name="connsiteY1" fmla="*/ 1066153 h 1469183"/>
              <a:gd name="connsiteX2" fmla="*/ 12889 w 4226694"/>
              <a:gd name="connsiteY2" fmla="*/ 1412845 h 1469183"/>
              <a:gd name="connsiteX3" fmla="*/ 1162578 w 4226694"/>
              <a:gd name="connsiteY3" fmla="*/ 112937 h 1469183"/>
              <a:gd name="connsiteX4" fmla="*/ 2122982 w 4226694"/>
              <a:gd name="connsiteY4" fmla="*/ 406 h 1469183"/>
              <a:gd name="connsiteX5" fmla="*/ 2122981 w 4226694"/>
              <a:gd name="connsiteY5" fmla="*/ 406 h 1469183"/>
              <a:gd name="connsiteX0" fmla="*/ 2122981 w 4226694"/>
              <a:gd name="connsiteY0" fmla="*/ 406 h 1469183"/>
              <a:gd name="connsiteX1" fmla="*/ 102686 w 4226694"/>
              <a:gd name="connsiteY1" fmla="*/ 1469183 h 1469183"/>
              <a:gd name="connsiteX2" fmla="*/ 17223 w 4226694"/>
              <a:gd name="connsiteY2" fmla="*/ 1434514 h 1469183"/>
              <a:gd name="connsiteX3" fmla="*/ 2067248 w 4226694"/>
              <a:gd name="connsiteY3" fmla="*/ 0 h 1469183"/>
              <a:gd name="connsiteX4" fmla="*/ 2178714 w 4226694"/>
              <a:gd name="connsiteY4" fmla="*/ 0 h 1469183"/>
              <a:gd name="connsiteX5" fmla="*/ 4161088 w 4226694"/>
              <a:gd name="connsiteY5" fmla="*/ 862155 h 1469183"/>
              <a:gd name="connsiteX6" fmla="*/ 4226694 w 4226694"/>
              <a:gd name="connsiteY6" fmla="*/ 862155 h 1469183"/>
              <a:gd name="connsiteX7" fmla="*/ 4142671 w 4226694"/>
              <a:gd name="connsiteY7" fmla="*/ 1066153 h 1469183"/>
              <a:gd name="connsiteX8" fmla="*/ 3984016 w 4226694"/>
              <a:gd name="connsiteY8" fmla="*/ 862155 h 1469183"/>
              <a:gd name="connsiteX9" fmla="*/ 4049622 w 4226694"/>
              <a:gd name="connsiteY9" fmla="*/ 862155 h 1469183"/>
              <a:gd name="connsiteX10" fmla="*/ 2067248 w 4226694"/>
              <a:gd name="connsiteY10" fmla="*/ 0 h 1469183"/>
              <a:gd name="connsiteX0" fmla="*/ 4144815 w 4228838"/>
              <a:gd name="connsiteY0" fmla="*/ 1066153 h 1469183"/>
              <a:gd name="connsiteX1" fmla="*/ 3986160 w 4228838"/>
              <a:gd name="connsiteY1" fmla="*/ 862155 h 1469183"/>
              <a:gd name="connsiteX2" fmla="*/ 4051766 w 4228838"/>
              <a:gd name="connsiteY2" fmla="*/ 862155 h 1469183"/>
              <a:gd name="connsiteX3" fmla="*/ 2069392 w 4228838"/>
              <a:gd name="connsiteY3" fmla="*/ 0 h 1469183"/>
              <a:gd name="connsiteX4" fmla="*/ 2180858 w 4228838"/>
              <a:gd name="connsiteY4" fmla="*/ 0 h 1469183"/>
              <a:gd name="connsiteX5" fmla="*/ 4163232 w 4228838"/>
              <a:gd name="connsiteY5" fmla="*/ 862155 h 1469183"/>
              <a:gd name="connsiteX6" fmla="*/ 4228838 w 4228838"/>
              <a:gd name="connsiteY6" fmla="*/ 862155 h 1469183"/>
              <a:gd name="connsiteX7" fmla="*/ 4144815 w 4228838"/>
              <a:gd name="connsiteY7" fmla="*/ 1066153 h 1469183"/>
              <a:gd name="connsiteX0" fmla="*/ 2125125 w 4228838"/>
              <a:gd name="connsiteY0" fmla="*/ 406 h 1469183"/>
              <a:gd name="connsiteX1" fmla="*/ 161168 w 4228838"/>
              <a:gd name="connsiteY1" fmla="*/ 1066153 h 1469183"/>
              <a:gd name="connsiteX2" fmla="*/ 15033 w 4228838"/>
              <a:gd name="connsiteY2" fmla="*/ 1412845 h 1469183"/>
              <a:gd name="connsiteX3" fmla="*/ 1164722 w 4228838"/>
              <a:gd name="connsiteY3" fmla="*/ 112937 h 1469183"/>
              <a:gd name="connsiteX4" fmla="*/ 2125126 w 4228838"/>
              <a:gd name="connsiteY4" fmla="*/ 406 h 1469183"/>
              <a:gd name="connsiteX5" fmla="*/ 2125125 w 4228838"/>
              <a:gd name="connsiteY5" fmla="*/ 406 h 1469183"/>
              <a:gd name="connsiteX0" fmla="*/ 2125125 w 4228838"/>
              <a:gd name="connsiteY0" fmla="*/ 406 h 1469183"/>
              <a:gd name="connsiteX1" fmla="*/ 104830 w 4228838"/>
              <a:gd name="connsiteY1" fmla="*/ 1469183 h 1469183"/>
              <a:gd name="connsiteX2" fmla="*/ 19367 w 4228838"/>
              <a:gd name="connsiteY2" fmla="*/ 1434514 h 1469183"/>
              <a:gd name="connsiteX3" fmla="*/ 2069392 w 4228838"/>
              <a:gd name="connsiteY3" fmla="*/ 0 h 1469183"/>
              <a:gd name="connsiteX4" fmla="*/ 2180858 w 4228838"/>
              <a:gd name="connsiteY4" fmla="*/ 0 h 1469183"/>
              <a:gd name="connsiteX5" fmla="*/ 4163232 w 4228838"/>
              <a:gd name="connsiteY5" fmla="*/ 862155 h 1469183"/>
              <a:gd name="connsiteX6" fmla="*/ 4228838 w 4228838"/>
              <a:gd name="connsiteY6" fmla="*/ 862155 h 1469183"/>
              <a:gd name="connsiteX7" fmla="*/ 4144815 w 4228838"/>
              <a:gd name="connsiteY7" fmla="*/ 1066153 h 1469183"/>
              <a:gd name="connsiteX8" fmla="*/ 3986160 w 4228838"/>
              <a:gd name="connsiteY8" fmla="*/ 862155 h 1469183"/>
              <a:gd name="connsiteX9" fmla="*/ 4051766 w 4228838"/>
              <a:gd name="connsiteY9" fmla="*/ 862155 h 1469183"/>
              <a:gd name="connsiteX10" fmla="*/ 2069392 w 4228838"/>
              <a:gd name="connsiteY10" fmla="*/ 0 h 1469183"/>
              <a:gd name="connsiteX0" fmla="*/ 4144815 w 4228838"/>
              <a:gd name="connsiteY0" fmla="*/ 1066153 h 1473516"/>
              <a:gd name="connsiteX1" fmla="*/ 3986160 w 4228838"/>
              <a:gd name="connsiteY1" fmla="*/ 862155 h 1473516"/>
              <a:gd name="connsiteX2" fmla="*/ 4051766 w 4228838"/>
              <a:gd name="connsiteY2" fmla="*/ 862155 h 1473516"/>
              <a:gd name="connsiteX3" fmla="*/ 2069392 w 4228838"/>
              <a:gd name="connsiteY3" fmla="*/ 0 h 1473516"/>
              <a:gd name="connsiteX4" fmla="*/ 2180858 w 4228838"/>
              <a:gd name="connsiteY4" fmla="*/ 0 h 1473516"/>
              <a:gd name="connsiteX5" fmla="*/ 4163232 w 4228838"/>
              <a:gd name="connsiteY5" fmla="*/ 862155 h 1473516"/>
              <a:gd name="connsiteX6" fmla="*/ 4228838 w 4228838"/>
              <a:gd name="connsiteY6" fmla="*/ 862155 h 1473516"/>
              <a:gd name="connsiteX7" fmla="*/ 4144815 w 4228838"/>
              <a:gd name="connsiteY7" fmla="*/ 1066153 h 1473516"/>
              <a:gd name="connsiteX0" fmla="*/ 2125125 w 4228838"/>
              <a:gd name="connsiteY0" fmla="*/ 406 h 1473516"/>
              <a:gd name="connsiteX1" fmla="*/ 109165 w 4228838"/>
              <a:gd name="connsiteY1" fmla="*/ 1473516 h 1473516"/>
              <a:gd name="connsiteX2" fmla="*/ 15033 w 4228838"/>
              <a:gd name="connsiteY2" fmla="*/ 1412845 h 1473516"/>
              <a:gd name="connsiteX3" fmla="*/ 1164722 w 4228838"/>
              <a:gd name="connsiteY3" fmla="*/ 112937 h 1473516"/>
              <a:gd name="connsiteX4" fmla="*/ 2125126 w 4228838"/>
              <a:gd name="connsiteY4" fmla="*/ 406 h 1473516"/>
              <a:gd name="connsiteX5" fmla="*/ 2125125 w 4228838"/>
              <a:gd name="connsiteY5" fmla="*/ 406 h 1473516"/>
              <a:gd name="connsiteX0" fmla="*/ 2125125 w 4228838"/>
              <a:gd name="connsiteY0" fmla="*/ 406 h 1473516"/>
              <a:gd name="connsiteX1" fmla="*/ 104830 w 4228838"/>
              <a:gd name="connsiteY1" fmla="*/ 1469183 h 1473516"/>
              <a:gd name="connsiteX2" fmla="*/ 19367 w 4228838"/>
              <a:gd name="connsiteY2" fmla="*/ 1434514 h 1473516"/>
              <a:gd name="connsiteX3" fmla="*/ 2069392 w 4228838"/>
              <a:gd name="connsiteY3" fmla="*/ 0 h 1473516"/>
              <a:gd name="connsiteX4" fmla="*/ 2180858 w 4228838"/>
              <a:gd name="connsiteY4" fmla="*/ 0 h 1473516"/>
              <a:gd name="connsiteX5" fmla="*/ 4163232 w 4228838"/>
              <a:gd name="connsiteY5" fmla="*/ 862155 h 1473516"/>
              <a:gd name="connsiteX6" fmla="*/ 4228838 w 4228838"/>
              <a:gd name="connsiteY6" fmla="*/ 862155 h 1473516"/>
              <a:gd name="connsiteX7" fmla="*/ 4144815 w 4228838"/>
              <a:gd name="connsiteY7" fmla="*/ 1066153 h 1473516"/>
              <a:gd name="connsiteX8" fmla="*/ 3986160 w 4228838"/>
              <a:gd name="connsiteY8" fmla="*/ 862155 h 1473516"/>
              <a:gd name="connsiteX9" fmla="*/ 4051766 w 4228838"/>
              <a:gd name="connsiteY9" fmla="*/ 862155 h 1473516"/>
              <a:gd name="connsiteX10" fmla="*/ 2069392 w 4228838"/>
              <a:gd name="connsiteY10" fmla="*/ 0 h 1473516"/>
              <a:gd name="connsiteX0" fmla="*/ 4144815 w 4228838"/>
              <a:gd name="connsiteY0" fmla="*/ 1066153 h 1473516"/>
              <a:gd name="connsiteX1" fmla="*/ 3986160 w 4228838"/>
              <a:gd name="connsiteY1" fmla="*/ 862155 h 1473516"/>
              <a:gd name="connsiteX2" fmla="*/ 4051766 w 4228838"/>
              <a:gd name="connsiteY2" fmla="*/ 862155 h 1473516"/>
              <a:gd name="connsiteX3" fmla="*/ 2069392 w 4228838"/>
              <a:gd name="connsiteY3" fmla="*/ 0 h 1473516"/>
              <a:gd name="connsiteX4" fmla="*/ 2180858 w 4228838"/>
              <a:gd name="connsiteY4" fmla="*/ 0 h 1473516"/>
              <a:gd name="connsiteX5" fmla="*/ 4163232 w 4228838"/>
              <a:gd name="connsiteY5" fmla="*/ 862155 h 1473516"/>
              <a:gd name="connsiteX6" fmla="*/ 4228838 w 4228838"/>
              <a:gd name="connsiteY6" fmla="*/ 862155 h 1473516"/>
              <a:gd name="connsiteX7" fmla="*/ 4144815 w 4228838"/>
              <a:gd name="connsiteY7" fmla="*/ 1066153 h 1473516"/>
              <a:gd name="connsiteX0" fmla="*/ 2125125 w 4228838"/>
              <a:gd name="connsiteY0" fmla="*/ 406 h 1473516"/>
              <a:gd name="connsiteX1" fmla="*/ 109165 w 4228838"/>
              <a:gd name="connsiteY1" fmla="*/ 1473516 h 1473516"/>
              <a:gd name="connsiteX2" fmla="*/ 15033 w 4228838"/>
              <a:gd name="connsiteY2" fmla="*/ 1412845 h 1473516"/>
              <a:gd name="connsiteX3" fmla="*/ 1164722 w 4228838"/>
              <a:gd name="connsiteY3" fmla="*/ 112937 h 1473516"/>
              <a:gd name="connsiteX4" fmla="*/ 2125126 w 4228838"/>
              <a:gd name="connsiteY4" fmla="*/ 406 h 1473516"/>
              <a:gd name="connsiteX5" fmla="*/ 2125125 w 4228838"/>
              <a:gd name="connsiteY5" fmla="*/ 406 h 1473516"/>
              <a:gd name="connsiteX0" fmla="*/ 2125125 w 4228838"/>
              <a:gd name="connsiteY0" fmla="*/ 406 h 1473516"/>
              <a:gd name="connsiteX1" fmla="*/ 104830 w 4228838"/>
              <a:gd name="connsiteY1" fmla="*/ 1469183 h 1473516"/>
              <a:gd name="connsiteX2" fmla="*/ 19367 w 4228838"/>
              <a:gd name="connsiteY2" fmla="*/ 1434514 h 1473516"/>
              <a:gd name="connsiteX3" fmla="*/ 2069392 w 4228838"/>
              <a:gd name="connsiteY3" fmla="*/ 0 h 1473516"/>
              <a:gd name="connsiteX4" fmla="*/ 2180858 w 4228838"/>
              <a:gd name="connsiteY4" fmla="*/ 0 h 1473516"/>
              <a:gd name="connsiteX5" fmla="*/ 4163232 w 4228838"/>
              <a:gd name="connsiteY5" fmla="*/ 862155 h 1473516"/>
              <a:gd name="connsiteX6" fmla="*/ 4228838 w 4228838"/>
              <a:gd name="connsiteY6" fmla="*/ 862155 h 1473516"/>
              <a:gd name="connsiteX7" fmla="*/ 4144815 w 4228838"/>
              <a:gd name="connsiteY7" fmla="*/ 1066153 h 1473516"/>
              <a:gd name="connsiteX8" fmla="*/ 3986160 w 4228838"/>
              <a:gd name="connsiteY8" fmla="*/ 862155 h 1473516"/>
              <a:gd name="connsiteX9" fmla="*/ 4051766 w 4228838"/>
              <a:gd name="connsiteY9" fmla="*/ 862155 h 1473516"/>
              <a:gd name="connsiteX10" fmla="*/ 2069392 w 4228838"/>
              <a:gd name="connsiteY10" fmla="*/ 0 h 1473516"/>
              <a:gd name="connsiteX0" fmla="*/ 4155498 w 4239521"/>
              <a:gd name="connsiteY0" fmla="*/ 1066153 h 1473516"/>
              <a:gd name="connsiteX1" fmla="*/ 3996843 w 4239521"/>
              <a:gd name="connsiteY1" fmla="*/ 862155 h 1473516"/>
              <a:gd name="connsiteX2" fmla="*/ 4062449 w 4239521"/>
              <a:gd name="connsiteY2" fmla="*/ 862155 h 1473516"/>
              <a:gd name="connsiteX3" fmla="*/ 2080075 w 4239521"/>
              <a:gd name="connsiteY3" fmla="*/ 0 h 1473516"/>
              <a:gd name="connsiteX4" fmla="*/ 2191541 w 4239521"/>
              <a:gd name="connsiteY4" fmla="*/ 0 h 1473516"/>
              <a:gd name="connsiteX5" fmla="*/ 4173915 w 4239521"/>
              <a:gd name="connsiteY5" fmla="*/ 862155 h 1473516"/>
              <a:gd name="connsiteX6" fmla="*/ 4239521 w 4239521"/>
              <a:gd name="connsiteY6" fmla="*/ 862155 h 1473516"/>
              <a:gd name="connsiteX7" fmla="*/ 4155498 w 4239521"/>
              <a:gd name="connsiteY7" fmla="*/ 1066153 h 1473516"/>
              <a:gd name="connsiteX0" fmla="*/ 2135808 w 4239521"/>
              <a:gd name="connsiteY0" fmla="*/ 406 h 1473516"/>
              <a:gd name="connsiteX1" fmla="*/ 119848 w 4239521"/>
              <a:gd name="connsiteY1" fmla="*/ 1473516 h 1473516"/>
              <a:gd name="connsiteX2" fmla="*/ 25716 w 4239521"/>
              <a:gd name="connsiteY2" fmla="*/ 1412845 h 1473516"/>
              <a:gd name="connsiteX3" fmla="*/ 1175405 w 4239521"/>
              <a:gd name="connsiteY3" fmla="*/ 112937 h 1473516"/>
              <a:gd name="connsiteX4" fmla="*/ 2135809 w 4239521"/>
              <a:gd name="connsiteY4" fmla="*/ 406 h 1473516"/>
              <a:gd name="connsiteX5" fmla="*/ 2135808 w 4239521"/>
              <a:gd name="connsiteY5" fmla="*/ 406 h 1473516"/>
              <a:gd name="connsiteX0" fmla="*/ 2135808 w 4239521"/>
              <a:gd name="connsiteY0" fmla="*/ 406 h 1473516"/>
              <a:gd name="connsiteX1" fmla="*/ 115513 w 4239521"/>
              <a:gd name="connsiteY1" fmla="*/ 1469183 h 1473516"/>
              <a:gd name="connsiteX2" fmla="*/ 17049 w 4239521"/>
              <a:gd name="connsiteY2" fmla="*/ 1460516 h 1473516"/>
              <a:gd name="connsiteX3" fmla="*/ 2080075 w 4239521"/>
              <a:gd name="connsiteY3" fmla="*/ 0 h 1473516"/>
              <a:gd name="connsiteX4" fmla="*/ 2191541 w 4239521"/>
              <a:gd name="connsiteY4" fmla="*/ 0 h 1473516"/>
              <a:gd name="connsiteX5" fmla="*/ 4173915 w 4239521"/>
              <a:gd name="connsiteY5" fmla="*/ 862155 h 1473516"/>
              <a:gd name="connsiteX6" fmla="*/ 4239521 w 4239521"/>
              <a:gd name="connsiteY6" fmla="*/ 862155 h 1473516"/>
              <a:gd name="connsiteX7" fmla="*/ 4155498 w 4239521"/>
              <a:gd name="connsiteY7" fmla="*/ 1066153 h 1473516"/>
              <a:gd name="connsiteX8" fmla="*/ 3996843 w 4239521"/>
              <a:gd name="connsiteY8" fmla="*/ 862155 h 1473516"/>
              <a:gd name="connsiteX9" fmla="*/ 4062449 w 4239521"/>
              <a:gd name="connsiteY9" fmla="*/ 862155 h 1473516"/>
              <a:gd name="connsiteX10" fmla="*/ 2080075 w 4239521"/>
              <a:gd name="connsiteY10" fmla="*/ 0 h 1473516"/>
              <a:gd name="connsiteX0" fmla="*/ 4182966 w 4266989"/>
              <a:gd name="connsiteY0" fmla="*/ 1066153 h 1496297"/>
              <a:gd name="connsiteX1" fmla="*/ 4024311 w 4266989"/>
              <a:gd name="connsiteY1" fmla="*/ 862155 h 1496297"/>
              <a:gd name="connsiteX2" fmla="*/ 4089917 w 4266989"/>
              <a:gd name="connsiteY2" fmla="*/ 862155 h 1496297"/>
              <a:gd name="connsiteX3" fmla="*/ 2107543 w 4266989"/>
              <a:gd name="connsiteY3" fmla="*/ 0 h 1496297"/>
              <a:gd name="connsiteX4" fmla="*/ 2219009 w 4266989"/>
              <a:gd name="connsiteY4" fmla="*/ 0 h 1496297"/>
              <a:gd name="connsiteX5" fmla="*/ 4201383 w 4266989"/>
              <a:gd name="connsiteY5" fmla="*/ 862155 h 1496297"/>
              <a:gd name="connsiteX6" fmla="*/ 4266989 w 4266989"/>
              <a:gd name="connsiteY6" fmla="*/ 862155 h 1496297"/>
              <a:gd name="connsiteX7" fmla="*/ 4182966 w 4266989"/>
              <a:gd name="connsiteY7" fmla="*/ 1066153 h 1496297"/>
              <a:gd name="connsiteX0" fmla="*/ 2163276 w 4266989"/>
              <a:gd name="connsiteY0" fmla="*/ 406 h 1496297"/>
              <a:gd name="connsiteX1" fmla="*/ 147316 w 4266989"/>
              <a:gd name="connsiteY1" fmla="*/ 1473516 h 1496297"/>
              <a:gd name="connsiteX2" fmla="*/ 53184 w 4266989"/>
              <a:gd name="connsiteY2" fmla="*/ 1412845 h 1496297"/>
              <a:gd name="connsiteX3" fmla="*/ 1202873 w 4266989"/>
              <a:gd name="connsiteY3" fmla="*/ 112937 h 1496297"/>
              <a:gd name="connsiteX4" fmla="*/ 2163277 w 4266989"/>
              <a:gd name="connsiteY4" fmla="*/ 406 h 1496297"/>
              <a:gd name="connsiteX5" fmla="*/ 2163276 w 4266989"/>
              <a:gd name="connsiteY5" fmla="*/ 406 h 1496297"/>
              <a:gd name="connsiteX0" fmla="*/ 2163276 w 4266989"/>
              <a:gd name="connsiteY0" fmla="*/ 406 h 1496297"/>
              <a:gd name="connsiteX1" fmla="*/ 142981 w 4266989"/>
              <a:gd name="connsiteY1" fmla="*/ 1469183 h 1496297"/>
              <a:gd name="connsiteX2" fmla="*/ 16687 w 4266989"/>
              <a:gd name="connsiteY2" fmla="*/ 1496297 h 1496297"/>
              <a:gd name="connsiteX3" fmla="*/ 2107543 w 4266989"/>
              <a:gd name="connsiteY3" fmla="*/ 0 h 1496297"/>
              <a:gd name="connsiteX4" fmla="*/ 2219009 w 4266989"/>
              <a:gd name="connsiteY4" fmla="*/ 0 h 1496297"/>
              <a:gd name="connsiteX5" fmla="*/ 4201383 w 4266989"/>
              <a:gd name="connsiteY5" fmla="*/ 862155 h 1496297"/>
              <a:gd name="connsiteX6" fmla="*/ 4266989 w 4266989"/>
              <a:gd name="connsiteY6" fmla="*/ 862155 h 1496297"/>
              <a:gd name="connsiteX7" fmla="*/ 4182966 w 4266989"/>
              <a:gd name="connsiteY7" fmla="*/ 1066153 h 1496297"/>
              <a:gd name="connsiteX8" fmla="*/ 4024311 w 4266989"/>
              <a:gd name="connsiteY8" fmla="*/ 862155 h 1496297"/>
              <a:gd name="connsiteX9" fmla="*/ 4089917 w 4266989"/>
              <a:gd name="connsiteY9" fmla="*/ 862155 h 1496297"/>
              <a:gd name="connsiteX10" fmla="*/ 2107543 w 4266989"/>
              <a:gd name="connsiteY10" fmla="*/ 0 h 1496297"/>
              <a:gd name="connsiteX0" fmla="*/ 4175117 w 4259140"/>
              <a:gd name="connsiteY0" fmla="*/ 1066153 h 1500273"/>
              <a:gd name="connsiteX1" fmla="*/ 4016462 w 4259140"/>
              <a:gd name="connsiteY1" fmla="*/ 862155 h 1500273"/>
              <a:gd name="connsiteX2" fmla="*/ 4082068 w 4259140"/>
              <a:gd name="connsiteY2" fmla="*/ 862155 h 1500273"/>
              <a:gd name="connsiteX3" fmla="*/ 2099694 w 4259140"/>
              <a:gd name="connsiteY3" fmla="*/ 0 h 1500273"/>
              <a:gd name="connsiteX4" fmla="*/ 2211160 w 4259140"/>
              <a:gd name="connsiteY4" fmla="*/ 0 h 1500273"/>
              <a:gd name="connsiteX5" fmla="*/ 4193534 w 4259140"/>
              <a:gd name="connsiteY5" fmla="*/ 862155 h 1500273"/>
              <a:gd name="connsiteX6" fmla="*/ 4259140 w 4259140"/>
              <a:gd name="connsiteY6" fmla="*/ 862155 h 1500273"/>
              <a:gd name="connsiteX7" fmla="*/ 4175117 w 4259140"/>
              <a:gd name="connsiteY7" fmla="*/ 1066153 h 1500273"/>
              <a:gd name="connsiteX0" fmla="*/ 2155427 w 4259140"/>
              <a:gd name="connsiteY0" fmla="*/ 406 h 1500273"/>
              <a:gd name="connsiteX1" fmla="*/ 139467 w 4259140"/>
              <a:gd name="connsiteY1" fmla="*/ 1473516 h 1500273"/>
              <a:gd name="connsiteX2" fmla="*/ 45335 w 4259140"/>
              <a:gd name="connsiteY2" fmla="*/ 1412845 h 1500273"/>
              <a:gd name="connsiteX3" fmla="*/ 1195024 w 4259140"/>
              <a:gd name="connsiteY3" fmla="*/ 112937 h 1500273"/>
              <a:gd name="connsiteX4" fmla="*/ 2155428 w 4259140"/>
              <a:gd name="connsiteY4" fmla="*/ 406 h 1500273"/>
              <a:gd name="connsiteX5" fmla="*/ 2155427 w 4259140"/>
              <a:gd name="connsiteY5" fmla="*/ 406 h 1500273"/>
              <a:gd name="connsiteX0" fmla="*/ 2155427 w 4259140"/>
              <a:gd name="connsiteY0" fmla="*/ 406 h 1500273"/>
              <a:gd name="connsiteX1" fmla="*/ 135132 w 4259140"/>
              <a:gd name="connsiteY1" fmla="*/ 1469183 h 1500273"/>
              <a:gd name="connsiteX2" fmla="*/ 16790 w 4259140"/>
              <a:gd name="connsiteY2" fmla="*/ 1500273 h 1500273"/>
              <a:gd name="connsiteX3" fmla="*/ 2099694 w 4259140"/>
              <a:gd name="connsiteY3" fmla="*/ 0 h 1500273"/>
              <a:gd name="connsiteX4" fmla="*/ 2211160 w 4259140"/>
              <a:gd name="connsiteY4" fmla="*/ 0 h 1500273"/>
              <a:gd name="connsiteX5" fmla="*/ 4193534 w 4259140"/>
              <a:gd name="connsiteY5" fmla="*/ 862155 h 1500273"/>
              <a:gd name="connsiteX6" fmla="*/ 4259140 w 4259140"/>
              <a:gd name="connsiteY6" fmla="*/ 862155 h 1500273"/>
              <a:gd name="connsiteX7" fmla="*/ 4175117 w 4259140"/>
              <a:gd name="connsiteY7" fmla="*/ 1066153 h 1500273"/>
              <a:gd name="connsiteX8" fmla="*/ 4016462 w 4259140"/>
              <a:gd name="connsiteY8" fmla="*/ 862155 h 1500273"/>
              <a:gd name="connsiteX9" fmla="*/ 4082068 w 4259140"/>
              <a:gd name="connsiteY9" fmla="*/ 862155 h 1500273"/>
              <a:gd name="connsiteX10" fmla="*/ 2099694 w 4259140"/>
              <a:gd name="connsiteY10" fmla="*/ 0 h 150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59140" h="1500273" stroke="0" extrusionOk="0">
                <a:moveTo>
                  <a:pt x="4175117" y="1066153"/>
                </a:moveTo>
                <a:lnTo>
                  <a:pt x="4016462" y="862155"/>
                </a:lnTo>
                <a:lnTo>
                  <a:pt x="4082068" y="862155"/>
                </a:lnTo>
                <a:cubicBezTo>
                  <a:pt x="3897148" y="361414"/>
                  <a:pt x="3066140" y="0"/>
                  <a:pt x="2099694" y="0"/>
                </a:cubicBezTo>
                <a:lnTo>
                  <a:pt x="2211160" y="0"/>
                </a:lnTo>
                <a:cubicBezTo>
                  <a:pt x="3177606" y="0"/>
                  <a:pt x="4008614" y="361414"/>
                  <a:pt x="4193534" y="862155"/>
                </a:cubicBezTo>
                <a:lnTo>
                  <a:pt x="4259140" y="862155"/>
                </a:lnTo>
                <a:lnTo>
                  <a:pt x="4175117" y="1066153"/>
                </a:lnTo>
                <a:close/>
              </a:path>
              <a:path w="4259140" h="1500273" fill="darkenLess" stroke="0" extrusionOk="0">
                <a:moveTo>
                  <a:pt x="2155427" y="406"/>
                </a:moveTo>
                <a:cubicBezTo>
                  <a:pt x="1062106" y="16338"/>
                  <a:pt x="44127" y="402118"/>
                  <a:pt x="139467" y="1473516"/>
                </a:cubicBezTo>
                <a:lnTo>
                  <a:pt x="45335" y="1412845"/>
                </a:lnTo>
                <a:cubicBezTo>
                  <a:pt x="-71673" y="723301"/>
                  <a:pt x="511575" y="293685"/>
                  <a:pt x="1195024" y="112937"/>
                </a:cubicBezTo>
                <a:cubicBezTo>
                  <a:pt x="1492695" y="34213"/>
                  <a:pt x="1822616" y="-4443"/>
                  <a:pt x="2155428" y="406"/>
                </a:cubicBezTo>
                <a:lnTo>
                  <a:pt x="2155427" y="406"/>
                </a:lnTo>
                <a:close/>
              </a:path>
              <a:path w="4259140" h="1500273" fill="none" extrusionOk="0">
                <a:moveTo>
                  <a:pt x="2155427" y="406"/>
                </a:moveTo>
                <a:cubicBezTo>
                  <a:pt x="1062106" y="16338"/>
                  <a:pt x="39792" y="384783"/>
                  <a:pt x="135132" y="1469183"/>
                </a:cubicBezTo>
                <a:cubicBezTo>
                  <a:pt x="97977" y="1469183"/>
                  <a:pt x="53945" y="1500273"/>
                  <a:pt x="16790" y="1500273"/>
                </a:cubicBezTo>
                <a:cubicBezTo>
                  <a:pt x="-152222" y="551760"/>
                  <a:pt x="984250" y="0"/>
                  <a:pt x="2099694" y="0"/>
                </a:cubicBezTo>
                <a:lnTo>
                  <a:pt x="2211160" y="0"/>
                </a:lnTo>
                <a:cubicBezTo>
                  <a:pt x="3177606" y="0"/>
                  <a:pt x="4008614" y="361414"/>
                  <a:pt x="4193534" y="862155"/>
                </a:cubicBezTo>
                <a:lnTo>
                  <a:pt x="4259140" y="862155"/>
                </a:lnTo>
                <a:lnTo>
                  <a:pt x="4175117" y="1066153"/>
                </a:lnTo>
                <a:lnTo>
                  <a:pt x="4016462" y="862155"/>
                </a:lnTo>
                <a:lnTo>
                  <a:pt x="4082068" y="862155"/>
                </a:lnTo>
                <a:cubicBezTo>
                  <a:pt x="3897148" y="361414"/>
                  <a:pt x="3066140" y="0"/>
                  <a:pt x="2099694" y="0"/>
                </a:cubicBezTo>
              </a:path>
            </a:pathLst>
          </a:cu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endParaRPr lang="en-IE" sz="746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174" name="Arrow Start">
            <a:extLst>
              <a:ext uri="{FF2B5EF4-FFF2-40B4-BE49-F238E27FC236}">
                <a16:creationId xmlns:a16="http://schemas.microsoft.com/office/drawing/2014/main" id="{EB931CA7-955B-45A4-B095-32A34A5C3D56}"/>
              </a:ext>
            </a:extLst>
          </p:cNvPr>
          <p:cNvSpPr/>
          <p:nvPr/>
        </p:nvSpPr>
        <p:spPr>
          <a:xfrm rot="10800000">
            <a:off x="4690196" y="4545216"/>
            <a:ext cx="554660" cy="101873"/>
          </a:xfrm>
          <a:prstGeom prst="leftArrow">
            <a:avLst/>
          </a:prstGeom>
          <a:solidFill>
            <a:srgbClr val="82C240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916D98C5-E4EB-4692-B28B-2ECE29ADD3F4}"/>
              </a:ext>
            </a:extLst>
          </p:cNvPr>
          <p:cNvSpPr/>
          <p:nvPr/>
        </p:nvSpPr>
        <p:spPr>
          <a:xfrm>
            <a:off x="5993685" y="5172448"/>
            <a:ext cx="312899" cy="135446"/>
          </a:xfrm>
          <a:custGeom>
            <a:avLst/>
            <a:gdLst/>
            <a:ahLst/>
            <a:cxnLst/>
            <a:rect l="l" t="t" r="r" b="b"/>
            <a:pathLst>
              <a:path w="1155813" h="497199">
                <a:moveTo>
                  <a:pt x="445599" y="3377"/>
                </a:moveTo>
                <a:cubicBezTo>
                  <a:pt x="702588" y="-19972"/>
                  <a:pt x="952047" y="78579"/>
                  <a:pt x="1112567" y="274159"/>
                </a:cubicBezTo>
                <a:lnTo>
                  <a:pt x="1121669" y="270705"/>
                </a:lnTo>
                <a:lnTo>
                  <a:pt x="1155813" y="301668"/>
                </a:lnTo>
                <a:cubicBezTo>
                  <a:pt x="841712" y="585407"/>
                  <a:pt x="222123" y="547005"/>
                  <a:pt x="53828" y="272592"/>
                </a:cubicBezTo>
                <a:lnTo>
                  <a:pt x="37833" y="238753"/>
                </a:lnTo>
                <a:lnTo>
                  <a:pt x="47693" y="242209"/>
                </a:lnTo>
                <a:lnTo>
                  <a:pt x="30845" y="223970"/>
                </a:lnTo>
                <a:lnTo>
                  <a:pt x="26410" y="214588"/>
                </a:lnTo>
                <a:lnTo>
                  <a:pt x="23511" y="216031"/>
                </a:lnTo>
                <a:lnTo>
                  <a:pt x="0" y="190579"/>
                </a:lnTo>
                <a:lnTo>
                  <a:pt x="3161" y="175097"/>
                </a:lnTo>
                <a:lnTo>
                  <a:pt x="64644" y="132933"/>
                </a:lnTo>
                <a:cubicBezTo>
                  <a:pt x="186728" y="57201"/>
                  <a:pt x="317105" y="15051"/>
                  <a:pt x="445599" y="337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62"/>
          </a:p>
        </p:txBody>
      </p:sp>
      <p:sp>
        <p:nvSpPr>
          <p:cNvPr id="105" name="Arrow: Curved Down 104">
            <a:extLst>
              <a:ext uri="{FF2B5EF4-FFF2-40B4-BE49-F238E27FC236}">
                <a16:creationId xmlns:a16="http://schemas.microsoft.com/office/drawing/2014/main" id="{B2FC1A79-EA71-4773-84C8-ED27E1406353}"/>
              </a:ext>
            </a:extLst>
          </p:cNvPr>
          <p:cNvSpPr/>
          <p:nvPr/>
        </p:nvSpPr>
        <p:spPr>
          <a:xfrm flipH="1">
            <a:off x="5684122" y="4284062"/>
            <a:ext cx="1375585" cy="286963"/>
          </a:xfrm>
          <a:prstGeom prst="curvedDownArrow">
            <a:avLst/>
          </a:pr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endParaRPr lang="en-IE" sz="62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BAD2246-3FD0-4E6B-A716-5C1ACC72D6C0}"/>
              </a:ext>
            </a:extLst>
          </p:cNvPr>
          <p:cNvSpPr txBox="1"/>
          <p:nvPr/>
        </p:nvSpPr>
        <p:spPr>
          <a:xfrm>
            <a:off x="6242472" y="4272049"/>
            <a:ext cx="388982" cy="90862"/>
          </a:xfrm>
          <a:prstGeom prst="rect">
            <a:avLst/>
          </a:prstGeom>
          <a:solidFill>
            <a:srgbClr val="FFFFFF"/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 defTabSz="379163">
              <a:defRPr/>
            </a:pPr>
            <a:r>
              <a:rPr lang="en-US" sz="488" kern="0" spc="84">
                <a:solidFill>
                  <a:srgbClr val="5F5F61"/>
                </a:solidFill>
                <a:latin typeface="Verdana"/>
              </a:rPr>
              <a:t>ITERATION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721D3F20-8B02-46B7-9F3C-7377B3D5FF21}"/>
              </a:ext>
            </a:extLst>
          </p:cNvPr>
          <p:cNvSpPr>
            <a:spLocks noChangeAspect="1"/>
          </p:cNvSpPr>
          <p:nvPr/>
        </p:nvSpPr>
        <p:spPr>
          <a:xfrm>
            <a:off x="6360072" y="4430348"/>
            <a:ext cx="298060" cy="84671"/>
          </a:xfrm>
          <a:prstGeom prst="roundRect">
            <a:avLst/>
          </a:pr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r>
              <a:rPr lang="en-US" sz="355" kern="0">
                <a:solidFill>
                  <a:srgbClr val="FFFFFF"/>
                </a:solidFill>
                <a:latin typeface="Verdana"/>
              </a:rPr>
              <a:t>Daily </a:t>
            </a:r>
          </a:p>
          <a:p>
            <a:pPr algn="ctr" defTabSz="379163">
              <a:defRPr/>
            </a:pPr>
            <a:r>
              <a:rPr lang="en-US" sz="355" kern="0">
                <a:solidFill>
                  <a:srgbClr val="FFFFFF"/>
                </a:solidFill>
                <a:latin typeface="Verdana"/>
              </a:rPr>
              <a:t>Stand-Up</a:t>
            </a:r>
            <a:endParaRPr lang="en-IE" sz="355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28" name="Release Package">
            <a:extLst>
              <a:ext uri="{FF2B5EF4-FFF2-40B4-BE49-F238E27FC236}">
                <a16:creationId xmlns:a16="http://schemas.microsoft.com/office/drawing/2014/main" id="{BA708741-C31B-4B1B-9185-E72BBC37C880}"/>
              </a:ext>
            </a:extLst>
          </p:cNvPr>
          <p:cNvSpPr/>
          <p:nvPr/>
        </p:nvSpPr>
        <p:spPr>
          <a:xfrm>
            <a:off x="7189439" y="4461883"/>
            <a:ext cx="549426" cy="24462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r>
              <a:rPr lang="en-IE" sz="488" kern="0">
                <a:solidFill>
                  <a:srgbClr val="FFFFFF"/>
                </a:solidFill>
                <a:latin typeface="Verdana"/>
              </a:rPr>
              <a:t>Program Increment</a:t>
            </a:r>
          </a:p>
          <a:p>
            <a:pPr algn="ctr" defTabSz="379163">
              <a:defRPr/>
            </a:pPr>
            <a:r>
              <a:rPr lang="en-IE" sz="488" kern="0">
                <a:solidFill>
                  <a:srgbClr val="FFFFFF"/>
                </a:solidFill>
                <a:latin typeface="Verdana"/>
              </a:rPr>
              <a:t>Release Package</a:t>
            </a:r>
            <a:endParaRPr lang="en-GB" sz="488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29" name="Arrow End">
            <a:extLst>
              <a:ext uri="{FF2B5EF4-FFF2-40B4-BE49-F238E27FC236}">
                <a16:creationId xmlns:a16="http://schemas.microsoft.com/office/drawing/2014/main" id="{9CCD2BB7-BAFB-4EBC-BE65-069916C267A2}"/>
              </a:ext>
            </a:extLst>
          </p:cNvPr>
          <p:cNvSpPr/>
          <p:nvPr/>
        </p:nvSpPr>
        <p:spPr>
          <a:xfrm rot="5400000" flipH="1">
            <a:off x="6612488" y="4168141"/>
            <a:ext cx="143942" cy="1238936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solidFill>
            <a:srgbClr val="00A2C4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130" name="Arrow Start">
            <a:extLst>
              <a:ext uri="{FF2B5EF4-FFF2-40B4-BE49-F238E27FC236}">
                <a16:creationId xmlns:a16="http://schemas.microsoft.com/office/drawing/2014/main" id="{082E5911-8FB8-46E0-B90E-E55B20566397}"/>
              </a:ext>
            </a:extLst>
          </p:cNvPr>
          <p:cNvSpPr/>
          <p:nvPr/>
        </p:nvSpPr>
        <p:spPr>
          <a:xfrm rot="13711603">
            <a:off x="6033534" y="4773785"/>
            <a:ext cx="50803" cy="663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A2C4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31" name="Build Arrow">
            <a:extLst>
              <a:ext uri="{FF2B5EF4-FFF2-40B4-BE49-F238E27FC236}">
                <a16:creationId xmlns:a16="http://schemas.microsoft.com/office/drawing/2014/main" id="{AA031E7F-2219-4475-8708-73D56EECDAF0}"/>
              </a:ext>
            </a:extLst>
          </p:cNvPr>
          <p:cNvSpPr>
            <a:spLocks noChangeAspect="1"/>
          </p:cNvSpPr>
          <p:nvPr/>
        </p:nvSpPr>
        <p:spPr>
          <a:xfrm rot="1980000">
            <a:off x="6247560" y="4335805"/>
            <a:ext cx="571499" cy="524965"/>
          </a:xfrm>
          <a:prstGeom prst="leftCircularArrow">
            <a:avLst>
              <a:gd name="adj1" fmla="val 7236"/>
              <a:gd name="adj2" fmla="val 327528"/>
              <a:gd name="adj3" fmla="val 16527527"/>
              <a:gd name="adj4" fmla="val 0"/>
              <a:gd name="adj5" fmla="val 5932"/>
            </a:avLst>
          </a:prstGeom>
          <a:solidFill>
            <a:srgbClr val="00A2C4"/>
          </a:solidFill>
          <a:ln>
            <a:noFill/>
          </a:ln>
          <a:effectLst/>
        </p:spPr>
      </p:sp>
      <p:sp>
        <p:nvSpPr>
          <p:cNvPr id="132" name="BUILD Text">
            <a:extLst>
              <a:ext uri="{FF2B5EF4-FFF2-40B4-BE49-F238E27FC236}">
                <a16:creationId xmlns:a16="http://schemas.microsoft.com/office/drawing/2014/main" id="{4EA0AD0E-E2B3-4609-B97C-0D3C7445AEC7}"/>
              </a:ext>
            </a:extLst>
          </p:cNvPr>
          <p:cNvSpPr txBox="1">
            <a:spLocks noChangeAspect="1"/>
          </p:cNvSpPr>
          <p:nvPr/>
        </p:nvSpPr>
        <p:spPr>
          <a:xfrm rot="15746978">
            <a:off x="6655013" y="4523090"/>
            <a:ext cx="188820" cy="79561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defTabSz="379163"/>
            <a:r>
              <a:rPr lang="en-IE" sz="402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B U I L D</a:t>
            </a:r>
            <a:endParaRPr lang="en-GB" sz="402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3" name="Design Arrow">
            <a:extLst>
              <a:ext uri="{FF2B5EF4-FFF2-40B4-BE49-F238E27FC236}">
                <a16:creationId xmlns:a16="http://schemas.microsoft.com/office/drawing/2014/main" id="{EAC887CD-38BD-445B-89B1-7E70EB0B0A63}"/>
              </a:ext>
            </a:extLst>
          </p:cNvPr>
          <p:cNvSpPr>
            <a:spLocks noChangeAspect="1"/>
          </p:cNvSpPr>
          <p:nvPr/>
        </p:nvSpPr>
        <p:spPr>
          <a:xfrm rot="1980000">
            <a:off x="6233810" y="4356012"/>
            <a:ext cx="570226" cy="516498"/>
          </a:xfrm>
          <a:prstGeom prst="leftCircularArrow">
            <a:avLst>
              <a:gd name="adj1" fmla="val 7600"/>
              <a:gd name="adj2" fmla="val 327528"/>
              <a:gd name="adj3" fmla="val 327527"/>
              <a:gd name="adj4" fmla="val 3010745"/>
              <a:gd name="adj5" fmla="val 5932"/>
            </a:avLst>
          </a:prstGeom>
          <a:solidFill>
            <a:srgbClr val="00A2C4"/>
          </a:solidFill>
          <a:ln>
            <a:noFill/>
          </a:ln>
          <a:effectLst/>
        </p:spPr>
      </p:sp>
      <p:sp>
        <p:nvSpPr>
          <p:cNvPr id="134" name="DESIGN Text">
            <a:extLst>
              <a:ext uri="{FF2B5EF4-FFF2-40B4-BE49-F238E27FC236}">
                <a16:creationId xmlns:a16="http://schemas.microsoft.com/office/drawing/2014/main" id="{3D784B40-B06F-4D59-B36F-F6EEE5ED4FBF}"/>
              </a:ext>
            </a:extLst>
          </p:cNvPr>
          <p:cNvSpPr txBox="1">
            <a:spLocks noChangeAspect="1"/>
          </p:cNvSpPr>
          <p:nvPr/>
        </p:nvSpPr>
        <p:spPr>
          <a:xfrm rot="19996848">
            <a:off x="6500483" y="4771000"/>
            <a:ext cx="222938" cy="58359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defTabSz="379163"/>
            <a:r>
              <a:rPr lang="en-IE" sz="402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D E S I G N</a:t>
            </a:r>
            <a:endParaRPr lang="en-GB" sz="402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5" name="Deploy Arrow">
            <a:extLst>
              <a:ext uri="{FF2B5EF4-FFF2-40B4-BE49-F238E27FC236}">
                <a16:creationId xmlns:a16="http://schemas.microsoft.com/office/drawing/2014/main" id="{A2F4E805-EFB9-4E51-9C88-E36B95A54EBD}"/>
              </a:ext>
            </a:extLst>
          </p:cNvPr>
          <p:cNvSpPr>
            <a:spLocks noChangeAspect="1"/>
          </p:cNvSpPr>
          <p:nvPr/>
        </p:nvSpPr>
        <p:spPr>
          <a:xfrm rot="1980000">
            <a:off x="6202466" y="4342977"/>
            <a:ext cx="581235" cy="508032"/>
          </a:xfrm>
          <a:prstGeom prst="leftCircularArrow">
            <a:avLst>
              <a:gd name="adj1" fmla="val 7335"/>
              <a:gd name="adj2" fmla="val 327528"/>
              <a:gd name="adj3" fmla="val 5660091"/>
              <a:gd name="adj4" fmla="val 10800000"/>
              <a:gd name="adj5" fmla="val 5932"/>
            </a:avLst>
          </a:prstGeom>
          <a:solidFill>
            <a:srgbClr val="00A2C4"/>
          </a:solidFill>
          <a:ln>
            <a:noFill/>
          </a:ln>
          <a:effectLst/>
        </p:spPr>
      </p:sp>
      <p:sp>
        <p:nvSpPr>
          <p:cNvPr id="136" name="DEPLOY Text">
            <a:extLst>
              <a:ext uri="{FF2B5EF4-FFF2-40B4-BE49-F238E27FC236}">
                <a16:creationId xmlns:a16="http://schemas.microsoft.com/office/drawing/2014/main" id="{4609DC82-016D-4EA1-880F-FD1A3D84D21E}"/>
              </a:ext>
            </a:extLst>
          </p:cNvPr>
          <p:cNvSpPr txBox="1"/>
          <p:nvPr/>
        </p:nvSpPr>
        <p:spPr>
          <a:xfrm rot="4440000">
            <a:off x="6169861" y="4616480"/>
            <a:ext cx="224619" cy="74700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defTabSz="379163"/>
            <a:r>
              <a:rPr lang="en-IE" sz="383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 E P L O Y</a:t>
            </a:r>
            <a:endParaRPr lang="en-GB" sz="383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7" name="Test Arrow">
            <a:extLst>
              <a:ext uri="{FF2B5EF4-FFF2-40B4-BE49-F238E27FC236}">
                <a16:creationId xmlns:a16="http://schemas.microsoft.com/office/drawing/2014/main" id="{38D55734-D5B7-4B87-B923-8198AABB1837}"/>
              </a:ext>
            </a:extLst>
          </p:cNvPr>
          <p:cNvSpPr>
            <a:spLocks noChangeAspect="1"/>
          </p:cNvSpPr>
          <p:nvPr/>
        </p:nvSpPr>
        <p:spPr>
          <a:xfrm rot="1980000">
            <a:off x="6217203" y="4321713"/>
            <a:ext cx="583651" cy="524965"/>
          </a:xfrm>
          <a:prstGeom prst="leftCircularArrow">
            <a:avLst>
              <a:gd name="adj1" fmla="val 7202"/>
              <a:gd name="adj2" fmla="val 327528"/>
              <a:gd name="adj3" fmla="val 11175780"/>
              <a:gd name="adj4" fmla="val 16200000"/>
              <a:gd name="adj5" fmla="val 5932"/>
            </a:avLst>
          </a:prstGeom>
          <a:solidFill>
            <a:srgbClr val="00A2C4"/>
          </a:solidFill>
          <a:ln>
            <a:noFill/>
          </a:ln>
          <a:effectLst/>
        </p:spPr>
        <p:txBody>
          <a:bodyPr vert="horz" wrap="square" anchor="t" anchorCtr="0">
            <a:normAutofit/>
          </a:bodyPr>
          <a:lstStyle/>
          <a:p>
            <a:pPr defTabSz="379163">
              <a:defRPr/>
            </a:pPr>
            <a:endParaRPr lang="en-GB" sz="775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38" name="TEST Text">
            <a:extLst>
              <a:ext uri="{FF2B5EF4-FFF2-40B4-BE49-F238E27FC236}">
                <a16:creationId xmlns:a16="http://schemas.microsoft.com/office/drawing/2014/main" id="{32878DA4-EBA3-4BBC-B1C2-73CC9311E79A}"/>
              </a:ext>
            </a:extLst>
          </p:cNvPr>
          <p:cNvSpPr txBox="1">
            <a:spLocks noChangeAspect="1"/>
          </p:cNvSpPr>
          <p:nvPr/>
        </p:nvSpPr>
        <p:spPr>
          <a:xfrm rot="20883654">
            <a:off x="6343136" y="4366019"/>
            <a:ext cx="241431" cy="64664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 defTabSz="379163"/>
            <a:r>
              <a:rPr lang="en-IE" sz="383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T E S T</a:t>
            </a:r>
            <a:endParaRPr lang="en-GB" sz="383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9" name="PREP Text">
            <a:extLst>
              <a:ext uri="{FF2B5EF4-FFF2-40B4-BE49-F238E27FC236}">
                <a16:creationId xmlns:a16="http://schemas.microsoft.com/office/drawing/2014/main" id="{13F81B1C-3D70-4884-BAC4-C9435422EF11}"/>
              </a:ext>
            </a:extLst>
          </p:cNvPr>
          <p:cNvSpPr txBox="1"/>
          <p:nvPr/>
        </p:nvSpPr>
        <p:spPr>
          <a:xfrm>
            <a:off x="6075409" y="4810449"/>
            <a:ext cx="253174" cy="32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9163"/>
            <a:r>
              <a:rPr lang="en-IE" sz="383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R E P</a:t>
            </a:r>
            <a:endParaRPr lang="en-GB" sz="383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0" name="Arrow Start">
            <a:extLst>
              <a:ext uri="{FF2B5EF4-FFF2-40B4-BE49-F238E27FC236}">
                <a16:creationId xmlns:a16="http://schemas.microsoft.com/office/drawing/2014/main" id="{21EC71A3-9F93-4BF0-9B38-EF55D4EA37D1}"/>
              </a:ext>
            </a:extLst>
          </p:cNvPr>
          <p:cNvSpPr/>
          <p:nvPr/>
        </p:nvSpPr>
        <p:spPr>
          <a:xfrm rot="10800000">
            <a:off x="5406453" y="4640020"/>
            <a:ext cx="554660" cy="101873"/>
          </a:xfrm>
          <a:prstGeom prst="leftArrow">
            <a:avLst/>
          </a:prstGeom>
          <a:solidFill>
            <a:srgbClr val="82C240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41" name="Arrow: Curved Down 140">
            <a:extLst>
              <a:ext uri="{FF2B5EF4-FFF2-40B4-BE49-F238E27FC236}">
                <a16:creationId xmlns:a16="http://schemas.microsoft.com/office/drawing/2014/main" id="{3C2F4714-E725-4CB3-8BC8-989217875E56}"/>
              </a:ext>
            </a:extLst>
          </p:cNvPr>
          <p:cNvSpPr/>
          <p:nvPr/>
        </p:nvSpPr>
        <p:spPr>
          <a:xfrm rot="10800000" flipH="1">
            <a:off x="5742126" y="4859727"/>
            <a:ext cx="1372002" cy="250585"/>
          </a:xfrm>
          <a:prstGeom prst="curvedDownArrow">
            <a:avLst/>
          </a:pr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endParaRPr lang="en-IE" sz="746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142" name="Release Package">
            <a:extLst>
              <a:ext uri="{FF2B5EF4-FFF2-40B4-BE49-F238E27FC236}">
                <a16:creationId xmlns:a16="http://schemas.microsoft.com/office/drawing/2014/main" id="{F257F4E4-0930-43A2-9F1D-0801A86DAC5B}"/>
              </a:ext>
            </a:extLst>
          </p:cNvPr>
          <p:cNvSpPr/>
          <p:nvPr/>
        </p:nvSpPr>
        <p:spPr>
          <a:xfrm>
            <a:off x="6923903" y="4588752"/>
            <a:ext cx="213164" cy="223777"/>
          </a:xfrm>
          <a:prstGeom prst="rect">
            <a:avLst/>
          </a:prstGeom>
          <a:solidFill>
            <a:srgbClr val="00A2C4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r>
              <a:rPr lang="en-IE" sz="383" kern="0">
                <a:solidFill>
                  <a:srgbClr val="FFFFFF"/>
                </a:solidFill>
                <a:latin typeface="Verdana"/>
              </a:rPr>
              <a:t>Demo</a:t>
            </a:r>
          </a:p>
          <a:p>
            <a:pPr algn="ctr" defTabSz="379163">
              <a:defRPr/>
            </a:pPr>
            <a:r>
              <a:rPr lang="en-IE" sz="383" kern="0">
                <a:solidFill>
                  <a:srgbClr val="FFFFFF"/>
                </a:solidFill>
                <a:latin typeface="Verdana"/>
              </a:rPr>
              <a:t>&amp;</a:t>
            </a:r>
          </a:p>
          <a:p>
            <a:pPr algn="ctr" defTabSz="379163">
              <a:defRPr/>
            </a:pPr>
            <a:r>
              <a:rPr lang="en-IE" sz="383" kern="0">
                <a:solidFill>
                  <a:srgbClr val="FFFFFF"/>
                </a:solidFill>
                <a:latin typeface="Verdana"/>
              </a:rPr>
              <a:t>Retro</a:t>
            </a:r>
            <a:endParaRPr lang="en-GB" sz="383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43" name="Release Package">
            <a:extLst>
              <a:ext uri="{FF2B5EF4-FFF2-40B4-BE49-F238E27FC236}">
                <a16:creationId xmlns:a16="http://schemas.microsoft.com/office/drawing/2014/main" id="{9DA02D46-67FF-41C0-B538-FEA786B71703}"/>
              </a:ext>
            </a:extLst>
          </p:cNvPr>
          <p:cNvSpPr/>
          <p:nvPr/>
        </p:nvSpPr>
        <p:spPr>
          <a:xfrm>
            <a:off x="5648038" y="4588761"/>
            <a:ext cx="225542" cy="223778"/>
          </a:xfrm>
          <a:prstGeom prst="rect">
            <a:avLst/>
          </a:prstGeom>
          <a:solidFill>
            <a:srgbClr val="00A2C4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r>
              <a:rPr lang="en-IE" sz="483" kern="0">
                <a:solidFill>
                  <a:srgbClr val="FFFFFF"/>
                </a:solidFill>
                <a:latin typeface="Verdana"/>
              </a:rPr>
              <a:t>Plan</a:t>
            </a:r>
            <a:endParaRPr lang="en-GB" sz="322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228BAA4F-97C2-4C6A-944C-28F61E5FFFBD}"/>
              </a:ext>
            </a:extLst>
          </p:cNvPr>
          <p:cNvSpPr>
            <a:spLocks noChangeAspect="1"/>
          </p:cNvSpPr>
          <p:nvPr/>
        </p:nvSpPr>
        <p:spPr>
          <a:xfrm>
            <a:off x="6361718" y="4650407"/>
            <a:ext cx="298614" cy="84671"/>
          </a:xfrm>
          <a:prstGeom prst="roundRect">
            <a:avLst/>
          </a:pr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r>
              <a:rPr lang="en-US" sz="355" kern="0">
                <a:solidFill>
                  <a:srgbClr val="FFFFFF"/>
                </a:solidFill>
                <a:latin typeface="Verdana"/>
              </a:rPr>
              <a:t>Mid Iteration Checkpoint</a:t>
            </a:r>
            <a:endParaRPr lang="en-IE" sz="355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46" name="Arrow: Curved Down 145">
            <a:extLst>
              <a:ext uri="{FF2B5EF4-FFF2-40B4-BE49-F238E27FC236}">
                <a16:creationId xmlns:a16="http://schemas.microsoft.com/office/drawing/2014/main" id="{2CC463EE-4799-4D00-AF44-9C8B69DC9134}"/>
              </a:ext>
            </a:extLst>
          </p:cNvPr>
          <p:cNvSpPr/>
          <p:nvPr/>
        </p:nvSpPr>
        <p:spPr>
          <a:xfrm flipH="1">
            <a:off x="4878963" y="3979761"/>
            <a:ext cx="2545307" cy="473791"/>
          </a:xfrm>
          <a:prstGeom prst="curvedDownArrow">
            <a:avLst>
              <a:gd name="adj1" fmla="val 18704"/>
              <a:gd name="adj2" fmla="val 45802"/>
              <a:gd name="adj3" fmla="val 25000"/>
            </a:avLst>
          </a:pr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endParaRPr lang="en-IE" sz="746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148" name="Release Package">
            <a:extLst>
              <a:ext uri="{FF2B5EF4-FFF2-40B4-BE49-F238E27FC236}">
                <a16:creationId xmlns:a16="http://schemas.microsoft.com/office/drawing/2014/main" id="{480FF63E-2549-47E7-BF62-28FDCFF9A4DF}"/>
              </a:ext>
            </a:extLst>
          </p:cNvPr>
          <p:cNvSpPr/>
          <p:nvPr/>
        </p:nvSpPr>
        <p:spPr>
          <a:xfrm>
            <a:off x="4897026" y="4461876"/>
            <a:ext cx="222230" cy="350654"/>
          </a:xfrm>
          <a:prstGeom prst="rect">
            <a:avLst/>
          </a:prstGeom>
          <a:solidFill>
            <a:srgbClr val="00A2C4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483" kern="0">
              <a:solidFill>
                <a:srgbClr val="FFFFFF"/>
              </a:solidFill>
              <a:latin typeface="Verdana"/>
            </a:endParaRPr>
          </a:p>
          <a:p>
            <a:pPr algn="ctr" defTabSz="379163">
              <a:defRPr/>
            </a:pPr>
            <a:endParaRPr lang="en-GB" sz="483" kern="0">
              <a:solidFill>
                <a:srgbClr val="FFFFFF"/>
              </a:solidFill>
              <a:latin typeface="Verdana"/>
            </a:endParaRPr>
          </a:p>
          <a:p>
            <a:pPr algn="ctr" defTabSz="379163">
              <a:defRPr/>
            </a:pPr>
            <a:endParaRPr lang="en-GB" sz="483" kern="0">
              <a:solidFill>
                <a:srgbClr val="FFFFFF"/>
              </a:solidFill>
              <a:latin typeface="Verdana"/>
            </a:endParaRPr>
          </a:p>
          <a:p>
            <a:pPr algn="ctr" defTabSz="379163">
              <a:defRPr/>
            </a:pPr>
            <a:endParaRPr lang="en-GB" sz="483" kern="0">
              <a:solidFill>
                <a:srgbClr val="FFFFFF"/>
              </a:solidFill>
              <a:latin typeface="Verdana"/>
            </a:endParaRPr>
          </a:p>
          <a:p>
            <a:pPr algn="ctr" defTabSz="379163">
              <a:defRPr/>
            </a:pPr>
            <a:r>
              <a:rPr lang="en-IE" sz="483" kern="0">
                <a:solidFill>
                  <a:srgbClr val="FFFFFF"/>
                </a:solidFill>
                <a:latin typeface="Verdana"/>
              </a:rPr>
              <a:t>Plan</a:t>
            </a:r>
            <a:endParaRPr lang="en-GB" sz="322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50" name="Arrow: Curved Down 149">
            <a:extLst>
              <a:ext uri="{FF2B5EF4-FFF2-40B4-BE49-F238E27FC236}">
                <a16:creationId xmlns:a16="http://schemas.microsoft.com/office/drawing/2014/main" id="{F3793642-9E64-401E-8DB9-D510E7898A1F}"/>
              </a:ext>
            </a:extLst>
          </p:cNvPr>
          <p:cNvSpPr/>
          <p:nvPr/>
        </p:nvSpPr>
        <p:spPr>
          <a:xfrm rot="10800000" flipH="1">
            <a:off x="4935799" y="4724235"/>
            <a:ext cx="2545307" cy="523906"/>
          </a:xfrm>
          <a:custGeom>
            <a:avLst/>
            <a:gdLst>
              <a:gd name="connsiteX0" fmla="*/ 9267397 w 9674405"/>
              <a:gd name="connsiteY0" fmla="*/ 2227495 h 2227495"/>
              <a:gd name="connsiteX1" fmla="*/ 8813689 w 9674405"/>
              <a:gd name="connsiteY1" fmla="*/ 1908495 h 2227495"/>
              <a:gd name="connsiteX2" fmla="*/ 9014465 w 9674405"/>
              <a:gd name="connsiteY2" fmla="*/ 1908495 h 2227495"/>
              <a:gd name="connsiteX3" fmla="*/ 4530583 w 9674405"/>
              <a:gd name="connsiteY3" fmla="*/ -1 h 2227495"/>
              <a:gd name="connsiteX4" fmla="*/ 4943047 w 9674405"/>
              <a:gd name="connsiteY4" fmla="*/ 0 h 2227495"/>
              <a:gd name="connsiteX5" fmla="*/ 9426929 w 9674405"/>
              <a:gd name="connsiteY5" fmla="*/ 1908496 h 2227495"/>
              <a:gd name="connsiteX6" fmla="*/ 9627705 w 9674405"/>
              <a:gd name="connsiteY6" fmla="*/ 1908495 h 2227495"/>
              <a:gd name="connsiteX7" fmla="*/ 9267397 w 9674405"/>
              <a:gd name="connsiteY7" fmla="*/ 2227495 h 2227495"/>
              <a:gd name="connsiteX0" fmla="*/ 4736815 w 9674405"/>
              <a:gd name="connsiteY0" fmla="*/ 2309 h 2227495"/>
              <a:gd name="connsiteX1" fmla="*/ 412465 w 9674405"/>
              <a:gd name="connsiteY1" fmla="*/ 2227495 h 2227495"/>
              <a:gd name="connsiteX2" fmla="*/ 0 w 9674405"/>
              <a:gd name="connsiteY2" fmla="*/ 2227495 h 2227495"/>
              <a:gd name="connsiteX3" fmla="*/ 2677591 w 9674405"/>
              <a:gd name="connsiteY3" fmla="*/ 194826 h 2227495"/>
              <a:gd name="connsiteX4" fmla="*/ 4736815 w 9674405"/>
              <a:gd name="connsiteY4" fmla="*/ 2309 h 2227495"/>
              <a:gd name="connsiteX0" fmla="*/ 4736815 w 9674405"/>
              <a:gd name="connsiteY0" fmla="*/ 2309 h 2227495"/>
              <a:gd name="connsiteX1" fmla="*/ 412465 w 9674405"/>
              <a:gd name="connsiteY1" fmla="*/ 2227495 h 2227495"/>
              <a:gd name="connsiteX2" fmla="*/ 0 w 9674405"/>
              <a:gd name="connsiteY2" fmla="*/ 2227495 h 2227495"/>
              <a:gd name="connsiteX3" fmla="*/ 4530582 w 9674405"/>
              <a:gd name="connsiteY3" fmla="*/ 0 h 2227495"/>
              <a:gd name="connsiteX4" fmla="*/ 4943047 w 9674405"/>
              <a:gd name="connsiteY4" fmla="*/ 0 h 2227495"/>
              <a:gd name="connsiteX5" fmla="*/ 9426929 w 9674405"/>
              <a:gd name="connsiteY5" fmla="*/ 1908496 h 2227495"/>
              <a:gd name="connsiteX6" fmla="*/ 9627705 w 9674405"/>
              <a:gd name="connsiteY6" fmla="*/ 1908495 h 2227495"/>
              <a:gd name="connsiteX7" fmla="*/ 9267397 w 9674405"/>
              <a:gd name="connsiteY7" fmla="*/ 2227495 h 2227495"/>
              <a:gd name="connsiteX8" fmla="*/ 8813689 w 9674405"/>
              <a:gd name="connsiteY8" fmla="*/ 1908495 h 2227495"/>
              <a:gd name="connsiteX9" fmla="*/ 9014465 w 9674405"/>
              <a:gd name="connsiteY9" fmla="*/ 1908495 h 2227495"/>
              <a:gd name="connsiteX10" fmla="*/ 4530583 w 9674405"/>
              <a:gd name="connsiteY10" fmla="*/ -1 h 2227495"/>
              <a:gd name="connsiteX0" fmla="*/ 9267397 w 9627705"/>
              <a:gd name="connsiteY0" fmla="*/ 2227496 h 2227496"/>
              <a:gd name="connsiteX1" fmla="*/ 8813689 w 9627705"/>
              <a:gd name="connsiteY1" fmla="*/ 1908496 h 2227496"/>
              <a:gd name="connsiteX2" fmla="*/ 9014465 w 9627705"/>
              <a:gd name="connsiteY2" fmla="*/ 1908496 h 2227496"/>
              <a:gd name="connsiteX3" fmla="*/ 4530583 w 9627705"/>
              <a:gd name="connsiteY3" fmla="*/ 0 h 2227496"/>
              <a:gd name="connsiteX4" fmla="*/ 4943047 w 9627705"/>
              <a:gd name="connsiteY4" fmla="*/ 1 h 2227496"/>
              <a:gd name="connsiteX5" fmla="*/ 9426929 w 9627705"/>
              <a:gd name="connsiteY5" fmla="*/ 1908497 h 2227496"/>
              <a:gd name="connsiteX6" fmla="*/ 9627705 w 9627705"/>
              <a:gd name="connsiteY6" fmla="*/ 1908496 h 2227496"/>
              <a:gd name="connsiteX7" fmla="*/ 9267397 w 9627705"/>
              <a:gd name="connsiteY7" fmla="*/ 2227496 h 2227496"/>
              <a:gd name="connsiteX0" fmla="*/ 4736815 w 9627705"/>
              <a:gd name="connsiteY0" fmla="*/ 2310 h 2227496"/>
              <a:gd name="connsiteX1" fmla="*/ 412465 w 9627705"/>
              <a:gd name="connsiteY1" fmla="*/ 2227496 h 2227496"/>
              <a:gd name="connsiteX2" fmla="*/ 0 w 9627705"/>
              <a:gd name="connsiteY2" fmla="*/ 2227496 h 2227496"/>
              <a:gd name="connsiteX3" fmla="*/ 2677591 w 9627705"/>
              <a:gd name="connsiteY3" fmla="*/ 194827 h 2227496"/>
              <a:gd name="connsiteX4" fmla="*/ 4736815 w 9627705"/>
              <a:gd name="connsiteY4" fmla="*/ 2310 h 2227496"/>
              <a:gd name="connsiteX0" fmla="*/ 4736815 w 9627705"/>
              <a:gd name="connsiteY0" fmla="*/ 2310 h 2227496"/>
              <a:gd name="connsiteX1" fmla="*/ 412465 w 9627705"/>
              <a:gd name="connsiteY1" fmla="*/ 2227496 h 2227496"/>
              <a:gd name="connsiteX2" fmla="*/ 196482 w 9627705"/>
              <a:gd name="connsiteY2" fmla="*/ 1600263 h 2227496"/>
              <a:gd name="connsiteX3" fmla="*/ 4530582 w 9627705"/>
              <a:gd name="connsiteY3" fmla="*/ 1 h 2227496"/>
              <a:gd name="connsiteX4" fmla="*/ 4943047 w 9627705"/>
              <a:gd name="connsiteY4" fmla="*/ 1 h 2227496"/>
              <a:gd name="connsiteX5" fmla="*/ 9426929 w 9627705"/>
              <a:gd name="connsiteY5" fmla="*/ 1908497 h 2227496"/>
              <a:gd name="connsiteX6" fmla="*/ 9627705 w 9627705"/>
              <a:gd name="connsiteY6" fmla="*/ 1908496 h 2227496"/>
              <a:gd name="connsiteX7" fmla="*/ 9267397 w 9627705"/>
              <a:gd name="connsiteY7" fmla="*/ 2227496 h 2227496"/>
              <a:gd name="connsiteX8" fmla="*/ 8813689 w 9627705"/>
              <a:gd name="connsiteY8" fmla="*/ 1908496 h 2227496"/>
              <a:gd name="connsiteX9" fmla="*/ 9014465 w 9627705"/>
              <a:gd name="connsiteY9" fmla="*/ 1908496 h 2227496"/>
              <a:gd name="connsiteX10" fmla="*/ 4530583 w 9627705"/>
              <a:gd name="connsiteY10" fmla="*/ 0 h 2227496"/>
              <a:gd name="connsiteX0" fmla="*/ 9267397 w 9627705"/>
              <a:gd name="connsiteY0" fmla="*/ 2227496 h 2227496"/>
              <a:gd name="connsiteX1" fmla="*/ 8813689 w 9627705"/>
              <a:gd name="connsiteY1" fmla="*/ 1908496 h 2227496"/>
              <a:gd name="connsiteX2" fmla="*/ 9014465 w 9627705"/>
              <a:gd name="connsiteY2" fmla="*/ 1908496 h 2227496"/>
              <a:gd name="connsiteX3" fmla="*/ 4530583 w 9627705"/>
              <a:gd name="connsiteY3" fmla="*/ 0 h 2227496"/>
              <a:gd name="connsiteX4" fmla="*/ 4943047 w 9627705"/>
              <a:gd name="connsiteY4" fmla="*/ 1 h 2227496"/>
              <a:gd name="connsiteX5" fmla="*/ 9426929 w 9627705"/>
              <a:gd name="connsiteY5" fmla="*/ 1908497 h 2227496"/>
              <a:gd name="connsiteX6" fmla="*/ 9627705 w 9627705"/>
              <a:gd name="connsiteY6" fmla="*/ 1908496 h 2227496"/>
              <a:gd name="connsiteX7" fmla="*/ 9267397 w 9627705"/>
              <a:gd name="connsiteY7" fmla="*/ 2227496 h 2227496"/>
              <a:gd name="connsiteX0" fmla="*/ 4736815 w 9627705"/>
              <a:gd name="connsiteY0" fmla="*/ 2310 h 2227496"/>
              <a:gd name="connsiteX1" fmla="*/ 412465 w 9627705"/>
              <a:gd name="connsiteY1" fmla="*/ 2227496 h 2227496"/>
              <a:gd name="connsiteX2" fmla="*/ 0 w 9627705"/>
              <a:gd name="connsiteY2" fmla="*/ 2227496 h 2227496"/>
              <a:gd name="connsiteX3" fmla="*/ 2677591 w 9627705"/>
              <a:gd name="connsiteY3" fmla="*/ 194827 h 2227496"/>
              <a:gd name="connsiteX4" fmla="*/ 4736815 w 9627705"/>
              <a:gd name="connsiteY4" fmla="*/ 2310 h 2227496"/>
              <a:gd name="connsiteX0" fmla="*/ 4736815 w 9627705"/>
              <a:gd name="connsiteY0" fmla="*/ 2310 h 2227496"/>
              <a:gd name="connsiteX1" fmla="*/ 412465 w 9627705"/>
              <a:gd name="connsiteY1" fmla="*/ 2227496 h 2227496"/>
              <a:gd name="connsiteX2" fmla="*/ 196482 w 9627705"/>
              <a:gd name="connsiteY2" fmla="*/ 1600263 h 2227496"/>
              <a:gd name="connsiteX3" fmla="*/ 4530582 w 9627705"/>
              <a:gd name="connsiteY3" fmla="*/ 1 h 2227496"/>
              <a:gd name="connsiteX4" fmla="*/ 4943047 w 9627705"/>
              <a:gd name="connsiteY4" fmla="*/ 1 h 2227496"/>
              <a:gd name="connsiteX5" fmla="*/ 9426929 w 9627705"/>
              <a:gd name="connsiteY5" fmla="*/ 1908497 h 2227496"/>
              <a:gd name="connsiteX6" fmla="*/ 9627705 w 9627705"/>
              <a:gd name="connsiteY6" fmla="*/ 1908496 h 2227496"/>
              <a:gd name="connsiteX7" fmla="*/ 9267397 w 9627705"/>
              <a:gd name="connsiteY7" fmla="*/ 2227496 h 2227496"/>
              <a:gd name="connsiteX8" fmla="*/ 8813689 w 9627705"/>
              <a:gd name="connsiteY8" fmla="*/ 1908496 h 2227496"/>
              <a:gd name="connsiteX9" fmla="*/ 9014465 w 9627705"/>
              <a:gd name="connsiteY9" fmla="*/ 1908496 h 2227496"/>
              <a:gd name="connsiteX10" fmla="*/ 4530583 w 9627705"/>
              <a:gd name="connsiteY10" fmla="*/ 0 h 2227496"/>
              <a:gd name="connsiteX0" fmla="*/ 9267397 w 9627705"/>
              <a:gd name="connsiteY0" fmla="*/ 2227496 h 2227496"/>
              <a:gd name="connsiteX1" fmla="*/ 8813689 w 9627705"/>
              <a:gd name="connsiteY1" fmla="*/ 1908496 h 2227496"/>
              <a:gd name="connsiteX2" fmla="*/ 9014465 w 9627705"/>
              <a:gd name="connsiteY2" fmla="*/ 1908496 h 2227496"/>
              <a:gd name="connsiteX3" fmla="*/ 4530583 w 9627705"/>
              <a:gd name="connsiteY3" fmla="*/ 0 h 2227496"/>
              <a:gd name="connsiteX4" fmla="*/ 4943047 w 9627705"/>
              <a:gd name="connsiteY4" fmla="*/ 1 h 2227496"/>
              <a:gd name="connsiteX5" fmla="*/ 9426929 w 9627705"/>
              <a:gd name="connsiteY5" fmla="*/ 1908497 h 2227496"/>
              <a:gd name="connsiteX6" fmla="*/ 9627705 w 9627705"/>
              <a:gd name="connsiteY6" fmla="*/ 1908496 h 2227496"/>
              <a:gd name="connsiteX7" fmla="*/ 9267397 w 9627705"/>
              <a:gd name="connsiteY7" fmla="*/ 2227496 h 2227496"/>
              <a:gd name="connsiteX0" fmla="*/ 4736815 w 9627705"/>
              <a:gd name="connsiteY0" fmla="*/ 2310 h 2227496"/>
              <a:gd name="connsiteX1" fmla="*/ 412465 w 9627705"/>
              <a:gd name="connsiteY1" fmla="*/ 2227496 h 2227496"/>
              <a:gd name="connsiteX2" fmla="*/ 0 w 9627705"/>
              <a:gd name="connsiteY2" fmla="*/ 2227496 h 2227496"/>
              <a:gd name="connsiteX3" fmla="*/ 2677591 w 9627705"/>
              <a:gd name="connsiteY3" fmla="*/ 194827 h 2227496"/>
              <a:gd name="connsiteX4" fmla="*/ 4736815 w 9627705"/>
              <a:gd name="connsiteY4" fmla="*/ 2310 h 2227496"/>
              <a:gd name="connsiteX0" fmla="*/ 4736815 w 9627705"/>
              <a:gd name="connsiteY0" fmla="*/ 2310 h 2227496"/>
              <a:gd name="connsiteX1" fmla="*/ 624062 w 9627705"/>
              <a:gd name="connsiteY1" fmla="*/ 1592706 h 2227496"/>
              <a:gd name="connsiteX2" fmla="*/ 196482 w 9627705"/>
              <a:gd name="connsiteY2" fmla="*/ 1600263 h 2227496"/>
              <a:gd name="connsiteX3" fmla="*/ 4530582 w 9627705"/>
              <a:gd name="connsiteY3" fmla="*/ 1 h 2227496"/>
              <a:gd name="connsiteX4" fmla="*/ 4943047 w 9627705"/>
              <a:gd name="connsiteY4" fmla="*/ 1 h 2227496"/>
              <a:gd name="connsiteX5" fmla="*/ 9426929 w 9627705"/>
              <a:gd name="connsiteY5" fmla="*/ 1908497 h 2227496"/>
              <a:gd name="connsiteX6" fmla="*/ 9627705 w 9627705"/>
              <a:gd name="connsiteY6" fmla="*/ 1908496 h 2227496"/>
              <a:gd name="connsiteX7" fmla="*/ 9267397 w 9627705"/>
              <a:gd name="connsiteY7" fmla="*/ 2227496 h 2227496"/>
              <a:gd name="connsiteX8" fmla="*/ 8813689 w 9627705"/>
              <a:gd name="connsiteY8" fmla="*/ 1908496 h 2227496"/>
              <a:gd name="connsiteX9" fmla="*/ 9014465 w 9627705"/>
              <a:gd name="connsiteY9" fmla="*/ 1908496 h 2227496"/>
              <a:gd name="connsiteX10" fmla="*/ 4530583 w 9627705"/>
              <a:gd name="connsiteY10" fmla="*/ 0 h 2227496"/>
              <a:gd name="connsiteX0" fmla="*/ 9267397 w 9627705"/>
              <a:gd name="connsiteY0" fmla="*/ 2227496 h 2227496"/>
              <a:gd name="connsiteX1" fmla="*/ 8813689 w 9627705"/>
              <a:gd name="connsiteY1" fmla="*/ 1908496 h 2227496"/>
              <a:gd name="connsiteX2" fmla="*/ 9014465 w 9627705"/>
              <a:gd name="connsiteY2" fmla="*/ 1908496 h 2227496"/>
              <a:gd name="connsiteX3" fmla="*/ 4530583 w 9627705"/>
              <a:gd name="connsiteY3" fmla="*/ 0 h 2227496"/>
              <a:gd name="connsiteX4" fmla="*/ 4943047 w 9627705"/>
              <a:gd name="connsiteY4" fmla="*/ 1 h 2227496"/>
              <a:gd name="connsiteX5" fmla="*/ 9426929 w 9627705"/>
              <a:gd name="connsiteY5" fmla="*/ 1908497 h 2227496"/>
              <a:gd name="connsiteX6" fmla="*/ 9627705 w 9627705"/>
              <a:gd name="connsiteY6" fmla="*/ 1908496 h 2227496"/>
              <a:gd name="connsiteX7" fmla="*/ 9267397 w 9627705"/>
              <a:gd name="connsiteY7" fmla="*/ 2227496 h 2227496"/>
              <a:gd name="connsiteX0" fmla="*/ 4736815 w 9627705"/>
              <a:gd name="connsiteY0" fmla="*/ 2310 h 2227496"/>
              <a:gd name="connsiteX1" fmla="*/ 412465 w 9627705"/>
              <a:gd name="connsiteY1" fmla="*/ 2227496 h 2227496"/>
              <a:gd name="connsiteX2" fmla="*/ 0 w 9627705"/>
              <a:gd name="connsiteY2" fmla="*/ 2227496 h 2227496"/>
              <a:gd name="connsiteX3" fmla="*/ 2677591 w 9627705"/>
              <a:gd name="connsiteY3" fmla="*/ 194827 h 2227496"/>
              <a:gd name="connsiteX4" fmla="*/ 4736815 w 9627705"/>
              <a:gd name="connsiteY4" fmla="*/ 2310 h 2227496"/>
              <a:gd name="connsiteX0" fmla="*/ 4736815 w 9627705"/>
              <a:gd name="connsiteY0" fmla="*/ 2310 h 2227496"/>
              <a:gd name="connsiteX1" fmla="*/ 624062 w 9627705"/>
              <a:gd name="connsiteY1" fmla="*/ 1592706 h 2227496"/>
              <a:gd name="connsiteX2" fmla="*/ 196482 w 9627705"/>
              <a:gd name="connsiteY2" fmla="*/ 1600263 h 2227496"/>
              <a:gd name="connsiteX3" fmla="*/ 4530582 w 9627705"/>
              <a:gd name="connsiteY3" fmla="*/ 1 h 2227496"/>
              <a:gd name="connsiteX4" fmla="*/ 4943047 w 9627705"/>
              <a:gd name="connsiteY4" fmla="*/ 1 h 2227496"/>
              <a:gd name="connsiteX5" fmla="*/ 9426929 w 9627705"/>
              <a:gd name="connsiteY5" fmla="*/ 1908497 h 2227496"/>
              <a:gd name="connsiteX6" fmla="*/ 9627705 w 9627705"/>
              <a:gd name="connsiteY6" fmla="*/ 1908496 h 2227496"/>
              <a:gd name="connsiteX7" fmla="*/ 9267397 w 9627705"/>
              <a:gd name="connsiteY7" fmla="*/ 2227496 h 2227496"/>
              <a:gd name="connsiteX8" fmla="*/ 8813689 w 9627705"/>
              <a:gd name="connsiteY8" fmla="*/ 1908496 h 2227496"/>
              <a:gd name="connsiteX9" fmla="*/ 9014465 w 9627705"/>
              <a:gd name="connsiteY9" fmla="*/ 1908496 h 2227496"/>
              <a:gd name="connsiteX10" fmla="*/ 4530583 w 9627705"/>
              <a:gd name="connsiteY10" fmla="*/ 0 h 2227496"/>
              <a:gd name="connsiteX0" fmla="*/ 9267397 w 9627705"/>
              <a:gd name="connsiteY0" fmla="*/ 2227496 h 2227496"/>
              <a:gd name="connsiteX1" fmla="*/ 8813689 w 9627705"/>
              <a:gd name="connsiteY1" fmla="*/ 1908496 h 2227496"/>
              <a:gd name="connsiteX2" fmla="*/ 9014465 w 9627705"/>
              <a:gd name="connsiteY2" fmla="*/ 1908496 h 2227496"/>
              <a:gd name="connsiteX3" fmla="*/ 4530583 w 9627705"/>
              <a:gd name="connsiteY3" fmla="*/ 0 h 2227496"/>
              <a:gd name="connsiteX4" fmla="*/ 4943047 w 9627705"/>
              <a:gd name="connsiteY4" fmla="*/ 1 h 2227496"/>
              <a:gd name="connsiteX5" fmla="*/ 9426929 w 9627705"/>
              <a:gd name="connsiteY5" fmla="*/ 1908497 h 2227496"/>
              <a:gd name="connsiteX6" fmla="*/ 9627705 w 9627705"/>
              <a:gd name="connsiteY6" fmla="*/ 1908496 h 2227496"/>
              <a:gd name="connsiteX7" fmla="*/ 9267397 w 9627705"/>
              <a:gd name="connsiteY7" fmla="*/ 2227496 h 2227496"/>
              <a:gd name="connsiteX0" fmla="*/ 4736815 w 9627705"/>
              <a:gd name="connsiteY0" fmla="*/ 2310 h 2227496"/>
              <a:gd name="connsiteX1" fmla="*/ 631619 w 9627705"/>
              <a:gd name="connsiteY1" fmla="*/ 1577592 h 2227496"/>
              <a:gd name="connsiteX2" fmla="*/ 0 w 9627705"/>
              <a:gd name="connsiteY2" fmla="*/ 2227496 h 2227496"/>
              <a:gd name="connsiteX3" fmla="*/ 2677591 w 9627705"/>
              <a:gd name="connsiteY3" fmla="*/ 194827 h 2227496"/>
              <a:gd name="connsiteX4" fmla="*/ 4736815 w 9627705"/>
              <a:gd name="connsiteY4" fmla="*/ 2310 h 2227496"/>
              <a:gd name="connsiteX0" fmla="*/ 4736815 w 9627705"/>
              <a:gd name="connsiteY0" fmla="*/ 2310 h 2227496"/>
              <a:gd name="connsiteX1" fmla="*/ 624062 w 9627705"/>
              <a:gd name="connsiteY1" fmla="*/ 1592706 h 2227496"/>
              <a:gd name="connsiteX2" fmla="*/ 196482 w 9627705"/>
              <a:gd name="connsiteY2" fmla="*/ 1600263 h 2227496"/>
              <a:gd name="connsiteX3" fmla="*/ 4530582 w 9627705"/>
              <a:gd name="connsiteY3" fmla="*/ 1 h 2227496"/>
              <a:gd name="connsiteX4" fmla="*/ 4943047 w 9627705"/>
              <a:gd name="connsiteY4" fmla="*/ 1 h 2227496"/>
              <a:gd name="connsiteX5" fmla="*/ 9426929 w 9627705"/>
              <a:gd name="connsiteY5" fmla="*/ 1908497 h 2227496"/>
              <a:gd name="connsiteX6" fmla="*/ 9627705 w 9627705"/>
              <a:gd name="connsiteY6" fmla="*/ 1908496 h 2227496"/>
              <a:gd name="connsiteX7" fmla="*/ 9267397 w 9627705"/>
              <a:gd name="connsiteY7" fmla="*/ 2227496 h 2227496"/>
              <a:gd name="connsiteX8" fmla="*/ 8813689 w 9627705"/>
              <a:gd name="connsiteY8" fmla="*/ 1908496 h 2227496"/>
              <a:gd name="connsiteX9" fmla="*/ 9014465 w 9627705"/>
              <a:gd name="connsiteY9" fmla="*/ 1908496 h 2227496"/>
              <a:gd name="connsiteX10" fmla="*/ 4530583 w 9627705"/>
              <a:gd name="connsiteY10" fmla="*/ 0 h 2227496"/>
              <a:gd name="connsiteX0" fmla="*/ 9267397 w 9627705"/>
              <a:gd name="connsiteY0" fmla="*/ 2227496 h 2227496"/>
              <a:gd name="connsiteX1" fmla="*/ 8813689 w 9627705"/>
              <a:gd name="connsiteY1" fmla="*/ 1908496 h 2227496"/>
              <a:gd name="connsiteX2" fmla="*/ 9014465 w 9627705"/>
              <a:gd name="connsiteY2" fmla="*/ 1908496 h 2227496"/>
              <a:gd name="connsiteX3" fmla="*/ 4530583 w 9627705"/>
              <a:gd name="connsiteY3" fmla="*/ 0 h 2227496"/>
              <a:gd name="connsiteX4" fmla="*/ 4943047 w 9627705"/>
              <a:gd name="connsiteY4" fmla="*/ 1 h 2227496"/>
              <a:gd name="connsiteX5" fmla="*/ 9426929 w 9627705"/>
              <a:gd name="connsiteY5" fmla="*/ 1908497 h 2227496"/>
              <a:gd name="connsiteX6" fmla="*/ 9627705 w 9627705"/>
              <a:gd name="connsiteY6" fmla="*/ 1908496 h 2227496"/>
              <a:gd name="connsiteX7" fmla="*/ 9267397 w 9627705"/>
              <a:gd name="connsiteY7" fmla="*/ 2227496 h 2227496"/>
              <a:gd name="connsiteX0" fmla="*/ 4736815 w 9627705"/>
              <a:gd name="connsiteY0" fmla="*/ 2310 h 2227496"/>
              <a:gd name="connsiteX1" fmla="*/ 631619 w 9627705"/>
              <a:gd name="connsiteY1" fmla="*/ 1577592 h 2227496"/>
              <a:gd name="connsiteX2" fmla="*/ 0 w 9627705"/>
              <a:gd name="connsiteY2" fmla="*/ 2227496 h 2227496"/>
              <a:gd name="connsiteX3" fmla="*/ 2677591 w 9627705"/>
              <a:gd name="connsiteY3" fmla="*/ 194827 h 2227496"/>
              <a:gd name="connsiteX4" fmla="*/ 4736815 w 9627705"/>
              <a:gd name="connsiteY4" fmla="*/ 2310 h 2227496"/>
              <a:gd name="connsiteX0" fmla="*/ 4736815 w 9627705"/>
              <a:gd name="connsiteY0" fmla="*/ 2310 h 2227496"/>
              <a:gd name="connsiteX1" fmla="*/ 624062 w 9627705"/>
              <a:gd name="connsiteY1" fmla="*/ 1592706 h 2227496"/>
              <a:gd name="connsiteX2" fmla="*/ 196482 w 9627705"/>
              <a:gd name="connsiteY2" fmla="*/ 1600263 h 2227496"/>
              <a:gd name="connsiteX3" fmla="*/ 4530582 w 9627705"/>
              <a:gd name="connsiteY3" fmla="*/ 1 h 2227496"/>
              <a:gd name="connsiteX4" fmla="*/ 4943047 w 9627705"/>
              <a:gd name="connsiteY4" fmla="*/ 1 h 2227496"/>
              <a:gd name="connsiteX5" fmla="*/ 9426929 w 9627705"/>
              <a:gd name="connsiteY5" fmla="*/ 1908497 h 2227496"/>
              <a:gd name="connsiteX6" fmla="*/ 9627705 w 9627705"/>
              <a:gd name="connsiteY6" fmla="*/ 1908496 h 2227496"/>
              <a:gd name="connsiteX7" fmla="*/ 9267397 w 9627705"/>
              <a:gd name="connsiteY7" fmla="*/ 2227496 h 2227496"/>
              <a:gd name="connsiteX8" fmla="*/ 8813689 w 9627705"/>
              <a:gd name="connsiteY8" fmla="*/ 1908496 h 2227496"/>
              <a:gd name="connsiteX9" fmla="*/ 9014465 w 9627705"/>
              <a:gd name="connsiteY9" fmla="*/ 1908496 h 2227496"/>
              <a:gd name="connsiteX10" fmla="*/ 4530583 w 9627705"/>
              <a:gd name="connsiteY10" fmla="*/ 0 h 2227496"/>
              <a:gd name="connsiteX0" fmla="*/ 9070915 w 9431223"/>
              <a:gd name="connsiteY0" fmla="*/ 2227496 h 2227496"/>
              <a:gd name="connsiteX1" fmla="*/ 8617207 w 9431223"/>
              <a:gd name="connsiteY1" fmla="*/ 1908496 h 2227496"/>
              <a:gd name="connsiteX2" fmla="*/ 8817983 w 9431223"/>
              <a:gd name="connsiteY2" fmla="*/ 1908496 h 2227496"/>
              <a:gd name="connsiteX3" fmla="*/ 4334101 w 9431223"/>
              <a:gd name="connsiteY3" fmla="*/ 0 h 2227496"/>
              <a:gd name="connsiteX4" fmla="*/ 4746565 w 9431223"/>
              <a:gd name="connsiteY4" fmla="*/ 1 h 2227496"/>
              <a:gd name="connsiteX5" fmla="*/ 9230447 w 9431223"/>
              <a:gd name="connsiteY5" fmla="*/ 1908497 h 2227496"/>
              <a:gd name="connsiteX6" fmla="*/ 9431223 w 9431223"/>
              <a:gd name="connsiteY6" fmla="*/ 1908496 h 2227496"/>
              <a:gd name="connsiteX7" fmla="*/ 9070915 w 9431223"/>
              <a:gd name="connsiteY7" fmla="*/ 2227496 h 2227496"/>
              <a:gd name="connsiteX0" fmla="*/ 4540333 w 9431223"/>
              <a:gd name="connsiteY0" fmla="*/ 2310 h 2227496"/>
              <a:gd name="connsiteX1" fmla="*/ 435137 w 9431223"/>
              <a:gd name="connsiteY1" fmla="*/ 1577592 h 2227496"/>
              <a:gd name="connsiteX2" fmla="*/ 0 w 9431223"/>
              <a:gd name="connsiteY2" fmla="*/ 1585149 h 2227496"/>
              <a:gd name="connsiteX3" fmla="*/ 2481109 w 9431223"/>
              <a:gd name="connsiteY3" fmla="*/ 194827 h 2227496"/>
              <a:gd name="connsiteX4" fmla="*/ 4540333 w 9431223"/>
              <a:gd name="connsiteY4" fmla="*/ 2310 h 2227496"/>
              <a:gd name="connsiteX0" fmla="*/ 4540333 w 9431223"/>
              <a:gd name="connsiteY0" fmla="*/ 2310 h 2227496"/>
              <a:gd name="connsiteX1" fmla="*/ 427580 w 9431223"/>
              <a:gd name="connsiteY1" fmla="*/ 1592706 h 2227496"/>
              <a:gd name="connsiteX2" fmla="*/ 0 w 9431223"/>
              <a:gd name="connsiteY2" fmla="*/ 1600263 h 2227496"/>
              <a:gd name="connsiteX3" fmla="*/ 4334100 w 9431223"/>
              <a:gd name="connsiteY3" fmla="*/ 1 h 2227496"/>
              <a:gd name="connsiteX4" fmla="*/ 4746565 w 9431223"/>
              <a:gd name="connsiteY4" fmla="*/ 1 h 2227496"/>
              <a:gd name="connsiteX5" fmla="*/ 9230447 w 9431223"/>
              <a:gd name="connsiteY5" fmla="*/ 1908497 h 2227496"/>
              <a:gd name="connsiteX6" fmla="*/ 9431223 w 9431223"/>
              <a:gd name="connsiteY6" fmla="*/ 1908496 h 2227496"/>
              <a:gd name="connsiteX7" fmla="*/ 9070915 w 9431223"/>
              <a:gd name="connsiteY7" fmla="*/ 2227496 h 2227496"/>
              <a:gd name="connsiteX8" fmla="*/ 8617207 w 9431223"/>
              <a:gd name="connsiteY8" fmla="*/ 1908496 h 2227496"/>
              <a:gd name="connsiteX9" fmla="*/ 8817983 w 9431223"/>
              <a:gd name="connsiteY9" fmla="*/ 1908496 h 2227496"/>
              <a:gd name="connsiteX10" fmla="*/ 4334101 w 9431223"/>
              <a:gd name="connsiteY10" fmla="*/ 0 h 2227496"/>
              <a:gd name="connsiteX0" fmla="*/ 9070915 w 9431223"/>
              <a:gd name="connsiteY0" fmla="*/ 2227496 h 2227496"/>
              <a:gd name="connsiteX1" fmla="*/ 8617207 w 9431223"/>
              <a:gd name="connsiteY1" fmla="*/ 1908496 h 2227496"/>
              <a:gd name="connsiteX2" fmla="*/ 8817983 w 9431223"/>
              <a:gd name="connsiteY2" fmla="*/ 1908496 h 2227496"/>
              <a:gd name="connsiteX3" fmla="*/ 4334101 w 9431223"/>
              <a:gd name="connsiteY3" fmla="*/ 0 h 2227496"/>
              <a:gd name="connsiteX4" fmla="*/ 4746565 w 9431223"/>
              <a:gd name="connsiteY4" fmla="*/ 1 h 2227496"/>
              <a:gd name="connsiteX5" fmla="*/ 9230447 w 9431223"/>
              <a:gd name="connsiteY5" fmla="*/ 1908497 h 2227496"/>
              <a:gd name="connsiteX6" fmla="*/ 9431223 w 9431223"/>
              <a:gd name="connsiteY6" fmla="*/ 1908496 h 2227496"/>
              <a:gd name="connsiteX7" fmla="*/ 9070915 w 9431223"/>
              <a:gd name="connsiteY7" fmla="*/ 2227496 h 2227496"/>
              <a:gd name="connsiteX0" fmla="*/ 4540333 w 9431223"/>
              <a:gd name="connsiteY0" fmla="*/ 2310 h 2227496"/>
              <a:gd name="connsiteX1" fmla="*/ 435137 w 9431223"/>
              <a:gd name="connsiteY1" fmla="*/ 1577592 h 2227496"/>
              <a:gd name="connsiteX2" fmla="*/ 0 w 9431223"/>
              <a:gd name="connsiteY2" fmla="*/ 1585149 h 2227496"/>
              <a:gd name="connsiteX3" fmla="*/ 2481109 w 9431223"/>
              <a:gd name="connsiteY3" fmla="*/ 194827 h 2227496"/>
              <a:gd name="connsiteX4" fmla="*/ 4540333 w 9431223"/>
              <a:gd name="connsiteY4" fmla="*/ 2310 h 2227496"/>
              <a:gd name="connsiteX0" fmla="*/ 4540333 w 9431223"/>
              <a:gd name="connsiteY0" fmla="*/ 2310 h 2227496"/>
              <a:gd name="connsiteX1" fmla="*/ 427580 w 9431223"/>
              <a:gd name="connsiteY1" fmla="*/ 1592706 h 2227496"/>
              <a:gd name="connsiteX2" fmla="*/ 0 w 9431223"/>
              <a:gd name="connsiteY2" fmla="*/ 1600263 h 2227496"/>
              <a:gd name="connsiteX3" fmla="*/ 4334100 w 9431223"/>
              <a:gd name="connsiteY3" fmla="*/ 1 h 2227496"/>
              <a:gd name="connsiteX4" fmla="*/ 4746565 w 9431223"/>
              <a:gd name="connsiteY4" fmla="*/ 1 h 2227496"/>
              <a:gd name="connsiteX5" fmla="*/ 9230447 w 9431223"/>
              <a:gd name="connsiteY5" fmla="*/ 1908497 h 2227496"/>
              <a:gd name="connsiteX6" fmla="*/ 9431223 w 9431223"/>
              <a:gd name="connsiteY6" fmla="*/ 1908496 h 2227496"/>
              <a:gd name="connsiteX7" fmla="*/ 9070915 w 9431223"/>
              <a:gd name="connsiteY7" fmla="*/ 2227496 h 2227496"/>
              <a:gd name="connsiteX8" fmla="*/ 8617207 w 9431223"/>
              <a:gd name="connsiteY8" fmla="*/ 1908496 h 2227496"/>
              <a:gd name="connsiteX9" fmla="*/ 8817983 w 9431223"/>
              <a:gd name="connsiteY9" fmla="*/ 1908496 h 2227496"/>
              <a:gd name="connsiteX10" fmla="*/ 4334101 w 9431223"/>
              <a:gd name="connsiteY10" fmla="*/ 0 h 222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31223" h="2227496" stroke="0" extrusionOk="0">
                <a:moveTo>
                  <a:pt x="9070915" y="2227496"/>
                </a:moveTo>
                <a:lnTo>
                  <a:pt x="8617207" y="1908496"/>
                </a:lnTo>
                <a:lnTo>
                  <a:pt x="8817983" y="1908496"/>
                </a:lnTo>
                <a:cubicBezTo>
                  <a:pt x="8495541" y="812921"/>
                  <a:pt x="6585638" y="0"/>
                  <a:pt x="4334101" y="0"/>
                </a:cubicBezTo>
                <a:lnTo>
                  <a:pt x="4746565" y="1"/>
                </a:lnTo>
                <a:cubicBezTo>
                  <a:pt x="6998103" y="1"/>
                  <a:pt x="8908005" y="812922"/>
                  <a:pt x="9230447" y="1908497"/>
                </a:cubicBezTo>
                <a:lnTo>
                  <a:pt x="9431223" y="1908496"/>
                </a:lnTo>
                <a:lnTo>
                  <a:pt x="9070915" y="2227496"/>
                </a:lnTo>
                <a:close/>
              </a:path>
              <a:path w="9431223" h="2227496" fill="darkenLess" stroke="0" extrusionOk="0">
                <a:moveTo>
                  <a:pt x="4540333" y="2310"/>
                </a:moveTo>
                <a:cubicBezTo>
                  <a:pt x="2120864" y="56515"/>
                  <a:pt x="722304" y="983812"/>
                  <a:pt x="435137" y="1577592"/>
                </a:cubicBezTo>
                <a:lnTo>
                  <a:pt x="0" y="1585149"/>
                </a:lnTo>
                <a:cubicBezTo>
                  <a:pt x="226711" y="1243943"/>
                  <a:pt x="851963" y="553824"/>
                  <a:pt x="2481109" y="194827"/>
                </a:cubicBezTo>
                <a:cubicBezTo>
                  <a:pt x="3127471" y="52395"/>
                  <a:pt x="3832753" y="-13542"/>
                  <a:pt x="4540333" y="2310"/>
                </a:cubicBezTo>
                <a:close/>
              </a:path>
              <a:path w="9431223" h="2227496" fill="none" extrusionOk="0">
                <a:moveTo>
                  <a:pt x="4540333" y="2310"/>
                </a:moveTo>
                <a:cubicBezTo>
                  <a:pt x="2120864" y="56515"/>
                  <a:pt x="714747" y="1006483"/>
                  <a:pt x="427580" y="1592706"/>
                </a:cubicBezTo>
                <a:cubicBezTo>
                  <a:pt x="290092" y="1592706"/>
                  <a:pt x="137488" y="1600263"/>
                  <a:pt x="0" y="1600263"/>
                </a:cubicBezTo>
                <a:cubicBezTo>
                  <a:pt x="294724" y="951942"/>
                  <a:pt x="1831929" y="1"/>
                  <a:pt x="4334100" y="1"/>
                </a:cubicBezTo>
                <a:lnTo>
                  <a:pt x="4746565" y="1"/>
                </a:lnTo>
                <a:cubicBezTo>
                  <a:pt x="6998103" y="1"/>
                  <a:pt x="8908005" y="812922"/>
                  <a:pt x="9230447" y="1908497"/>
                </a:cubicBezTo>
                <a:lnTo>
                  <a:pt x="9431223" y="1908496"/>
                </a:lnTo>
                <a:lnTo>
                  <a:pt x="9070915" y="2227496"/>
                </a:lnTo>
                <a:lnTo>
                  <a:pt x="8617207" y="1908496"/>
                </a:lnTo>
                <a:lnTo>
                  <a:pt x="8817983" y="1908496"/>
                </a:lnTo>
                <a:cubicBezTo>
                  <a:pt x="8495541" y="812921"/>
                  <a:pt x="6585638" y="0"/>
                  <a:pt x="4334101" y="0"/>
                </a:cubicBezTo>
              </a:path>
            </a:pathLst>
          </a:cu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endParaRPr lang="en-IE" sz="746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151" name="Deploy Arrow">
            <a:extLst>
              <a:ext uri="{FF2B5EF4-FFF2-40B4-BE49-F238E27FC236}">
                <a16:creationId xmlns:a16="http://schemas.microsoft.com/office/drawing/2014/main" id="{92004F84-008E-4CF2-ABDD-92BE593073B1}"/>
              </a:ext>
            </a:extLst>
          </p:cNvPr>
          <p:cNvSpPr>
            <a:spLocks noChangeAspect="1"/>
          </p:cNvSpPr>
          <p:nvPr/>
        </p:nvSpPr>
        <p:spPr>
          <a:xfrm rot="8303755">
            <a:off x="6000967" y="5081128"/>
            <a:ext cx="274281" cy="270135"/>
          </a:xfrm>
          <a:custGeom>
            <a:avLst/>
            <a:gdLst>
              <a:gd name="connsiteX0" fmla="*/ 84340 w 2209207"/>
              <a:gd name="connsiteY0" fmla="*/ 1008941 h 2160000"/>
              <a:gd name="connsiteX1" fmla="*/ 242394 w 2209207"/>
              <a:gd name="connsiteY1" fmla="*/ 1019949 h 2160000"/>
              <a:gd name="connsiteX2" fmla="*/ 1033567 w 2209207"/>
              <a:gd name="connsiteY2" fmla="*/ 1916978 h 2160000"/>
              <a:gd name="connsiteX3" fmla="*/ 1031970 w 2209207"/>
              <a:gd name="connsiteY3" fmla="*/ 1835610 h 2160000"/>
              <a:gd name="connsiteX4" fmla="*/ 1122631 w 2209207"/>
              <a:gd name="connsiteY4" fmla="*/ 1998869 h 2160000"/>
              <a:gd name="connsiteX5" fmla="*/ 1038285 w 2209207"/>
              <a:gd name="connsiteY5" fmla="*/ 2157475 h 2160000"/>
              <a:gd name="connsiteX6" fmla="*/ 1036688 w 2209207"/>
              <a:gd name="connsiteY6" fmla="*/ 2076052 h 2160000"/>
              <a:gd name="connsiteX7" fmla="*/ 341489 w 2209207"/>
              <a:gd name="connsiteY7" fmla="*/ 1744715 h 2160000"/>
              <a:gd name="connsiteX8" fmla="*/ 84341 w 2209207"/>
              <a:gd name="connsiteY8" fmla="*/ 1008941 h 2160000"/>
              <a:gd name="connsiteX9" fmla="*/ 84340 w 2209207"/>
              <a:gd name="connsiteY9" fmla="*/ 1008941 h 2160000"/>
              <a:gd name="connsiteX0" fmla="*/ 2597 w 1040888"/>
              <a:gd name="connsiteY0" fmla="*/ 0 h 1148534"/>
              <a:gd name="connsiteX1" fmla="*/ 161331 w 1040888"/>
              <a:gd name="connsiteY1" fmla="*/ 112675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0 h 1148534"/>
              <a:gd name="connsiteX1" fmla="*/ 161331 w 1040888"/>
              <a:gd name="connsiteY1" fmla="*/ 112675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0 h 1148534"/>
              <a:gd name="connsiteX1" fmla="*/ 176385 w 1040888"/>
              <a:gd name="connsiteY1" fmla="*/ 95723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0 h 1148534"/>
              <a:gd name="connsiteX1" fmla="*/ 176385 w 1040888"/>
              <a:gd name="connsiteY1" fmla="*/ 95723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0888" h="1148534">
                <a:moveTo>
                  <a:pt x="2597" y="0"/>
                </a:moveTo>
                <a:cubicBezTo>
                  <a:pt x="55282" y="3669"/>
                  <a:pt x="123700" y="92054"/>
                  <a:pt x="176385" y="95723"/>
                </a:cubicBezTo>
                <a:cubicBezTo>
                  <a:pt x="160679" y="500248"/>
                  <a:pt x="479629" y="870209"/>
                  <a:pt x="951824" y="908037"/>
                </a:cubicBezTo>
                <a:cubicBezTo>
                  <a:pt x="951292" y="880914"/>
                  <a:pt x="950759" y="853792"/>
                  <a:pt x="950227" y="826669"/>
                </a:cubicBezTo>
                <a:lnTo>
                  <a:pt x="1040888" y="989928"/>
                </a:lnTo>
                <a:lnTo>
                  <a:pt x="956542" y="1148534"/>
                </a:lnTo>
                <a:cubicBezTo>
                  <a:pt x="956010" y="1121393"/>
                  <a:pt x="955477" y="1094252"/>
                  <a:pt x="954945" y="1067111"/>
                </a:cubicBezTo>
                <a:cubicBezTo>
                  <a:pt x="687700" y="1049755"/>
                  <a:pt x="438091" y="930790"/>
                  <a:pt x="259746" y="735774"/>
                </a:cubicBezTo>
                <a:cubicBezTo>
                  <a:pt x="75680" y="534503"/>
                  <a:pt x="-17079" y="269094"/>
                  <a:pt x="2598" y="0"/>
                </a:cubicBezTo>
                <a:lnTo>
                  <a:pt x="2597" y="0"/>
                </a:lnTo>
                <a:close/>
              </a:path>
            </a:pathLst>
          </a:custGeom>
          <a:solidFill>
            <a:srgbClr val="00A2C4"/>
          </a:solidFill>
          <a:ln>
            <a:noFill/>
          </a:ln>
          <a:effectLst/>
        </p:spPr>
      </p:sp>
      <p:sp>
        <p:nvSpPr>
          <p:cNvPr id="152" name="Deploy Arrow">
            <a:extLst>
              <a:ext uri="{FF2B5EF4-FFF2-40B4-BE49-F238E27FC236}">
                <a16:creationId xmlns:a16="http://schemas.microsoft.com/office/drawing/2014/main" id="{D88519ED-CD50-432A-9BE2-E4F8BA6F52D6}"/>
              </a:ext>
            </a:extLst>
          </p:cNvPr>
          <p:cNvSpPr>
            <a:spLocks noChangeAspect="1"/>
          </p:cNvSpPr>
          <p:nvPr/>
        </p:nvSpPr>
        <p:spPr>
          <a:xfrm rot="18799620">
            <a:off x="6034061" y="5100742"/>
            <a:ext cx="233339" cy="329323"/>
          </a:xfrm>
          <a:custGeom>
            <a:avLst/>
            <a:gdLst>
              <a:gd name="connsiteX0" fmla="*/ 84340 w 2209207"/>
              <a:gd name="connsiteY0" fmla="*/ 1008941 h 2160000"/>
              <a:gd name="connsiteX1" fmla="*/ 242394 w 2209207"/>
              <a:gd name="connsiteY1" fmla="*/ 1019949 h 2160000"/>
              <a:gd name="connsiteX2" fmla="*/ 1033567 w 2209207"/>
              <a:gd name="connsiteY2" fmla="*/ 1916978 h 2160000"/>
              <a:gd name="connsiteX3" fmla="*/ 1031970 w 2209207"/>
              <a:gd name="connsiteY3" fmla="*/ 1835610 h 2160000"/>
              <a:gd name="connsiteX4" fmla="*/ 1122631 w 2209207"/>
              <a:gd name="connsiteY4" fmla="*/ 1998869 h 2160000"/>
              <a:gd name="connsiteX5" fmla="*/ 1038285 w 2209207"/>
              <a:gd name="connsiteY5" fmla="*/ 2157475 h 2160000"/>
              <a:gd name="connsiteX6" fmla="*/ 1036688 w 2209207"/>
              <a:gd name="connsiteY6" fmla="*/ 2076052 h 2160000"/>
              <a:gd name="connsiteX7" fmla="*/ 341489 w 2209207"/>
              <a:gd name="connsiteY7" fmla="*/ 1744715 h 2160000"/>
              <a:gd name="connsiteX8" fmla="*/ 84341 w 2209207"/>
              <a:gd name="connsiteY8" fmla="*/ 1008941 h 2160000"/>
              <a:gd name="connsiteX9" fmla="*/ 84340 w 2209207"/>
              <a:gd name="connsiteY9" fmla="*/ 1008941 h 2160000"/>
              <a:gd name="connsiteX0" fmla="*/ 2597 w 1040888"/>
              <a:gd name="connsiteY0" fmla="*/ 0 h 1148534"/>
              <a:gd name="connsiteX1" fmla="*/ 161331 w 1040888"/>
              <a:gd name="connsiteY1" fmla="*/ 112675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0 h 1148534"/>
              <a:gd name="connsiteX1" fmla="*/ 161331 w 1040888"/>
              <a:gd name="connsiteY1" fmla="*/ 112675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0 h 1148534"/>
              <a:gd name="connsiteX1" fmla="*/ 176385 w 1040888"/>
              <a:gd name="connsiteY1" fmla="*/ 95723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0 h 1148534"/>
              <a:gd name="connsiteX1" fmla="*/ 176385 w 1040888"/>
              <a:gd name="connsiteY1" fmla="*/ 95723 h 1148534"/>
              <a:gd name="connsiteX2" fmla="*/ 951824 w 1040888"/>
              <a:gd name="connsiteY2" fmla="*/ 908037 h 1148534"/>
              <a:gd name="connsiteX3" fmla="*/ 950227 w 1040888"/>
              <a:gd name="connsiteY3" fmla="*/ 826669 h 1148534"/>
              <a:gd name="connsiteX4" fmla="*/ 1040888 w 1040888"/>
              <a:gd name="connsiteY4" fmla="*/ 989928 h 1148534"/>
              <a:gd name="connsiteX5" fmla="*/ 956542 w 1040888"/>
              <a:gd name="connsiteY5" fmla="*/ 1148534 h 1148534"/>
              <a:gd name="connsiteX6" fmla="*/ 954945 w 1040888"/>
              <a:gd name="connsiteY6" fmla="*/ 1067111 h 1148534"/>
              <a:gd name="connsiteX7" fmla="*/ 259746 w 1040888"/>
              <a:gd name="connsiteY7" fmla="*/ 735774 h 1148534"/>
              <a:gd name="connsiteX8" fmla="*/ 2598 w 1040888"/>
              <a:gd name="connsiteY8" fmla="*/ 0 h 1148534"/>
              <a:gd name="connsiteX9" fmla="*/ 2597 w 1040888"/>
              <a:gd name="connsiteY9" fmla="*/ 0 h 1148534"/>
              <a:gd name="connsiteX0" fmla="*/ 2597 w 1040888"/>
              <a:gd name="connsiteY0" fmla="*/ 31467 h 1180001"/>
              <a:gd name="connsiteX1" fmla="*/ 222860 w 1040888"/>
              <a:gd name="connsiteY1" fmla="*/ 246 h 1180001"/>
              <a:gd name="connsiteX2" fmla="*/ 951824 w 1040888"/>
              <a:gd name="connsiteY2" fmla="*/ 939504 h 1180001"/>
              <a:gd name="connsiteX3" fmla="*/ 950227 w 1040888"/>
              <a:gd name="connsiteY3" fmla="*/ 858136 h 1180001"/>
              <a:gd name="connsiteX4" fmla="*/ 1040888 w 1040888"/>
              <a:gd name="connsiteY4" fmla="*/ 1021395 h 1180001"/>
              <a:gd name="connsiteX5" fmla="*/ 956542 w 1040888"/>
              <a:gd name="connsiteY5" fmla="*/ 1180001 h 1180001"/>
              <a:gd name="connsiteX6" fmla="*/ 954945 w 1040888"/>
              <a:gd name="connsiteY6" fmla="*/ 1098578 h 1180001"/>
              <a:gd name="connsiteX7" fmla="*/ 259746 w 1040888"/>
              <a:gd name="connsiteY7" fmla="*/ 767241 h 1180001"/>
              <a:gd name="connsiteX8" fmla="*/ 2598 w 1040888"/>
              <a:gd name="connsiteY8" fmla="*/ 31467 h 1180001"/>
              <a:gd name="connsiteX9" fmla="*/ 2597 w 1040888"/>
              <a:gd name="connsiteY9" fmla="*/ 31467 h 1180001"/>
              <a:gd name="connsiteX0" fmla="*/ 2597 w 1040888"/>
              <a:gd name="connsiteY0" fmla="*/ 31467 h 1180001"/>
              <a:gd name="connsiteX1" fmla="*/ 222860 w 1040888"/>
              <a:gd name="connsiteY1" fmla="*/ 246 h 1180001"/>
              <a:gd name="connsiteX2" fmla="*/ 951824 w 1040888"/>
              <a:gd name="connsiteY2" fmla="*/ 939504 h 1180001"/>
              <a:gd name="connsiteX3" fmla="*/ 950227 w 1040888"/>
              <a:gd name="connsiteY3" fmla="*/ 858136 h 1180001"/>
              <a:gd name="connsiteX4" fmla="*/ 1040888 w 1040888"/>
              <a:gd name="connsiteY4" fmla="*/ 1021395 h 1180001"/>
              <a:gd name="connsiteX5" fmla="*/ 956542 w 1040888"/>
              <a:gd name="connsiteY5" fmla="*/ 1180001 h 1180001"/>
              <a:gd name="connsiteX6" fmla="*/ 954945 w 1040888"/>
              <a:gd name="connsiteY6" fmla="*/ 1098578 h 1180001"/>
              <a:gd name="connsiteX7" fmla="*/ 259746 w 1040888"/>
              <a:gd name="connsiteY7" fmla="*/ 767241 h 1180001"/>
              <a:gd name="connsiteX8" fmla="*/ 2598 w 1040888"/>
              <a:gd name="connsiteY8" fmla="*/ 31467 h 1180001"/>
              <a:gd name="connsiteX9" fmla="*/ 2597 w 1040888"/>
              <a:gd name="connsiteY9" fmla="*/ 31467 h 1180001"/>
              <a:gd name="connsiteX0" fmla="*/ 33516 w 1040888"/>
              <a:gd name="connsiteY0" fmla="*/ 0 h 1291971"/>
              <a:gd name="connsiteX1" fmla="*/ 222860 w 1040888"/>
              <a:gd name="connsiteY1" fmla="*/ 112216 h 1291971"/>
              <a:gd name="connsiteX2" fmla="*/ 951824 w 1040888"/>
              <a:gd name="connsiteY2" fmla="*/ 1051474 h 1291971"/>
              <a:gd name="connsiteX3" fmla="*/ 950227 w 1040888"/>
              <a:gd name="connsiteY3" fmla="*/ 970106 h 1291971"/>
              <a:gd name="connsiteX4" fmla="*/ 1040888 w 1040888"/>
              <a:gd name="connsiteY4" fmla="*/ 1133365 h 1291971"/>
              <a:gd name="connsiteX5" fmla="*/ 956542 w 1040888"/>
              <a:gd name="connsiteY5" fmla="*/ 1291971 h 1291971"/>
              <a:gd name="connsiteX6" fmla="*/ 954945 w 1040888"/>
              <a:gd name="connsiteY6" fmla="*/ 1210548 h 1291971"/>
              <a:gd name="connsiteX7" fmla="*/ 259746 w 1040888"/>
              <a:gd name="connsiteY7" fmla="*/ 879211 h 1291971"/>
              <a:gd name="connsiteX8" fmla="*/ 2598 w 1040888"/>
              <a:gd name="connsiteY8" fmla="*/ 143437 h 1291971"/>
              <a:gd name="connsiteX9" fmla="*/ 33516 w 1040888"/>
              <a:gd name="connsiteY9" fmla="*/ 0 h 1291971"/>
              <a:gd name="connsiteX0" fmla="*/ 51880 w 1040888"/>
              <a:gd name="connsiteY0" fmla="*/ 0 h 1371623"/>
              <a:gd name="connsiteX1" fmla="*/ 222860 w 1040888"/>
              <a:gd name="connsiteY1" fmla="*/ 191868 h 1371623"/>
              <a:gd name="connsiteX2" fmla="*/ 951824 w 1040888"/>
              <a:gd name="connsiteY2" fmla="*/ 1131126 h 1371623"/>
              <a:gd name="connsiteX3" fmla="*/ 950227 w 1040888"/>
              <a:gd name="connsiteY3" fmla="*/ 1049758 h 1371623"/>
              <a:gd name="connsiteX4" fmla="*/ 1040888 w 1040888"/>
              <a:gd name="connsiteY4" fmla="*/ 1213017 h 1371623"/>
              <a:gd name="connsiteX5" fmla="*/ 956542 w 1040888"/>
              <a:gd name="connsiteY5" fmla="*/ 1371623 h 1371623"/>
              <a:gd name="connsiteX6" fmla="*/ 954945 w 1040888"/>
              <a:gd name="connsiteY6" fmla="*/ 1290200 h 1371623"/>
              <a:gd name="connsiteX7" fmla="*/ 259746 w 1040888"/>
              <a:gd name="connsiteY7" fmla="*/ 958863 h 1371623"/>
              <a:gd name="connsiteX8" fmla="*/ 2598 w 1040888"/>
              <a:gd name="connsiteY8" fmla="*/ 223089 h 1371623"/>
              <a:gd name="connsiteX9" fmla="*/ 51880 w 1040888"/>
              <a:gd name="connsiteY9" fmla="*/ 0 h 1371623"/>
              <a:gd name="connsiteX0" fmla="*/ 40885 w 1040888"/>
              <a:gd name="connsiteY0" fmla="*/ 0 h 1361253"/>
              <a:gd name="connsiteX1" fmla="*/ 222860 w 1040888"/>
              <a:gd name="connsiteY1" fmla="*/ 181498 h 1361253"/>
              <a:gd name="connsiteX2" fmla="*/ 951824 w 1040888"/>
              <a:gd name="connsiteY2" fmla="*/ 1120756 h 1361253"/>
              <a:gd name="connsiteX3" fmla="*/ 950227 w 1040888"/>
              <a:gd name="connsiteY3" fmla="*/ 1039388 h 1361253"/>
              <a:gd name="connsiteX4" fmla="*/ 1040888 w 1040888"/>
              <a:gd name="connsiteY4" fmla="*/ 1202647 h 1361253"/>
              <a:gd name="connsiteX5" fmla="*/ 956542 w 1040888"/>
              <a:gd name="connsiteY5" fmla="*/ 1361253 h 1361253"/>
              <a:gd name="connsiteX6" fmla="*/ 954945 w 1040888"/>
              <a:gd name="connsiteY6" fmla="*/ 1279830 h 1361253"/>
              <a:gd name="connsiteX7" fmla="*/ 259746 w 1040888"/>
              <a:gd name="connsiteY7" fmla="*/ 948493 h 1361253"/>
              <a:gd name="connsiteX8" fmla="*/ 2598 w 1040888"/>
              <a:gd name="connsiteY8" fmla="*/ 212719 h 1361253"/>
              <a:gd name="connsiteX9" fmla="*/ 40885 w 1040888"/>
              <a:gd name="connsiteY9" fmla="*/ 0 h 1361253"/>
              <a:gd name="connsiteX0" fmla="*/ 40885 w 1040888"/>
              <a:gd name="connsiteY0" fmla="*/ 0 h 1361253"/>
              <a:gd name="connsiteX1" fmla="*/ 205216 w 1040888"/>
              <a:gd name="connsiteY1" fmla="*/ 196072 h 1361253"/>
              <a:gd name="connsiteX2" fmla="*/ 951824 w 1040888"/>
              <a:gd name="connsiteY2" fmla="*/ 1120756 h 1361253"/>
              <a:gd name="connsiteX3" fmla="*/ 950227 w 1040888"/>
              <a:gd name="connsiteY3" fmla="*/ 1039388 h 1361253"/>
              <a:gd name="connsiteX4" fmla="*/ 1040888 w 1040888"/>
              <a:gd name="connsiteY4" fmla="*/ 1202647 h 1361253"/>
              <a:gd name="connsiteX5" fmla="*/ 956542 w 1040888"/>
              <a:gd name="connsiteY5" fmla="*/ 1361253 h 1361253"/>
              <a:gd name="connsiteX6" fmla="*/ 954945 w 1040888"/>
              <a:gd name="connsiteY6" fmla="*/ 1279830 h 1361253"/>
              <a:gd name="connsiteX7" fmla="*/ 259746 w 1040888"/>
              <a:gd name="connsiteY7" fmla="*/ 948493 h 1361253"/>
              <a:gd name="connsiteX8" fmla="*/ 2598 w 1040888"/>
              <a:gd name="connsiteY8" fmla="*/ 212719 h 1361253"/>
              <a:gd name="connsiteX9" fmla="*/ 40885 w 1040888"/>
              <a:gd name="connsiteY9" fmla="*/ 0 h 1361253"/>
              <a:gd name="connsiteX0" fmla="*/ 47967 w 1040888"/>
              <a:gd name="connsiteY0" fmla="*/ 0 h 1313285"/>
              <a:gd name="connsiteX1" fmla="*/ 205216 w 1040888"/>
              <a:gd name="connsiteY1" fmla="*/ 148104 h 1313285"/>
              <a:gd name="connsiteX2" fmla="*/ 951824 w 1040888"/>
              <a:gd name="connsiteY2" fmla="*/ 1072788 h 1313285"/>
              <a:gd name="connsiteX3" fmla="*/ 950227 w 1040888"/>
              <a:gd name="connsiteY3" fmla="*/ 991420 h 1313285"/>
              <a:gd name="connsiteX4" fmla="*/ 1040888 w 1040888"/>
              <a:gd name="connsiteY4" fmla="*/ 1154679 h 1313285"/>
              <a:gd name="connsiteX5" fmla="*/ 956542 w 1040888"/>
              <a:gd name="connsiteY5" fmla="*/ 1313285 h 1313285"/>
              <a:gd name="connsiteX6" fmla="*/ 954945 w 1040888"/>
              <a:gd name="connsiteY6" fmla="*/ 1231862 h 1313285"/>
              <a:gd name="connsiteX7" fmla="*/ 259746 w 1040888"/>
              <a:gd name="connsiteY7" fmla="*/ 900525 h 1313285"/>
              <a:gd name="connsiteX8" fmla="*/ 2598 w 1040888"/>
              <a:gd name="connsiteY8" fmla="*/ 164751 h 1313285"/>
              <a:gd name="connsiteX9" fmla="*/ 47967 w 1040888"/>
              <a:gd name="connsiteY9" fmla="*/ 0 h 131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0888" h="1313285">
                <a:moveTo>
                  <a:pt x="47967" y="0"/>
                </a:moveTo>
                <a:cubicBezTo>
                  <a:pt x="100652" y="3669"/>
                  <a:pt x="152531" y="144435"/>
                  <a:pt x="205216" y="148104"/>
                </a:cubicBezTo>
                <a:cubicBezTo>
                  <a:pt x="36951" y="467984"/>
                  <a:pt x="479629" y="1034960"/>
                  <a:pt x="951824" y="1072788"/>
                </a:cubicBezTo>
                <a:cubicBezTo>
                  <a:pt x="951292" y="1045665"/>
                  <a:pt x="950759" y="1018543"/>
                  <a:pt x="950227" y="991420"/>
                </a:cubicBezTo>
                <a:lnTo>
                  <a:pt x="1040888" y="1154679"/>
                </a:lnTo>
                <a:lnTo>
                  <a:pt x="956542" y="1313285"/>
                </a:lnTo>
                <a:cubicBezTo>
                  <a:pt x="956010" y="1286144"/>
                  <a:pt x="955477" y="1259003"/>
                  <a:pt x="954945" y="1231862"/>
                </a:cubicBezTo>
                <a:cubicBezTo>
                  <a:pt x="687700" y="1214506"/>
                  <a:pt x="438091" y="1095541"/>
                  <a:pt x="259746" y="900525"/>
                </a:cubicBezTo>
                <a:cubicBezTo>
                  <a:pt x="75680" y="699254"/>
                  <a:pt x="-17079" y="433845"/>
                  <a:pt x="2598" y="164751"/>
                </a:cubicBezTo>
                <a:lnTo>
                  <a:pt x="47967" y="0"/>
                </a:lnTo>
                <a:close/>
              </a:path>
            </a:pathLst>
          </a:custGeom>
          <a:solidFill>
            <a:srgbClr val="00A2C4"/>
          </a:solidFill>
          <a:ln>
            <a:noFill/>
          </a:ln>
          <a:effectLst/>
        </p:spPr>
      </p:sp>
      <p:sp>
        <p:nvSpPr>
          <p:cNvPr id="153" name="TEST Text">
            <a:extLst>
              <a:ext uri="{FF2B5EF4-FFF2-40B4-BE49-F238E27FC236}">
                <a16:creationId xmlns:a16="http://schemas.microsoft.com/office/drawing/2014/main" id="{36A83F3B-8429-4E7D-9276-0A65B00A95FF}"/>
              </a:ext>
            </a:extLst>
          </p:cNvPr>
          <p:cNvSpPr txBox="1">
            <a:spLocks noChangeAspect="1"/>
          </p:cNvSpPr>
          <p:nvPr/>
        </p:nvSpPr>
        <p:spPr>
          <a:xfrm>
            <a:off x="6029411" y="5167534"/>
            <a:ext cx="241431" cy="64664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 defTabSz="379163"/>
            <a:r>
              <a:rPr lang="en-IE" sz="383" b="1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SoS</a:t>
            </a:r>
            <a:endParaRPr lang="en-GB" sz="383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5" name="DESIGN Text">
            <a:extLst>
              <a:ext uri="{FF2B5EF4-FFF2-40B4-BE49-F238E27FC236}">
                <a16:creationId xmlns:a16="http://schemas.microsoft.com/office/drawing/2014/main" id="{EDD5208C-83D3-4698-A7A7-3105ABFF1C4C}"/>
              </a:ext>
            </a:extLst>
          </p:cNvPr>
          <p:cNvSpPr txBox="1">
            <a:spLocks noChangeAspect="1"/>
          </p:cNvSpPr>
          <p:nvPr/>
        </p:nvSpPr>
        <p:spPr>
          <a:xfrm rot="21184560">
            <a:off x="6067863" y="5275367"/>
            <a:ext cx="222938" cy="58359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defTabSz="379163"/>
            <a:r>
              <a:rPr lang="en-IE" sz="402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 Sync</a:t>
            </a:r>
            <a:endParaRPr lang="en-GB" sz="402" b="1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6" name="PREP Text">
            <a:extLst>
              <a:ext uri="{FF2B5EF4-FFF2-40B4-BE49-F238E27FC236}">
                <a16:creationId xmlns:a16="http://schemas.microsoft.com/office/drawing/2014/main" id="{8F9591CD-7C8A-4138-B277-DC4B62255179}"/>
              </a:ext>
            </a:extLst>
          </p:cNvPr>
          <p:cNvSpPr txBox="1"/>
          <p:nvPr/>
        </p:nvSpPr>
        <p:spPr>
          <a:xfrm>
            <a:off x="5995690" y="5207633"/>
            <a:ext cx="292492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79163"/>
            <a:r>
              <a:rPr lang="en-IE" sz="418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Execute</a:t>
            </a:r>
            <a:endParaRPr lang="en-GB" sz="418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116AD-97BE-465F-88C2-45956344255C}"/>
              </a:ext>
            </a:extLst>
          </p:cNvPr>
          <p:cNvSpPr txBox="1"/>
          <p:nvPr/>
        </p:nvSpPr>
        <p:spPr>
          <a:xfrm>
            <a:off x="6726199" y="5322936"/>
            <a:ext cx="184731" cy="163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2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5AA60F1-D033-4C5A-8290-644AA1D98FDE}"/>
              </a:ext>
            </a:extLst>
          </p:cNvPr>
          <p:cNvSpPr txBox="1"/>
          <p:nvPr/>
        </p:nvSpPr>
        <p:spPr>
          <a:xfrm>
            <a:off x="5947452" y="3945790"/>
            <a:ext cx="388982" cy="90862"/>
          </a:xfrm>
          <a:prstGeom prst="rect">
            <a:avLst/>
          </a:prstGeom>
          <a:solidFill>
            <a:srgbClr val="FFFFFF"/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 defTabSz="379163">
              <a:defRPr/>
            </a:pPr>
            <a:r>
              <a:rPr lang="en-US" sz="488" kern="0" spc="84">
                <a:solidFill>
                  <a:srgbClr val="5F5F61"/>
                </a:solidFill>
                <a:latin typeface="Verdana"/>
              </a:rPr>
              <a:t>Program Increment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AADF434-D36D-4E59-A2AF-0FCA7A78CD1C}"/>
              </a:ext>
            </a:extLst>
          </p:cNvPr>
          <p:cNvSpPr txBox="1"/>
          <p:nvPr/>
        </p:nvSpPr>
        <p:spPr>
          <a:xfrm rot="1551852">
            <a:off x="6920796" y="4106448"/>
            <a:ext cx="227796" cy="89616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 defTabSz="318678"/>
            <a:r>
              <a:rPr lang="en-US" sz="418" kern="0" spc="70">
                <a:solidFill>
                  <a:schemeClr val="bg1"/>
                </a:solidFill>
                <a:latin typeface="Verdana"/>
              </a:rPr>
              <a:t>Demo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CCA359C-DE12-4AE5-89E4-1ED2795798F8}"/>
              </a:ext>
            </a:extLst>
          </p:cNvPr>
          <p:cNvSpPr txBox="1"/>
          <p:nvPr/>
        </p:nvSpPr>
        <p:spPr>
          <a:xfrm rot="19861149">
            <a:off x="5103576" y="4144876"/>
            <a:ext cx="433019" cy="89616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0" tIns="0" rIns="0" bIns="0" numCol="1" rtlCol="0">
            <a:prstTxWarp prst="textArchUp">
              <a:avLst/>
            </a:prstTxWarp>
            <a:noAutofit/>
          </a:bodyPr>
          <a:lstStyle/>
          <a:p>
            <a:pPr algn="ctr" defTabSz="318678"/>
            <a:r>
              <a:rPr lang="en-US" sz="418" kern="0" spc="70">
                <a:solidFill>
                  <a:schemeClr val="bg1"/>
                </a:solidFill>
                <a:latin typeface="Verdana"/>
              </a:rPr>
              <a:t>Retrospective</a:t>
            </a:r>
          </a:p>
        </p:txBody>
      </p:sp>
      <p:pic>
        <p:nvPicPr>
          <p:cNvPr id="178" name="Picture 177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67E931FB-09FE-4C44-B273-A26CB37B2F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946" y="4078356"/>
            <a:ext cx="234266" cy="157069"/>
          </a:xfrm>
          <a:prstGeom prst="rect">
            <a:avLst/>
          </a:prstGeom>
        </p:spPr>
      </p:pic>
      <p:pic>
        <p:nvPicPr>
          <p:cNvPr id="179" name="Picture 178" descr="A picture containing indoor&#10;&#10;Description automatically generated">
            <a:extLst>
              <a:ext uri="{FF2B5EF4-FFF2-40B4-BE49-F238E27FC236}">
                <a16:creationId xmlns:a16="http://schemas.microsoft.com/office/drawing/2014/main" id="{AC992B7D-CCF0-47B4-AA98-E412BB68C8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92605" y="4077111"/>
            <a:ext cx="181691" cy="151598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3F14958C-9093-4480-ADB2-41DCCAF6B0D7}"/>
              </a:ext>
            </a:extLst>
          </p:cNvPr>
          <p:cNvSpPr txBox="1"/>
          <p:nvPr/>
        </p:nvSpPr>
        <p:spPr>
          <a:xfrm>
            <a:off x="6257776" y="4203573"/>
            <a:ext cx="449162" cy="156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18">
                <a:solidFill>
                  <a:schemeClr val="accent3">
                    <a:lumMod val="50000"/>
                  </a:schemeClr>
                </a:solidFill>
              </a:rPr>
              <a:t>Ceremonies</a:t>
            </a:r>
            <a:endParaRPr lang="en-US" sz="418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B4B5537D-8B17-4456-9F79-67DD255BE6A0}"/>
              </a:ext>
            </a:extLst>
          </p:cNvPr>
          <p:cNvSpPr txBox="1"/>
          <p:nvPr/>
        </p:nvSpPr>
        <p:spPr>
          <a:xfrm>
            <a:off x="5719930" y="4205304"/>
            <a:ext cx="200523" cy="413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18">
                <a:solidFill>
                  <a:schemeClr val="accent3">
                    <a:lumMod val="50000"/>
                  </a:schemeClr>
                </a:solidFill>
              </a:rPr>
              <a:t>Roles</a:t>
            </a:r>
            <a:endParaRPr lang="en-US" sz="418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8A9A8B00-9CAB-40DD-A2A9-CFD027309508}"/>
              </a:ext>
            </a:extLst>
          </p:cNvPr>
          <p:cNvSpPr>
            <a:spLocks noChangeAspect="1"/>
          </p:cNvSpPr>
          <p:nvPr/>
        </p:nvSpPr>
        <p:spPr>
          <a:xfrm>
            <a:off x="6359904" y="4540378"/>
            <a:ext cx="298060" cy="84671"/>
          </a:xfrm>
          <a:prstGeom prst="roundRect">
            <a:avLst/>
          </a:prstGeom>
          <a:solidFill>
            <a:srgbClr val="00A2C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r>
              <a:rPr lang="en-US" sz="355" kern="0">
                <a:solidFill>
                  <a:srgbClr val="FFFFFF"/>
                </a:solidFill>
                <a:latin typeface="Verdana"/>
              </a:rPr>
              <a:t>Backlog Elaboration</a:t>
            </a:r>
            <a:endParaRPr lang="en-IE" sz="355" kern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CD2E6-0AFC-4DD3-826F-084EA66EB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005" y="4891423"/>
            <a:ext cx="487063" cy="194949"/>
          </a:xfrm>
          <a:prstGeom prst="rect">
            <a:avLst/>
          </a:prstGeom>
        </p:spPr>
      </p:pic>
      <p:pic>
        <p:nvPicPr>
          <p:cNvPr id="5" name="Picture 4" descr="A picture containing text, tool&#10;&#10;Description automatically generated">
            <a:extLst>
              <a:ext uri="{FF2B5EF4-FFF2-40B4-BE49-F238E27FC236}">
                <a16:creationId xmlns:a16="http://schemas.microsoft.com/office/drawing/2014/main" id="{A0D4E4DC-E4EA-4C6A-9457-6951E11FD8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14" y="4009957"/>
            <a:ext cx="213404" cy="253523"/>
          </a:xfrm>
          <a:prstGeom prst="rect">
            <a:avLst/>
          </a:prstGeom>
        </p:spPr>
      </p:pic>
      <p:sp>
        <p:nvSpPr>
          <p:cNvPr id="116" name="Program Backlog Funnel">
            <a:extLst>
              <a:ext uri="{FF2B5EF4-FFF2-40B4-BE49-F238E27FC236}">
                <a16:creationId xmlns:a16="http://schemas.microsoft.com/office/drawing/2014/main" id="{EDE57502-BF4A-46C9-B2B5-1ADB6ED3CB34}"/>
              </a:ext>
            </a:extLst>
          </p:cNvPr>
          <p:cNvSpPr/>
          <p:nvPr/>
        </p:nvSpPr>
        <p:spPr>
          <a:xfrm>
            <a:off x="4900663" y="4500376"/>
            <a:ext cx="215256" cy="234409"/>
          </a:xfrm>
          <a:custGeom>
            <a:avLst/>
            <a:gdLst>
              <a:gd name="connsiteX0" fmla="*/ 577362 w 1764197"/>
              <a:gd name="connsiteY0" fmla="*/ 1035115 h 1440160"/>
              <a:gd name="connsiteX1" fmla="*/ 1186834 w 1764197"/>
              <a:gd name="connsiteY1" fmla="*/ 1035115 h 1440160"/>
              <a:gd name="connsiteX2" fmla="*/ 1110698 w 1764197"/>
              <a:gd name="connsiteY2" fmla="*/ 1440160 h 1440160"/>
              <a:gd name="connsiteX3" fmla="*/ 882098 w 1764197"/>
              <a:gd name="connsiteY3" fmla="*/ 1440160 h 1440160"/>
              <a:gd name="connsiteX4" fmla="*/ 653498 w 1764197"/>
              <a:gd name="connsiteY4" fmla="*/ 1440160 h 1440160"/>
              <a:gd name="connsiteX5" fmla="*/ 432346 w 1764197"/>
              <a:gd name="connsiteY5" fmla="*/ 742583 h 1440160"/>
              <a:gd name="connsiteX6" fmla="*/ 1331853 w 1764197"/>
              <a:gd name="connsiteY6" fmla="*/ 742583 h 1440160"/>
              <a:gd name="connsiteX7" fmla="*/ 1204773 w 1764197"/>
              <a:gd name="connsiteY7" fmla="*/ 939686 h 1440160"/>
              <a:gd name="connsiteX8" fmla="*/ 1200371 w 1764197"/>
              <a:gd name="connsiteY8" fmla="*/ 963107 h 1440160"/>
              <a:gd name="connsiteX9" fmla="*/ 563828 w 1764197"/>
              <a:gd name="connsiteY9" fmla="*/ 963107 h 1440160"/>
              <a:gd name="connsiteX10" fmla="*/ 559425 w 1764197"/>
              <a:gd name="connsiteY10" fmla="*/ 939686 h 1440160"/>
              <a:gd name="connsiteX11" fmla="*/ 243739 w 1764197"/>
              <a:gd name="connsiteY11" fmla="*/ 450050 h 1440160"/>
              <a:gd name="connsiteX12" fmla="*/ 1520460 w 1764197"/>
              <a:gd name="connsiteY12" fmla="*/ 450050 h 1440160"/>
              <a:gd name="connsiteX13" fmla="*/ 1378279 w 1764197"/>
              <a:gd name="connsiteY13" fmla="*/ 670575 h 1440160"/>
              <a:gd name="connsiteX14" fmla="*/ 385919 w 1764197"/>
              <a:gd name="connsiteY14" fmla="*/ 670575 h 1440160"/>
              <a:gd name="connsiteX15" fmla="*/ 90010 w 1764197"/>
              <a:gd name="connsiteY15" fmla="*/ 0 h 1440160"/>
              <a:gd name="connsiteX16" fmla="*/ 1674187 w 1764197"/>
              <a:gd name="connsiteY16" fmla="*/ 0 h 1440160"/>
              <a:gd name="connsiteX17" fmla="*/ 1757124 w 1764197"/>
              <a:gd name="connsiteY17" fmla="*/ 54974 h 1440160"/>
              <a:gd name="connsiteX18" fmla="*/ 1760563 w 1764197"/>
              <a:gd name="connsiteY18" fmla="*/ 72008 h 1440160"/>
              <a:gd name="connsiteX19" fmla="*/ 1764196 w 1764197"/>
              <a:gd name="connsiteY19" fmla="*/ 72008 h 1440160"/>
              <a:gd name="connsiteX20" fmla="*/ 1761429 w 1764197"/>
              <a:gd name="connsiteY20" fmla="*/ 76300 h 1440160"/>
              <a:gd name="connsiteX21" fmla="*/ 1764197 w 1764197"/>
              <a:gd name="connsiteY21" fmla="*/ 90010 h 1440160"/>
              <a:gd name="connsiteX22" fmla="*/ 1709223 w 1764197"/>
              <a:gd name="connsiteY22" fmla="*/ 172947 h 1440160"/>
              <a:gd name="connsiteX23" fmla="*/ 1697605 w 1764197"/>
              <a:gd name="connsiteY23" fmla="*/ 175292 h 1440160"/>
              <a:gd name="connsiteX24" fmla="*/ 1566885 w 1764197"/>
              <a:gd name="connsiteY24" fmla="*/ 378042 h 1440160"/>
              <a:gd name="connsiteX25" fmla="*/ 197312 w 1764197"/>
              <a:gd name="connsiteY25" fmla="*/ 378042 h 1440160"/>
              <a:gd name="connsiteX26" fmla="*/ 66591 w 1764197"/>
              <a:gd name="connsiteY26" fmla="*/ 175292 h 1440160"/>
              <a:gd name="connsiteX27" fmla="*/ 54974 w 1764197"/>
              <a:gd name="connsiteY27" fmla="*/ 172947 h 1440160"/>
              <a:gd name="connsiteX28" fmla="*/ 0 w 1764197"/>
              <a:gd name="connsiteY28" fmla="*/ 90010 h 1440160"/>
              <a:gd name="connsiteX29" fmla="*/ 2768 w 1764197"/>
              <a:gd name="connsiteY29" fmla="*/ 76301 h 1440160"/>
              <a:gd name="connsiteX30" fmla="*/ 0 w 1764197"/>
              <a:gd name="connsiteY30" fmla="*/ 72008 h 1440160"/>
              <a:gd name="connsiteX31" fmla="*/ 3635 w 1764197"/>
              <a:gd name="connsiteY31" fmla="*/ 72008 h 1440160"/>
              <a:gd name="connsiteX32" fmla="*/ 7074 w 1764197"/>
              <a:gd name="connsiteY32" fmla="*/ 54974 h 1440160"/>
              <a:gd name="connsiteX33" fmla="*/ 90010 w 1764197"/>
              <a:gd name="connsiteY33" fmla="*/ 0 h 14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764197" h="1440160">
                <a:moveTo>
                  <a:pt x="577362" y="1035115"/>
                </a:moveTo>
                <a:lnTo>
                  <a:pt x="1186834" y="1035115"/>
                </a:lnTo>
                <a:lnTo>
                  <a:pt x="1110698" y="1440160"/>
                </a:lnTo>
                <a:lnTo>
                  <a:pt x="882098" y="1440160"/>
                </a:lnTo>
                <a:lnTo>
                  <a:pt x="653498" y="1440160"/>
                </a:lnTo>
                <a:close/>
                <a:moveTo>
                  <a:pt x="432346" y="742583"/>
                </a:moveTo>
                <a:lnTo>
                  <a:pt x="1331853" y="742583"/>
                </a:lnTo>
                <a:lnTo>
                  <a:pt x="1204773" y="939686"/>
                </a:lnTo>
                <a:lnTo>
                  <a:pt x="1200371" y="963107"/>
                </a:lnTo>
                <a:lnTo>
                  <a:pt x="563828" y="963107"/>
                </a:lnTo>
                <a:lnTo>
                  <a:pt x="559425" y="939686"/>
                </a:lnTo>
                <a:close/>
                <a:moveTo>
                  <a:pt x="243739" y="450050"/>
                </a:moveTo>
                <a:lnTo>
                  <a:pt x="1520460" y="450050"/>
                </a:lnTo>
                <a:lnTo>
                  <a:pt x="1378279" y="670575"/>
                </a:lnTo>
                <a:lnTo>
                  <a:pt x="385919" y="670575"/>
                </a:lnTo>
                <a:close/>
                <a:moveTo>
                  <a:pt x="90010" y="0"/>
                </a:moveTo>
                <a:lnTo>
                  <a:pt x="1674187" y="0"/>
                </a:lnTo>
                <a:cubicBezTo>
                  <a:pt x="1711470" y="0"/>
                  <a:pt x="1743459" y="22668"/>
                  <a:pt x="1757124" y="54974"/>
                </a:cubicBezTo>
                <a:lnTo>
                  <a:pt x="1760563" y="72008"/>
                </a:lnTo>
                <a:lnTo>
                  <a:pt x="1764196" y="72008"/>
                </a:lnTo>
                <a:lnTo>
                  <a:pt x="1761429" y="76300"/>
                </a:lnTo>
                <a:lnTo>
                  <a:pt x="1764197" y="90010"/>
                </a:lnTo>
                <a:cubicBezTo>
                  <a:pt x="1764197" y="127293"/>
                  <a:pt x="1741529" y="159282"/>
                  <a:pt x="1709223" y="172947"/>
                </a:cubicBezTo>
                <a:lnTo>
                  <a:pt x="1697605" y="175292"/>
                </a:lnTo>
                <a:lnTo>
                  <a:pt x="1566885" y="378042"/>
                </a:lnTo>
                <a:lnTo>
                  <a:pt x="197312" y="378042"/>
                </a:lnTo>
                <a:lnTo>
                  <a:pt x="66591" y="175292"/>
                </a:lnTo>
                <a:lnTo>
                  <a:pt x="54974" y="172947"/>
                </a:lnTo>
                <a:cubicBezTo>
                  <a:pt x="22668" y="159282"/>
                  <a:pt x="0" y="127293"/>
                  <a:pt x="0" y="90010"/>
                </a:cubicBezTo>
                <a:lnTo>
                  <a:pt x="2768" y="76301"/>
                </a:lnTo>
                <a:lnTo>
                  <a:pt x="0" y="72008"/>
                </a:lnTo>
                <a:lnTo>
                  <a:pt x="3635" y="72008"/>
                </a:lnTo>
                <a:lnTo>
                  <a:pt x="7074" y="54974"/>
                </a:lnTo>
                <a:cubicBezTo>
                  <a:pt x="20738" y="22668"/>
                  <a:pt x="52727" y="0"/>
                  <a:pt x="90010" y="0"/>
                </a:cubicBezTo>
                <a:close/>
              </a:path>
            </a:pathLst>
          </a:custGeom>
          <a:solidFill>
            <a:srgbClr val="FFFFFF">
              <a:lumMod val="50000"/>
              <a:alpha val="80000"/>
            </a:srgbClr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257809" rtlCol="0" anchor="ctr"/>
          <a:lstStyle/>
          <a:p>
            <a:pPr algn="ctr" defTabSz="379163">
              <a:defRPr/>
            </a:pPr>
            <a:endParaRPr lang="en-GB" sz="414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0746A8-77A0-0C4C-BE0A-A3F0B4F9D941}"/>
              </a:ext>
            </a:extLst>
          </p:cNvPr>
          <p:cNvSpPr/>
          <p:nvPr/>
        </p:nvSpPr>
        <p:spPr>
          <a:xfrm flipH="1">
            <a:off x="5268836" y="4398351"/>
            <a:ext cx="71101" cy="406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7"/>
          </a:p>
        </p:txBody>
      </p:sp>
      <p:sp>
        <p:nvSpPr>
          <p:cNvPr id="10" name="Program Backlog Funnel">
            <a:extLst>
              <a:ext uri="{FF2B5EF4-FFF2-40B4-BE49-F238E27FC236}">
                <a16:creationId xmlns:a16="http://schemas.microsoft.com/office/drawing/2014/main" id="{E3790620-F49B-DD4B-8A6B-5D9ECEC2206C}"/>
              </a:ext>
            </a:extLst>
          </p:cNvPr>
          <p:cNvSpPr/>
          <p:nvPr/>
        </p:nvSpPr>
        <p:spPr>
          <a:xfrm>
            <a:off x="5686360" y="4612971"/>
            <a:ext cx="151006" cy="171975"/>
          </a:xfrm>
          <a:custGeom>
            <a:avLst/>
            <a:gdLst>
              <a:gd name="connsiteX0" fmla="*/ 577362 w 1764197"/>
              <a:gd name="connsiteY0" fmla="*/ 1035115 h 1440160"/>
              <a:gd name="connsiteX1" fmla="*/ 1186834 w 1764197"/>
              <a:gd name="connsiteY1" fmla="*/ 1035115 h 1440160"/>
              <a:gd name="connsiteX2" fmla="*/ 1110698 w 1764197"/>
              <a:gd name="connsiteY2" fmla="*/ 1440160 h 1440160"/>
              <a:gd name="connsiteX3" fmla="*/ 882098 w 1764197"/>
              <a:gd name="connsiteY3" fmla="*/ 1440160 h 1440160"/>
              <a:gd name="connsiteX4" fmla="*/ 653498 w 1764197"/>
              <a:gd name="connsiteY4" fmla="*/ 1440160 h 1440160"/>
              <a:gd name="connsiteX5" fmla="*/ 432346 w 1764197"/>
              <a:gd name="connsiteY5" fmla="*/ 742583 h 1440160"/>
              <a:gd name="connsiteX6" fmla="*/ 1331853 w 1764197"/>
              <a:gd name="connsiteY6" fmla="*/ 742583 h 1440160"/>
              <a:gd name="connsiteX7" fmla="*/ 1204773 w 1764197"/>
              <a:gd name="connsiteY7" fmla="*/ 939686 h 1440160"/>
              <a:gd name="connsiteX8" fmla="*/ 1200371 w 1764197"/>
              <a:gd name="connsiteY8" fmla="*/ 963107 h 1440160"/>
              <a:gd name="connsiteX9" fmla="*/ 563828 w 1764197"/>
              <a:gd name="connsiteY9" fmla="*/ 963107 h 1440160"/>
              <a:gd name="connsiteX10" fmla="*/ 559425 w 1764197"/>
              <a:gd name="connsiteY10" fmla="*/ 939686 h 1440160"/>
              <a:gd name="connsiteX11" fmla="*/ 243739 w 1764197"/>
              <a:gd name="connsiteY11" fmla="*/ 450050 h 1440160"/>
              <a:gd name="connsiteX12" fmla="*/ 1520460 w 1764197"/>
              <a:gd name="connsiteY12" fmla="*/ 450050 h 1440160"/>
              <a:gd name="connsiteX13" fmla="*/ 1378279 w 1764197"/>
              <a:gd name="connsiteY13" fmla="*/ 670575 h 1440160"/>
              <a:gd name="connsiteX14" fmla="*/ 385919 w 1764197"/>
              <a:gd name="connsiteY14" fmla="*/ 670575 h 1440160"/>
              <a:gd name="connsiteX15" fmla="*/ 90010 w 1764197"/>
              <a:gd name="connsiteY15" fmla="*/ 0 h 1440160"/>
              <a:gd name="connsiteX16" fmla="*/ 1674187 w 1764197"/>
              <a:gd name="connsiteY16" fmla="*/ 0 h 1440160"/>
              <a:gd name="connsiteX17" fmla="*/ 1757124 w 1764197"/>
              <a:gd name="connsiteY17" fmla="*/ 54974 h 1440160"/>
              <a:gd name="connsiteX18" fmla="*/ 1760563 w 1764197"/>
              <a:gd name="connsiteY18" fmla="*/ 72008 h 1440160"/>
              <a:gd name="connsiteX19" fmla="*/ 1764196 w 1764197"/>
              <a:gd name="connsiteY19" fmla="*/ 72008 h 1440160"/>
              <a:gd name="connsiteX20" fmla="*/ 1761429 w 1764197"/>
              <a:gd name="connsiteY20" fmla="*/ 76300 h 1440160"/>
              <a:gd name="connsiteX21" fmla="*/ 1764197 w 1764197"/>
              <a:gd name="connsiteY21" fmla="*/ 90010 h 1440160"/>
              <a:gd name="connsiteX22" fmla="*/ 1709223 w 1764197"/>
              <a:gd name="connsiteY22" fmla="*/ 172947 h 1440160"/>
              <a:gd name="connsiteX23" fmla="*/ 1697605 w 1764197"/>
              <a:gd name="connsiteY23" fmla="*/ 175292 h 1440160"/>
              <a:gd name="connsiteX24" fmla="*/ 1566885 w 1764197"/>
              <a:gd name="connsiteY24" fmla="*/ 378042 h 1440160"/>
              <a:gd name="connsiteX25" fmla="*/ 197312 w 1764197"/>
              <a:gd name="connsiteY25" fmla="*/ 378042 h 1440160"/>
              <a:gd name="connsiteX26" fmla="*/ 66591 w 1764197"/>
              <a:gd name="connsiteY26" fmla="*/ 175292 h 1440160"/>
              <a:gd name="connsiteX27" fmla="*/ 54974 w 1764197"/>
              <a:gd name="connsiteY27" fmla="*/ 172947 h 1440160"/>
              <a:gd name="connsiteX28" fmla="*/ 0 w 1764197"/>
              <a:gd name="connsiteY28" fmla="*/ 90010 h 1440160"/>
              <a:gd name="connsiteX29" fmla="*/ 2768 w 1764197"/>
              <a:gd name="connsiteY29" fmla="*/ 76301 h 1440160"/>
              <a:gd name="connsiteX30" fmla="*/ 0 w 1764197"/>
              <a:gd name="connsiteY30" fmla="*/ 72008 h 1440160"/>
              <a:gd name="connsiteX31" fmla="*/ 3635 w 1764197"/>
              <a:gd name="connsiteY31" fmla="*/ 72008 h 1440160"/>
              <a:gd name="connsiteX32" fmla="*/ 7074 w 1764197"/>
              <a:gd name="connsiteY32" fmla="*/ 54974 h 1440160"/>
              <a:gd name="connsiteX33" fmla="*/ 90010 w 1764197"/>
              <a:gd name="connsiteY33" fmla="*/ 0 h 14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764197" h="1440160">
                <a:moveTo>
                  <a:pt x="577362" y="1035115"/>
                </a:moveTo>
                <a:lnTo>
                  <a:pt x="1186834" y="1035115"/>
                </a:lnTo>
                <a:lnTo>
                  <a:pt x="1110698" y="1440160"/>
                </a:lnTo>
                <a:lnTo>
                  <a:pt x="882098" y="1440160"/>
                </a:lnTo>
                <a:lnTo>
                  <a:pt x="653498" y="1440160"/>
                </a:lnTo>
                <a:close/>
                <a:moveTo>
                  <a:pt x="432346" y="742583"/>
                </a:moveTo>
                <a:lnTo>
                  <a:pt x="1331853" y="742583"/>
                </a:lnTo>
                <a:lnTo>
                  <a:pt x="1204773" y="939686"/>
                </a:lnTo>
                <a:lnTo>
                  <a:pt x="1200371" y="963107"/>
                </a:lnTo>
                <a:lnTo>
                  <a:pt x="563828" y="963107"/>
                </a:lnTo>
                <a:lnTo>
                  <a:pt x="559425" y="939686"/>
                </a:lnTo>
                <a:close/>
                <a:moveTo>
                  <a:pt x="243739" y="450050"/>
                </a:moveTo>
                <a:lnTo>
                  <a:pt x="1520460" y="450050"/>
                </a:lnTo>
                <a:lnTo>
                  <a:pt x="1378279" y="670575"/>
                </a:lnTo>
                <a:lnTo>
                  <a:pt x="385919" y="670575"/>
                </a:lnTo>
                <a:close/>
                <a:moveTo>
                  <a:pt x="90010" y="0"/>
                </a:moveTo>
                <a:lnTo>
                  <a:pt x="1674187" y="0"/>
                </a:lnTo>
                <a:cubicBezTo>
                  <a:pt x="1711470" y="0"/>
                  <a:pt x="1743459" y="22668"/>
                  <a:pt x="1757124" y="54974"/>
                </a:cubicBezTo>
                <a:lnTo>
                  <a:pt x="1760563" y="72008"/>
                </a:lnTo>
                <a:lnTo>
                  <a:pt x="1764196" y="72008"/>
                </a:lnTo>
                <a:lnTo>
                  <a:pt x="1761429" y="76300"/>
                </a:lnTo>
                <a:lnTo>
                  <a:pt x="1764197" y="90010"/>
                </a:lnTo>
                <a:cubicBezTo>
                  <a:pt x="1764197" y="127293"/>
                  <a:pt x="1741529" y="159282"/>
                  <a:pt x="1709223" y="172947"/>
                </a:cubicBezTo>
                <a:lnTo>
                  <a:pt x="1697605" y="175292"/>
                </a:lnTo>
                <a:lnTo>
                  <a:pt x="1566885" y="378042"/>
                </a:lnTo>
                <a:lnTo>
                  <a:pt x="197312" y="378042"/>
                </a:lnTo>
                <a:lnTo>
                  <a:pt x="66591" y="175292"/>
                </a:lnTo>
                <a:lnTo>
                  <a:pt x="54974" y="172947"/>
                </a:lnTo>
                <a:cubicBezTo>
                  <a:pt x="22668" y="159282"/>
                  <a:pt x="0" y="127293"/>
                  <a:pt x="0" y="90010"/>
                </a:cubicBezTo>
                <a:lnTo>
                  <a:pt x="2768" y="76301"/>
                </a:lnTo>
                <a:lnTo>
                  <a:pt x="0" y="72008"/>
                </a:lnTo>
                <a:lnTo>
                  <a:pt x="3635" y="72008"/>
                </a:lnTo>
                <a:lnTo>
                  <a:pt x="7074" y="54974"/>
                </a:lnTo>
                <a:cubicBezTo>
                  <a:pt x="20738" y="22668"/>
                  <a:pt x="52727" y="0"/>
                  <a:pt x="90010" y="0"/>
                </a:cubicBezTo>
                <a:close/>
              </a:path>
            </a:pathLst>
          </a:custGeom>
          <a:solidFill>
            <a:srgbClr val="FFFFFF">
              <a:lumMod val="50000"/>
              <a:alpha val="80000"/>
            </a:srgbClr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257809" rtlCol="0" anchor="ctr"/>
          <a:lstStyle/>
          <a:p>
            <a:pPr algn="ctr" defTabSz="379163">
              <a:defRPr/>
            </a:pPr>
            <a:endParaRPr lang="en-GB" sz="414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22847E-093B-1645-AB01-567C5DEFA9CA}"/>
              </a:ext>
            </a:extLst>
          </p:cNvPr>
          <p:cNvSpPr/>
          <p:nvPr/>
        </p:nvSpPr>
        <p:spPr>
          <a:xfrm flipH="1">
            <a:off x="5979164" y="4506002"/>
            <a:ext cx="49632" cy="296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7"/>
          </a:p>
        </p:txBody>
      </p:sp>
      <p:sp>
        <p:nvSpPr>
          <p:cNvPr id="12" name="Release Package">
            <a:extLst>
              <a:ext uri="{FF2B5EF4-FFF2-40B4-BE49-F238E27FC236}">
                <a16:creationId xmlns:a16="http://schemas.microsoft.com/office/drawing/2014/main" id="{10FFBE15-1632-1349-AD26-D2D9ED56E072}"/>
              </a:ext>
            </a:extLst>
          </p:cNvPr>
          <p:cNvSpPr/>
          <p:nvPr/>
        </p:nvSpPr>
        <p:spPr>
          <a:xfrm>
            <a:off x="4353529" y="4031115"/>
            <a:ext cx="222230" cy="350654"/>
          </a:xfrm>
          <a:prstGeom prst="rect">
            <a:avLst/>
          </a:prstGeom>
          <a:noFill/>
          <a:ln w="9525" cap="flat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483" kern="0">
              <a:latin typeface="Verdana"/>
            </a:endParaRPr>
          </a:p>
          <a:p>
            <a:pPr algn="ctr" defTabSz="379163">
              <a:defRPr/>
            </a:pPr>
            <a:endParaRPr lang="en-GB" sz="483" kern="0">
              <a:latin typeface="Verdana"/>
            </a:endParaRPr>
          </a:p>
          <a:p>
            <a:pPr algn="ctr" defTabSz="379163">
              <a:defRPr/>
            </a:pPr>
            <a:endParaRPr lang="en-GB" sz="483" kern="0">
              <a:latin typeface="Verdana"/>
            </a:endParaRPr>
          </a:p>
          <a:p>
            <a:pPr algn="ctr" defTabSz="379163">
              <a:defRPr/>
            </a:pPr>
            <a:endParaRPr lang="en-GB" sz="483" kern="0">
              <a:latin typeface="Verdana"/>
            </a:endParaRPr>
          </a:p>
          <a:p>
            <a:pPr algn="ctr" defTabSz="379163">
              <a:defRPr/>
            </a:pPr>
            <a:r>
              <a:rPr lang="en-IE" sz="483" kern="0">
                <a:latin typeface="Verdana"/>
              </a:rPr>
              <a:t>Plan</a:t>
            </a:r>
            <a:endParaRPr lang="en-GB" sz="322" kern="0">
              <a:latin typeface="Verdana"/>
            </a:endParaRPr>
          </a:p>
        </p:txBody>
      </p:sp>
      <p:sp>
        <p:nvSpPr>
          <p:cNvPr id="13" name="Program Backlog Funnel">
            <a:extLst>
              <a:ext uri="{FF2B5EF4-FFF2-40B4-BE49-F238E27FC236}">
                <a16:creationId xmlns:a16="http://schemas.microsoft.com/office/drawing/2014/main" id="{EC16EC28-A517-9D4B-B11A-2CB20A735945}"/>
              </a:ext>
            </a:extLst>
          </p:cNvPr>
          <p:cNvSpPr/>
          <p:nvPr/>
        </p:nvSpPr>
        <p:spPr>
          <a:xfrm>
            <a:off x="4342322" y="4083704"/>
            <a:ext cx="215256" cy="234409"/>
          </a:xfrm>
          <a:custGeom>
            <a:avLst/>
            <a:gdLst>
              <a:gd name="connsiteX0" fmla="*/ 577362 w 1764197"/>
              <a:gd name="connsiteY0" fmla="*/ 1035115 h 1440160"/>
              <a:gd name="connsiteX1" fmla="*/ 1186834 w 1764197"/>
              <a:gd name="connsiteY1" fmla="*/ 1035115 h 1440160"/>
              <a:gd name="connsiteX2" fmla="*/ 1110698 w 1764197"/>
              <a:gd name="connsiteY2" fmla="*/ 1440160 h 1440160"/>
              <a:gd name="connsiteX3" fmla="*/ 882098 w 1764197"/>
              <a:gd name="connsiteY3" fmla="*/ 1440160 h 1440160"/>
              <a:gd name="connsiteX4" fmla="*/ 653498 w 1764197"/>
              <a:gd name="connsiteY4" fmla="*/ 1440160 h 1440160"/>
              <a:gd name="connsiteX5" fmla="*/ 432346 w 1764197"/>
              <a:gd name="connsiteY5" fmla="*/ 742583 h 1440160"/>
              <a:gd name="connsiteX6" fmla="*/ 1331853 w 1764197"/>
              <a:gd name="connsiteY6" fmla="*/ 742583 h 1440160"/>
              <a:gd name="connsiteX7" fmla="*/ 1204773 w 1764197"/>
              <a:gd name="connsiteY7" fmla="*/ 939686 h 1440160"/>
              <a:gd name="connsiteX8" fmla="*/ 1200371 w 1764197"/>
              <a:gd name="connsiteY8" fmla="*/ 963107 h 1440160"/>
              <a:gd name="connsiteX9" fmla="*/ 563828 w 1764197"/>
              <a:gd name="connsiteY9" fmla="*/ 963107 h 1440160"/>
              <a:gd name="connsiteX10" fmla="*/ 559425 w 1764197"/>
              <a:gd name="connsiteY10" fmla="*/ 939686 h 1440160"/>
              <a:gd name="connsiteX11" fmla="*/ 243739 w 1764197"/>
              <a:gd name="connsiteY11" fmla="*/ 450050 h 1440160"/>
              <a:gd name="connsiteX12" fmla="*/ 1520460 w 1764197"/>
              <a:gd name="connsiteY12" fmla="*/ 450050 h 1440160"/>
              <a:gd name="connsiteX13" fmla="*/ 1378279 w 1764197"/>
              <a:gd name="connsiteY13" fmla="*/ 670575 h 1440160"/>
              <a:gd name="connsiteX14" fmla="*/ 385919 w 1764197"/>
              <a:gd name="connsiteY14" fmla="*/ 670575 h 1440160"/>
              <a:gd name="connsiteX15" fmla="*/ 90010 w 1764197"/>
              <a:gd name="connsiteY15" fmla="*/ 0 h 1440160"/>
              <a:gd name="connsiteX16" fmla="*/ 1674187 w 1764197"/>
              <a:gd name="connsiteY16" fmla="*/ 0 h 1440160"/>
              <a:gd name="connsiteX17" fmla="*/ 1757124 w 1764197"/>
              <a:gd name="connsiteY17" fmla="*/ 54974 h 1440160"/>
              <a:gd name="connsiteX18" fmla="*/ 1760563 w 1764197"/>
              <a:gd name="connsiteY18" fmla="*/ 72008 h 1440160"/>
              <a:gd name="connsiteX19" fmla="*/ 1764196 w 1764197"/>
              <a:gd name="connsiteY19" fmla="*/ 72008 h 1440160"/>
              <a:gd name="connsiteX20" fmla="*/ 1761429 w 1764197"/>
              <a:gd name="connsiteY20" fmla="*/ 76300 h 1440160"/>
              <a:gd name="connsiteX21" fmla="*/ 1764197 w 1764197"/>
              <a:gd name="connsiteY21" fmla="*/ 90010 h 1440160"/>
              <a:gd name="connsiteX22" fmla="*/ 1709223 w 1764197"/>
              <a:gd name="connsiteY22" fmla="*/ 172947 h 1440160"/>
              <a:gd name="connsiteX23" fmla="*/ 1697605 w 1764197"/>
              <a:gd name="connsiteY23" fmla="*/ 175292 h 1440160"/>
              <a:gd name="connsiteX24" fmla="*/ 1566885 w 1764197"/>
              <a:gd name="connsiteY24" fmla="*/ 378042 h 1440160"/>
              <a:gd name="connsiteX25" fmla="*/ 197312 w 1764197"/>
              <a:gd name="connsiteY25" fmla="*/ 378042 h 1440160"/>
              <a:gd name="connsiteX26" fmla="*/ 66591 w 1764197"/>
              <a:gd name="connsiteY26" fmla="*/ 175292 h 1440160"/>
              <a:gd name="connsiteX27" fmla="*/ 54974 w 1764197"/>
              <a:gd name="connsiteY27" fmla="*/ 172947 h 1440160"/>
              <a:gd name="connsiteX28" fmla="*/ 0 w 1764197"/>
              <a:gd name="connsiteY28" fmla="*/ 90010 h 1440160"/>
              <a:gd name="connsiteX29" fmla="*/ 2768 w 1764197"/>
              <a:gd name="connsiteY29" fmla="*/ 76301 h 1440160"/>
              <a:gd name="connsiteX30" fmla="*/ 0 w 1764197"/>
              <a:gd name="connsiteY30" fmla="*/ 72008 h 1440160"/>
              <a:gd name="connsiteX31" fmla="*/ 3635 w 1764197"/>
              <a:gd name="connsiteY31" fmla="*/ 72008 h 1440160"/>
              <a:gd name="connsiteX32" fmla="*/ 7074 w 1764197"/>
              <a:gd name="connsiteY32" fmla="*/ 54974 h 1440160"/>
              <a:gd name="connsiteX33" fmla="*/ 90010 w 1764197"/>
              <a:gd name="connsiteY33" fmla="*/ 0 h 14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764197" h="1440160">
                <a:moveTo>
                  <a:pt x="577362" y="1035115"/>
                </a:moveTo>
                <a:lnTo>
                  <a:pt x="1186834" y="1035115"/>
                </a:lnTo>
                <a:lnTo>
                  <a:pt x="1110698" y="1440160"/>
                </a:lnTo>
                <a:lnTo>
                  <a:pt x="882098" y="1440160"/>
                </a:lnTo>
                <a:lnTo>
                  <a:pt x="653498" y="1440160"/>
                </a:lnTo>
                <a:close/>
                <a:moveTo>
                  <a:pt x="432346" y="742583"/>
                </a:moveTo>
                <a:lnTo>
                  <a:pt x="1331853" y="742583"/>
                </a:lnTo>
                <a:lnTo>
                  <a:pt x="1204773" y="939686"/>
                </a:lnTo>
                <a:lnTo>
                  <a:pt x="1200371" y="963107"/>
                </a:lnTo>
                <a:lnTo>
                  <a:pt x="563828" y="963107"/>
                </a:lnTo>
                <a:lnTo>
                  <a:pt x="559425" y="939686"/>
                </a:lnTo>
                <a:close/>
                <a:moveTo>
                  <a:pt x="243739" y="450050"/>
                </a:moveTo>
                <a:lnTo>
                  <a:pt x="1520460" y="450050"/>
                </a:lnTo>
                <a:lnTo>
                  <a:pt x="1378279" y="670575"/>
                </a:lnTo>
                <a:lnTo>
                  <a:pt x="385919" y="670575"/>
                </a:lnTo>
                <a:close/>
                <a:moveTo>
                  <a:pt x="90010" y="0"/>
                </a:moveTo>
                <a:lnTo>
                  <a:pt x="1674187" y="0"/>
                </a:lnTo>
                <a:cubicBezTo>
                  <a:pt x="1711470" y="0"/>
                  <a:pt x="1743459" y="22668"/>
                  <a:pt x="1757124" y="54974"/>
                </a:cubicBezTo>
                <a:lnTo>
                  <a:pt x="1760563" y="72008"/>
                </a:lnTo>
                <a:lnTo>
                  <a:pt x="1764196" y="72008"/>
                </a:lnTo>
                <a:lnTo>
                  <a:pt x="1761429" y="76300"/>
                </a:lnTo>
                <a:lnTo>
                  <a:pt x="1764197" y="90010"/>
                </a:lnTo>
                <a:cubicBezTo>
                  <a:pt x="1764197" y="127293"/>
                  <a:pt x="1741529" y="159282"/>
                  <a:pt x="1709223" y="172947"/>
                </a:cubicBezTo>
                <a:lnTo>
                  <a:pt x="1697605" y="175292"/>
                </a:lnTo>
                <a:lnTo>
                  <a:pt x="1566885" y="378042"/>
                </a:lnTo>
                <a:lnTo>
                  <a:pt x="197312" y="378042"/>
                </a:lnTo>
                <a:lnTo>
                  <a:pt x="66591" y="175292"/>
                </a:lnTo>
                <a:lnTo>
                  <a:pt x="54974" y="172947"/>
                </a:lnTo>
                <a:cubicBezTo>
                  <a:pt x="22668" y="159282"/>
                  <a:pt x="0" y="127293"/>
                  <a:pt x="0" y="90010"/>
                </a:cubicBezTo>
                <a:lnTo>
                  <a:pt x="2768" y="76301"/>
                </a:lnTo>
                <a:lnTo>
                  <a:pt x="0" y="72008"/>
                </a:lnTo>
                <a:lnTo>
                  <a:pt x="3635" y="72008"/>
                </a:lnTo>
                <a:lnTo>
                  <a:pt x="7074" y="54974"/>
                </a:lnTo>
                <a:cubicBezTo>
                  <a:pt x="20738" y="22668"/>
                  <a:pt x="52727" y="0"/>
                  <a:pt x="90010" y="0"/>
                </a:cubicBezTo>
                <a:close/>
              </a:path>
            </a:pathLst>
          </a:custGeom>
          <a:solidFill>
            <a:srgbClr val="FFFFFF">
              <a:lumMod val="50000"/>
              <a:alpha val="80000"/>
            </a:srgbClr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257809" rtlCol="0" anchor="ctr"/>
          <a:lstStyle/>
          <a:p>
            <a:pPr algn="ctr" defTabSz="379163">
              <a:defRPr/>
            </a:pPr>
            <a:endParaRPr lang="en-GB" sz="414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14681D-20F0-0A45-81AE-D4E8AE374C8E}"/>
              </a:ext>
            </a:extLst>
          </p:cNvPr>
          <p:cNvSpPr/>
          <p:nvPr/>
        </p:nvSpPr>
        <p:spPr>
          <a:xfrm flipH="1">
            <a:off x="4608179" y="4221431"/>
            <a:ext cx="71101" cy="406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7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644576-4EDD-4EC4-BF50-92F75FEAAE0B}"/>
              </a:ext>
            </a:extLst>
          </p:cNvPr>
          <p:cNvSpPr>
            <a:spLocks/>
          </p:cNvSpPr>
          <p:nvPr/>
        </p:nvSpPr>
        <p:spPr>
          <a:xfrm>
            <a:off x="3573302" y="3003398"/>
            <a:ext cx="4983377" cy="30836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7"/>
          </a:p>
        </p:txBody>
      </p:sp>
      <p:sp>
        <p:nvSpPr>
          <p:cNvPr id="56" name="Arrow: Curved Down 55">
            <a:extLst>
              <a:ext uri="{FF2B5EF4-FFF2-40B4-BE49-F238E27FC236}">
                <a16:creationId xmlns:a16="http://schemas.microsoft.com/office/drawing/2014/main" id="{DC8EC1D6-2199-4DB0-BBB2-E3D5E3F49A70}"/>
              </a:ext>
            </a:extLst>
          </p:cNvPr>
          <p:cNvSpPr/>
          <p:nvPr/>
        </p:nvSpPr>
        <p:spPr>
          <a:xfrm flipH="1">
            <a:off x="4351930" y="3339058"/>
            <a:ext cx="3152048" cy="750056"/>
          </a:xfrm>
          <a:prstGeom prst="curvedDownArrow">
            <a:avLst>
              <a:gd name="adj1" fmla="val 8643"/>
              <a:gd name="adj2" fmla="val 22412"/>
              <a:gd name="adj3" fmla="val 14966"/>
            </a:avLst>
          </a:prstGeom>
          <a:solidFill>
            <a:schemeClr val="accent5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79163">
              <a:defRPr/>
            </a:pPr>
            <a:endParaRPr lang="en-IE" sz="746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662F15F-7B4A-4A2D-9BF0-77C0890A64F2}"/>
              </a:ext>
            </a:extLst>
          </p:cNvPr>
          <p:cNvSpPr/>
          <p:nvPr/>
        </p:nvSpPr>
        <p:spPr>
          <a:xfrm>
            <a:off x="3697487" y="3300665"/>
            <a:ext cx="419548" cy="419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34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3548E03-E1D1-4289-A5F4-B131D46C848A}"/>
              </a:ext>
            </a:extLst>
          </p:cNvPr>
          <p:cNvSpPr/>
          <p:nvPr/>
        </p:nvSpPr>
        <p:spPr>
          <a:xfrm>
            <a:off x="3697487" y="3884566"/>
            <a:ext cx="419548" cy="419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34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EDFE9A-0D4A-46AD-B2B7-1DE26137A926}"/>
              </a:ext>
            </a:extLst>
          </p:cNvPr>
          <p:cNvSpPr/>
          <p:nvPr/>
        </p:nvSpPr>
        <p:spPr>
          <a:xfrm>
            <a:off x="3697487" y="4468467"/>
            <a:ext cx="419548" cy="419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34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EA9767F-485E-41D2-9210-F6B53D623893}"/>
              </a:ext>
            </a:extLst>
          </p:cNvPr>
          <p:cNvSpPr/>
          <p:nvPr/>
        </p:nvSpPr>
        <p:spPr>
          <a:xfrm>
            <a:off x="3697487" y="5052368"/>
            <a:ext cx="419548" cy="419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34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B1EA4BF-F461-45BD-A360-8C91F848D278}"/>
              </a:ext>
            </a:extLst>
          </p:cNvPr>
          <p:cNvSpPr/>
          <p:nvPr/>
        </p:nvSpPr>
        <p:spPr>
          <a:xfrm>
            <a:off x="3565511" y="3432751"/>
            <a:ext cx="209774" cy="2097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34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F187AA2-C9D6-4F30-88AC-3C6A58B3A2D6}"/>
              </a:ext>
            </a:extLst>
          </p:cNvPr>
          <p:cNvSpPr/>
          <p:nvPr/>
        </p:nvSpPr>
        <p:spPr>
          <a:xfrm>
            <a:off x="3887695" y="3189935"/>
            <a:ext cx="209774" cy="2097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34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0F523D2-E9E6-4D16-AD5F-EA9103B0D78A}"/>
              </a:ext>
            </a:extLst>
          </p:cNvPr>
          <p:cNvSpPr/>
          <p:nvPr/>
        </p:nvSpPr>
        <p:spPr>
          <a:xfrm>
            <a:off x="3959834" y="3564837"/>
            <a:ext cx="209774" cy="2097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34"/>
          </a:p>
        </p:txBody>
      </p:sp>
    </p:spTree>
    <p:extLst>
      <p:ext uri="{BB962C8B-B14F-4D97-AF65-F5344CB8AC3E}">
        <p14:creationId xmlns:p14="http://schemas.microsoft.com/office/powerpoint/2010/main" val="321029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 End">
            <a:extLst>
              <a:ext uri="{FF2B5EF4-FFF2-40B4-BE49-F238E27FC236}">
                <a16:creationId xmlns:a16="http://schemas.microsoft.com/office/drawing/2014/main" id="{DAAA988F-6A50-4FEE-8B25-18F4CC668B37}"/>
              </a:ext>
            </a:extLst>
          </p:cNvPr>
          <p:cNvSpPr/>
          <p:nvPr/>
        </p:nvSpPr>
        <p:spPr>
          <a:xfrm rot="5400000" flipH="1">
            <a:off x="6235423" y="4131094"/>
            <a:ext cx="139849" cy="1748118"/>
          </a:xfrm>
          <a:prstGeom prst="bentArrow">
            <a:avLst>
              <a:gd name="adj1" fmla="val 15965"/>
              <a:gd name="adj2" fmla="val 30506"/>
              <a:gd name="adj3" fmla="val 20328"/>
              <a:gd name="adj4" fmla="val 27221"/>
            </a:avLst>
          </a:prstGeom>
          <a:solidFill>
            <a:srgbClr val="00A2C4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1EDBF43-2705-483B-9636-471292D9573B}"/>
              </a:ext>
            </a:extLst>
          </p:cNvPr>
          <p:cNvSpPr/>
          <p:nvPr/>
        </p:nvSpPr>
        <p:spPr>
          <a:xfrm>
            <a:off x="4412835" y="3041954"/>
            <a:ext cx="145764" cy="618623"/>
          </a:xfrm>
          <a:custGeom>
            <a:avLst/>
            <a:gdLst>
              <a:gd name="connsiteX0" fmla="*/ 0 w 190615"/>
              <a:gd name="connsiteY0" fmla="*/ 0 h 808968"/>
              <a:gd name="connsiteX1" fmla="*/ 34058 w 190615"/>
              <a:gd name="connsiteY1" fmla="*/ 3826 h 808968"/>
              <a:gd name="connsiteX2" fmla="*/ 34059 w 190615"/>
              <a:gd name="connsiteY2" fmla="*/ 3826 h 808968"/>
              <a:gd name="connsiteX3" fmla="*/ 34064 w 190615"/>
              <a:gd name="connsiteY3" fmla="*/ 3928 h 808968"/>
              <a:gd name="connsiteX4" fmla="*/ 50341 w 190615"/>
              <a:gd name="connsiteY4" fmla="*/ 258958 h 808968"/>
              <a:gd name="connsiteX5" fmla="*/ 88225 w 190615"/>
              <a:gd name="connsiteY5" fmla="*/ 491343 h 808968"/>
              <a:gd name="connsiteX6" fmla="*/ 143491 w 190615"/>
              <a:gd name="connsiteY6" fmla="*/ 690559 h 808968"/>
              <a:gd name="connsiteX7" fmla="*/ 161581 w 190615"/>
              <a:gd name="connsiteY7" fmla="*/ 738272 h 808968"/>
              <a:gd name="connsiteX8" fmla="*/ 190615 w 190615"/>
              <a:gd name="connsiteY8" fmla="*/ 808968 h 808968"/>
              <a:gd name="connsiteX9" fmla="*/ 141067 w 190615"/>
              <a:gd name="connsiteY9" fmla="*/ 808968 h 808968"/>
              <a:gd name="connsiteX10" fmla="*/ 130019 w 190615"/>
              <a:gd name="connsiteY10" fmla="*/ 779806 h 808968"/>
              <a:gd name="connsiteX11" fmla="*/ 108686 w 190615"/>
              <a:gd name="connsiteY11" fmla="*/ 726310 h 808968"/>
              <a:gd name="connsiteX12" fmla="*/ 84054 w 190615"/>
              <a:gd name="connsiteY12" fmla="*/ 633274 h 808968"/>
              <a:gd name="connsiteX13" fmla="*/ 66418 w 190615"/>
              <a:gd name="connsiteY13" fmla="*/ 570367 h 808968"/>
              <a:gd name="connsiteX14" fmla="*/ 63711 w 190615"/>
              <a:gd name="connsiteY14" fmla="*/ 556438 h 808968"/>
              <a:gd name="connsiteX15" fmla="*/ 51178 w 190615"/>
              <a:gd name="connsiteY15" fmla="*/ 509100 h 808968"/>
              <a:gd name="connsiteX16" fmla="*/ 39414 w 190615"/>
              <a:gd name="connsiteY16" fmla="*/ 431403 h 808968"/>
              <a:gd name="connsiteX17" fmla="*/ 32725 w 190615"/>
              <a:gd name="connsiteY17" fmla="*/ 396978 h 808968"/>
              <a:gd name="connsiteX18" fmla="*/ 27361 w 190615"/>
              <a:gd name="connsiteY18" fmla="*/ 351798 h 808968"/>
              <a:gd name="connsiteX19" fmla="*/ 14580 w 190615"/>
              <a:gd name="connsiteY19" fmla="*/ 267383 h 808968"/>
              <a:gd name="connsiteX20" fmla="*/ 12235 w 190615"/>
              <a:gd name="connsiteY20" fmla="*/ 224377 h 808968"/>
              <a:gd name="connsiteX21" fmla="*/ 10477 w 190615"/>
              <a:gd name="connsiteY21" fmla="*/ 209566 h 808968"/>
              <a:gd name="connsiteX22" fmla="*/ 0 w 190615"/>
              <a:gd name="connsiteY22" fmla="*/ 7651 h 808968"/>
              <a:gd name="connsiteX23" fmla="*/ 416 w 190615"/>
              <a:gd name="connsiteY23" fmla="*/ 7635 h 808968"/>
              <a:gd name="connsiteX24" fmla="*/ 0 w 190615"/>
              <a:gd name="connsiteY24" fmla="*/ 0 h 80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0615" h="808968">
                <a:moveTo>
                  <a:pt x="0" y="0"/>
                </a:moveTo>
                <a:cubicBezTo>
                  <a:pt x="17045" y="0"/>
                  <a:pt x="17013" y="3826"/>
                  <a:pt x="34058" y="3826"/>
                </a:cubicBezTo>
                <a:lnTo>
                  <a:pt x="34059" y="3826"/>
                </a:lnTo>
                <a:lnTo>
                  <a:pt x="34064" y="3928"/>
                </a:lnTo>
                <a:lnTo>
                  <a:pt x="50341" y="258958"/>
                </a:lnTo>
                <a:cubicBezTo>
                  <a:pt x="59429" y="340162"/>
                  <a:pt x="72117" y="417574"/>
                  <a:pt x="88225" y="491343"/>
                </a:cubicBezTo>
                <a:lnTo>
                  <a:pt x="143491" y="690559"/>
                </a:lnTo>
                <a:lnTo>
                  <a:pt x="161581" y="738272"/>
                </a:lnTo>
                <a:lnTo>
                  <a:pt x="190615" y="808968"/>
                </a:lnTo>
                <a:lnTo>
                  <a:pt x="141067" y="808968"/>
                </a:lnTo>
                <a:lnTo>
                  <a:pt x="130019" y="779806"/>
                </a:lnTo>
                <a:lnTo>
                  <a:pt x="108686" y="726310"/>
                </a:lnTo>
                <a:lnTo>
                  <a:pt x="84054" y="633274"/>
                </a:lnTo>
                <a:lnTo>
                  <a:pt x="66418" y="570367"/>
                </a:lnTo>
                <a:lnTo>
                  <a:pt x="63711" y="556438"/>
                </a:lnTo>
                <a:lnTo>
                  <a:pt x="51178" y="509100"/>
                </a:lnTo>
                <a:lnTo>
                  <a:pt x="39414" y="431403"/>
                </a:lnTo>
                <a:lnTo>
                  <a:pt x="32725" y="396978"/>
                </a:lnTo>
                <a:lnTo>
                  <a:pt x="27361" y="351798"/>
                </a:lnTo>
                <a:lnTo>
                  <a:pt x="14580" y="267383"/>
                </a:lnTo>
                <a:lnTo>
                  <a:pt x="12235" y="224377"/>
                </a:lnTo>
                <a:lnTo>
                  <a:pt x="10477" y="209566"/>
                </a:lnTo>
                <a:cubicBezTo>
                  <a:pt x="5004" y="144705"/>
                  <a:pt x="1494" y="77427"/>
                  <a:pt x="0" y="7651"/>
                </a:cubicBezTo>
                <a:lnTo>
                  <a:pt x="416" y="7635"/>
                </a:lnTo>
                <a:lnTo>
                  <a:pt x="0" y="0"/>
                </a:lnTo>
                <a:close/>
              </a:path>
            </a:pathLst>
          </a:custGeom>
          <a:noFill/>
          <a:ln w="12700" cap="rnd" cmpd="sng" algn="ctr">
            <a:solidFill>
              <a:srgbClr val="00A2C4"/>
            </a:solidFill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322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10549C1-135B-4D44-86BE-F546E26062CD}"/>
              </a:ext>
            </a:extLst>
          </p:cNvPr>
          <p:cNvSpPr/>
          <p:nvPr/>
        </p:nvSpPr>
        <p:spPr>
          <a:xfrm>
            <a:off x="5887471" y="2802487"/>
            <a:ext cx="590191" cy="892081"/>
          </a:xfrm>
          <a:custGeom>
            <a:avLst/>
            <a:gdLst>
              <a:gd name="connsiteX0" fmla="*/ 0 w 771788"/>
              <a:gd name="connsiteY0" fmla="*/ 0 h 1166568"/>
              <a:gd name="connsiteX1" fmla="*/ 771788 w 771788"/>
              <a:gd name="connsiteY1" fmla="*/ 0 h 1166568"/>
              <a:gd name="connsiteX2" fmla="*/ 771788 w 771788"/>
              <a:gd name="connsiteY2" fmla="*/ 1166568 h 1166568"/>
              <a:gd name="connsiteX3" fmla="*/ 345616 w 771788"/>
              <a:gd name="connsiteY3" fmla="*/ 1166568 h 1166568"/>
              <a:gd name="connsiteX4" fmla="*/ 316582 w 771788"/>
              <a:gd name="connsiteY4" fmla="*/ 1095872 h 1166568"/>
              <a:gd name="connsiteX5" fmla="*/ 298492 w 771788"/>
              <a:gd name="connsiteY5" fmla="*/ 1048159 h 1166568"/>
              <a:gd name="connsiteX6" fmla="*/ 243226 w 771788"/>
              <a:gd name="connsiteY6" fmla="*/ 848943 h 1166568"/>
              <a:gd name="connsiteX7" fmla="*/ 205342 w 771788"/>
              <a:gd name="connsiteY7" fmla="*/ 616558 h 1166568"/>
              <a:gd name="connsiteX8" fmla="*/ 189065 w 771788"/>
              <a:gd name="connsiteY8" fmla="*/ 361528 h 1166568"/>
              <a:gd name="connsiteX9" fmla="*/ 189060 w 771788"/>
              <a:gd name="connsiteY9" fmla="*/ 361426 h 1166568"/>
              <a:gd name="connsiteX10" fmla="*/ 189059 w 771788"/>
              <a:gd name="connsiteY10" fmla="*/ 361426 h 1166568"/>
              <a:gd name="connsiteX11" fmla="*/ 155001 w 771788"/>
              <a:gd name="connsiteY11" fmla="*/ 357600 h 1166568"/>
              <a:gd name="connsiteX12" fmla="*/ 155417 w 771788"/>
              <a:gd name="connsiteY12" fmla="*/ 365235 h 1166568"/>
              <a:gd name="connsiteX13" fmla="*/ 155001 w 771788"/>
              <a:gd name="connsiteY13" fmla="*/ 365251 h 1166568"/>
              <a:gd name="connsiteX14" fmla="*/ 165478 w 771788"/>
              <a:gd name="connsiteY14" fmla="*/ 567166 h 1166568"/>
              <a:gd name="connsiteX15" fmla="*/ 167236 w 771788"/>
              <a:gd name="connsiteY15" fmla="*/ 581977 h 1166568"/>
              <a:gd name="connsiteX16" fmla="*/ 169581 w 771788"/>
              <a:gd name="connsiteY16" fmla="*/ 624983 h 1166568"/>
              <a:gd name="connsiteX17" fmla="*/ 182362 w 771788"/>
              <a:gd name="connsiteY17" fmla="*/ 709398 h 1166568"/>
              <a:gd name="connsiteX18" fmla="*/ 187726 w 771788"/>
              <a:gd name="connsiteY18" fmla="*/ 754578 h 1166568"/>
              <a:gd name="connsiteX19" fmla="*/ 194415 w 771788"/>
              <a:gd name="connsiteY19" fmla="*/ 789003 h 1166568"/>
              <a:gd name="connsiteX20" fmla="*/ 206179 w 771788"/>
              <a:gd name="connsiteY20" fmla="*/ 866700 h 1166568"/>
              <a:gd name="connsiteX21" fmla="*/ 218712 w 771788"/>
              <a:gd name="connsiteY21" fmla="*/ 914038 h 1166568"/>
              <a:gd name="connsiteX22" fmla="*/ 221419 w 771788"/>
              <a:gd name="connsiteY22" fmla="*/ 927967 h 1166568"/>
              <a:gd name="connsiteX23" fmla="*/ 239055 w 771788"/>
              <a:gd name="connsiteY23" fmla="*/ 990874 h 1166568"/>
              <a:gd name="connsiteX24" fmla="*/ 263687 w 771788"/>
              <a:gd name="connsiteY24" fmla="*/ 1083910 h 1166568"/>
              <a:gd name="connsiteX25" fmla="*/ 285020 w 771788"/>
              <a:gd name="connsiteY25" fmla="*/ 1137406 h 1166568"/>
              <a:gd name="connsiteX26" fmla="*/ 296068 w 771788"/>
              <a:gd name="connsiteY26" fmla="*/ 1166568 h 1166568"/>
              <a:gd name="connsiteX27" fmla="*/ 0 w 771788"/>
              <a:gd name="connsiteY27" fmla="*/ 1166568 h 1166568"/>
              <a:gd name="connsiteX28" fmla="*/ 0 w 771788"/>
              <a:gd name="connsiteY28" fmla="*/ 0 h 116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71788" h="1166568">
                <a:moveTo>
                  <a:pt x="0" y="0"/>
                </a:moveTo>
                <a:lnTo>
                  <a:pt x="771788" y="0"/>
                </a:lnTo>
                <a:lnTo>
                  <a:pt x="771788" y="1166568"/>
                </a:lnTo>
                <a:lnTo>
                  <a:pt x="345616" y="1166568"/>
                </a:lnTo>
                <a:lnTo>
                  <a:pt x="316582" y="1095872"/>
                </a:lnTo>
                <a:lnTo>
                  <a:pt x="298492" y="1048159"/>
                </a:lnTo>
                <a:lnTo>
                  <a:pt x="243226" y="848943"/>
                </a:lnTo>
                <a:cubicBezTo>
                  <a:pt x="227118" y="775174"/>
                  <a:pt x="214430" y="697762"/>
                  <a:pt x="205342" y="616558"/>
                </a:cubicBezTo>
                <a:lnTo>
                  <a:pt x="189065" y="361528"/>
                </a:lnTo>
                <a:lnTo>
                  <a:pt x="189060" y="361426"/>
                </a:lnTo>
                <a:lnTo>
                  <a:pt x="189059" y="361426"/>
                </a:lnTo>
                <a:cubicBezTo>
                  <a:pt x="172014" y="361426"/>
                  <a:pt x="172046" y="357600"/>
                  <a:pt x="155001" y="357600"/>
                </a:cubicBezTo>
                <a:lnTo>
                  <a:pt x="155417" y="365235"/>
                </a:lnTo>
                <a:lnTo>
                  <a:pt x="155001" y="365251"/>
                </a:lnTo>
                <a:cubicBezTo>
                  <a:pt x="156495" y="435027"/>
                  <a:pt x="160005" y="502305"/>
                  <a:pt x="165478" y="567166"/>
                </a:cubicBezTo>
                <a:lnTo>
                  <a:pt x="167236" y="581977"/>
                </a:lnTo>
                <a:lnTo>
                  <a:pt x="169581" y="624983"/>
                </a:lnTo>
                <a:lnTo>
                  <a:pt x="182362" y="709398"/>
                </a:lnTo>
                <a:lnTo>
                  <a:pt x="187726" y="754578"/>
                </a:lnTo>
                <a:lnTo>
                  <a:pt x="194415" y="789003"/>
                </a:lnTo>
                <a:lnTo>
                  <a:pt x="206179" y="866700"/>
                </a:lnTo>
                <a:lnTo>
                  <a:pt x="218712" y="914038"/>
                </a:lnTo>
                <a:lnTo>
                  <a:pt x="221419" y="927967"/>
                </a:lnTo>
                <a:lnTo>
                  <a:pt x="239055" y="990874"/>
                </a:lnTo>
                <a:lnTo>
                  <a:pt x="263687" y="1083910"/>
                </a:lnTo>
                <a:lnTo>
                  <a:pt x="285020" y="1137406"/>
                </a:lnTo>
                <a:lnTo>
                  <a:pt x="296068" y="1166568"/>
                </a:lnTo>
                <a:lnTo>
                  <a:pt x="0" y="1166568"/>
                </a:lnTo>
                <a:lnTo>
                  <a:pt x="0" y="0"/>
                </a:lnTo>
                <a:close/>
              </a:path>
            </a:pathLst>
          </a:custGeom>
          <a:noFill/>
          <a:ln w="12700" cap="rnd" cmpd="sng" algn="ctr">
            <a:solidFill>
              <a:srgbClr val="00A2C4"/>
            </a:solidFill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322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6C4481D-69F0-45D3-8F1E-143FEC2D14DE}"/>
              </a:ext>
            </a:extLst>
          </p:cNvPr>
          <p:cNvSpPr/>
          <p:nvPr/>
        </p:nvSpPr>
        <p:spPr>
          <a:xfrm>
            <a:off x="5346202" y="3755343"/>
            <a:ext cx="3395793" cy="816657"/>
          </a:xfrm>
          <a:custGeom>
            <a:avLst/>
            <a:gdLst>
              <a:gd name="connsiteX0" fmla="*/ 4373793 w 4440652"/>
              <a:gd name="connsiteY0" fmla="*/ 0 h 1067936"/>
              <a:gd name="connsiteX1" fmla="*/ 4440652 w 4440652"/>
              <a:gd name="connsiteY1" fmla="*/ 131623 h 1067936"/>
              <a:gd name="connsiteX2" fmla="*/ 4382325 w 4440652"/>
              <a:gd name="connsiteY2" fmla="*/ 131623 h 1067936"/>
              <a:gd name="connsiteX3" fmla="*/ 4293395 w 4440652"/>
              <a:gd name="connsiteY3" fmla="*/ 325401 h 1067936"/>
              <a:gd name="connsiteX4" fmla="*/ 3916965 w 4440652"/>
              <a:gd name="connsiteY4" fmla="*/ 662897 h 1067936"/>
              <a:gd name="connsiteX5" fmla="*/ 3644354 w 4440652"/>
              <a:gd name="connsiteY5" fmla="*/ 800329 h 1067936"/>
              <a:gd name="connsiteX6" fmla="*/ 2164960 w 4440652"/>
              <a:gd name="connsiteY6" fmla="*/ 1067936 h 1067936"/>
              <a:gd name="connsiteX7" fmla="*/ 2113835 w 4440652"/>
              <a:gd name="connsiteY7" fmla="*/ 1067936 h 1067936"/>
              <a:gd name="connsiteX8" fmla="*/ 2113826 w 4440652"/>
              <a:gd name="connsiteY8" fmla="*/ 1067936 h 1067936"/>
              <a:gd name="connsiteX9" fmla="*/ 2113825 w 4440652"/>
              <a:gd name="connsiteY9" fmla="*/ 1067936 h 1067936"/>
              <a:gd name="connsiteX10" fmla="*/ 689719 w 4440652"/>
              <a:gd name="connsiteY10" fmla="*/ 799494 h 1067936"/>
              <a:gd name="connsiteX11" fmla="*/ 652756 w 4440652"/>
              <a:gd name="connsiteY11" fmla="*/ 777606 h 1067936"/>
              <a:gd name="connsiteX12" fmla="*/ 567863 w 4440652"/>
              <a:gd name="connsiteY12" fmla="*/ 729763 h 1067936"/>
              <a:gd name="connsiteX13" fmla="*/ 543386 w 4440652"/>
              <a:gd name="connsiteY13" fmla="*/ 712843 h 1067936"/>
              <a:gd name="connsiteX14" fmla="*/ 530023 w 4440652"/>
              <a:gd name="connsiteY14" fmla="*/ 704930 h 1067936"/>
              <a:gd name="connsiteX15" fmla="*/ 513360 w 4440652"/>
              <a:gd name="connsiteY15" fmla="*/ 692086 h 1067936"/>
              <a:gd name="connsiteX16" fmla="*/ 454328 w 4440652"/>
              <a:gd name="connsiteY16" fmla="*/ 651278 h 1067936"/>
              <a:gd name="connsiteX17" fmla="*/ 392673 w 4440652"/>
              <a:gd name="connsiteY17" fmla="*/ 599061 h 1067936"/>
              <a:gd name="connsiteX18" fmla="*/ 384587 w 4440652"/>
              <a:gd name="connsiteY18" fmla="*/ 592828 h 1067936"/>
              <a:gd name="connsiteX19" fmla="*/ 380709 w 4440652"/>
              <a:gd name="connsiteY19" fmla="*/ 588928 h 1067936"/>
              <a:gd name="connsiteX20" fmla="*/ 349633 w 4440652"/>
              <a:gd name="connsiteY20" fmla="*/ 562609 h 1067936"/>
              <a:gd name="connsiteX21" fmla="*/ 168068 w 4440652"/>
              <a:gd name="connsiteY21" fmla="*/ 352802 h 1067936"/>
              <a:gd name="connsiteX22" fmla="*/ 148310 w 4440652"/>
              <a:gd name="connsiteY22" fmla="*/ 321152 h 1067936"/>
              <a:gd name="connsiteX23" fmla="*/ 140932 w 4440652"/>
              <a:gd name="connsiteY23" fmla="*/ 311366 h 1067936"/>
              <a:gd name="connsiteX24" fmla="*/ 130024 w 4440652"/>
              <a:gd name="connsiteY24" fmla="*/ 291859 h 1067936"/>
              <a:gd name="connsiteX25" fmla="*/ 91848 w 4440652"/>
              <a:gd name="connsiteY25" fmla="*/ 230705 h 1067936"/>
              <a:gd name="connsiteX26" fmla="*/ 62531 w 4440652"/>
              <a:gd name="connsiteY26" fmla="*/ 171162 h 1067936"/>
              <a:gd name="connsiteX27" fmla="*/ 44929 w 4440652"/>
              <a:gd name="connsiteY27" fmla="*/ 139683 h 1067936"/>
              <a:gd name="connsiteX28" fmla="*/ 35967 w 4440652"/>
              <a:gd name="connsiteY28" fmla="*/ 117209 h 1067936"/>
              <a:gd name="connsiteX29" fmla="*/ 25772 w 4440652"/>
              <a:gd name="connsiteY29" fmla="*/ 96504 h 1067936"/>
              <a:gd name="connsiteX30" fmla="*/ 0 w 4440652"/>
              <a:gd name="connsiteY30" fmla="*/ 28475 h 1067936"/>
              <a:gd name="connsiteX31" fmla="*/ 49548 w 4440652"/>
              <a:gd name="connsiteY31" fmla="*/ 28475 h 1067936"/>
              <a:gd name="connsiteX32" fmla="*/ 70687 w 4440652"/>
              <a:gd name="connsiteY32" fmla="*/ 79949 h 1067936"/>
              <a:gd name="connsiteX33" fmla="*/ 125163 w 4440652"/>
              <a:gd name="connsiteY33" fmla="*/ 184457 h 1067936"/>
              <a:gd name="connsiteX34" fmla="*/ 150067 w 4440652"/>
              <a:gd name="connsiteY34" fmla="*/ 228321 h 1067936"/>
              <a:gd name="connsiteX35" fmla="*/ 242486 w 4440652"/>
              <a:gd name="connsiteY35" fmla="*/ 362802 h 1067936"/>
              <a:gd name="connsiteX36" fmla="*/ 1912610 w 4440652"/>
              <a:gd name="connsiteY36" fmla="*/ 1061345 h 1067936"/>
              <a:gd name="connsiteX37" fmla="*/ 2129629 w 4440652"/>
              <a:gd name="connsiteY37" fmla="*/ 1067586 h 1067936"/>
              <a:gd name="connsiteX38" fmla="*/ 2323012 w 4440652"/>
              <a:gd name="connsiteY38" fmla="*/ 1063296 h 1067936"/>
              <a:gd name="connsiteX39" fmla="*/ 2323038 w 4440652"/>
              <a:gd name="connsiteY39" fmla="*/ 1063295 h 1067936"/>
              <a:gd name="connsiteX40" fmla="*/ 2521031 w 4440652"/>
              <a:gd name="connsiteY40" fmla="*/ 1050047 h 1067936"/>
              <a:gd name="connsiteX41" fmla="*/ 2585358 w 4440652"/>
              <a:gd name="connsiteY41" fmla="*/ 1043090 h 1067936"/>
              <a:gd name="connsiteX42" fmla="*/ 2708855 w 4440652"/>
              <a:gd name="connsiteY42" fmla="*/ 1029200 h 1067936"/>
              <a:gd name="connsiteX43" fmla="*/ 3029279 w 4440652"/>
              <a:gd name="connsiteY43" fmla="*/ 973232 h 1067936"/>
              <a:gd name="connsiteX44" fmla="*/ 3068507 w 4440652"/>
              <a:gd name="connsiteY44" fmla="*/ 965025 h 1067936"/>
              <a:gd name="connsiteX45" fmla="*/ 3322120 w 4440652"/>
              <a:gd name="connsiteY45" fmla="*/ 895834 h 1067936"/>
              <a:gd name="connsiteX46" fmla="*/ 3495884 w 4440652"/>
              <a:gd name="connsiteY46" fmla="*/ 834619 h 1067936"/>
              <a:gd name="connsiteX47" fmla="*/ 3625866 w 4440652"/>
              <a:gd name="connsiteY47" fmla="*/ 783870 h 1067936"/>
              <a:gd name="connsiteX48" fmla="*/ 3777848 w 4440652"/>
              <a:gd name="connsiteY48" fmla="*/ 707251 h 1067936"/>
              <a:gd name="connsiteX49" fmla="*/ 3885419 w 4440652"/>
              <a:gd name="connsiteY49" fmla="*/ 648632 h 1067936"/>
              <a:gd name="connsiteX50" fmla="*/ 4012892 w 4440652"/>
              <a:gd name="connsiteY50" fmla="*/ 555802 h 1067936"/>
              <a:gd name="connsiteX51" fmla="*/ 4094026 w 4440652"/>
              <a:gd name="connsiteY51" fmla="*/ 492951 h 1067936"/>
              <a:gd name="connsiteX52" fmla="*/ 4195637 w 4440652"/>
              <a:gd name="connsiteY52" fmla="*/ 378099 h 1067936"/>
              <a:gd name="connsiteX53" fmla="*/ 4246679 w 4440652"/>
              <a:gd name="connsiteY53" fmla="*/ 317545 h 1067936"/>
              <a:gd name="connsiteX54" fmla="*/ 4254033 w 4440652"/>
              <a:gd name="connsiteY54" fmla="*/ 304472 h 1067936"/>
              <a:gd name="connsiteX55" fmla="*/ 4331189 w 4440652"/>
              <a:gd name="connsiteY55" fmla="*/ 131623 h 1067936"/>
              <a:gd name="connsiteX56" fmla="*/ 4272863 w 4440652"/>
              <a:gd name="connsiteY56" fmla="*/ 131623 h 1067936"/>
              <a:gd name="connsiteX57" fmla="*/ 4373793 w 4440652"/>
              <a:gd name="connsiteY57" fmla="*/ 0 h 106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440652" h="1067936">
                <a:moveTo>
                  <a:pt x="4373793" y="0"/>
                </a:moveTo>
                <a:lnTo>
                  <a:pt x="4440652" y="131623"/>
                </a:lnTo>
                <a:lnTo>
                  <a:pt x="4382325" y="131623"/>
                </a:lnTo>
                <a:cubicBezTo>
                  <a:pt x="4364953" y="198473"/>
                  <a:pt x="4334897" y="263240"/>
                  <a:pt x="4293395" y="325401"/>
                </a:cubicBezTo>
                <a:cubicBezTo>
                  <a:pt x="4210390" y="449722"/>
                  <a:pt x="4081605" y="563618"/>
                  <a:pt x="3916965" y="662897"/>
                </a:cubicBezTo>
                <a:cubicBezTo>
                  <a:pt x="3834645" y="712536"/>
                  <a:pt x="3743361" y="758522"/>
                  <a:pt x="3644354" y="800329"/>
                </a:cubicBezTo>
                <a:cubicBezTo>
                  <a:pt x="3248325" y="967557"/>
                  <a:pt x="2728726" y="1067936"/>
                  <a:pt x="2164960" y="1067936"/>
                </a:cubicBezTo>
                <a:lnTo>
                  <a:pt x="2113835" y="1067936"/>
                </a:lnTo>
                <a:lnTo>
                  <a:pt x="2113826" y="1067936"/>
                </a:lnTo>
                <a:lnTo>
                  <a:pt x="2113825" y="1067936"/>
                </a:lnTo>
                <a:cubicBezTo>
                  <a:pt x="1573938" y="1067936"/>
                  <a:pt x="1078121" y="1000585"/>
                  <a:pt x="689719" y="799494"/>
                </a:cubicBezTo>
                <a:lnTo>
                  <a:pt x="652756" y="777606"/>
                </a:lnTo>
                <a:lnTo>
                  <a:pt x="567863" y="729763"/>
                </a:lnTo>
                <a:lnTo>
                  <a:pt x="543386" y="712843"/>
                </a:lnTo>
                <a:lnTo>
                  <a:pt x="530023" y="704930"/>
                </a:lnTo>
                <a:lnTo>
                  <a:pt x="513360" y="692086"/>
                </a:lnTo>
                <a:lnTo>
                  <a:pt x="454328" y="651278"/>
                </a:lnTo>
                <a:lnTo>
                  <a:pt x="392673" y="599061"/>
                </a:lnTo>
                <a:lnTo>
                  <a:pt x="384587" y="592828"/>
                </a:lnTo>
                <a:lnTo>
                  <a:pt x="380709" y="588928"/>
                </a:lnTo>
                <a:lnTo>
                  <a:pt x="349633" y="562609"/>
                </a:lnTo>
                <a:cubicBezTo>
                  <a:pt x="282856" y="499995"/>
                  <a:pt x="222189" y="430273"/>
                  <a:pt x="168068" y="352802"/>
                </a:cubicBezTo>
                <a:lnTo>
                  <a:pt x="148310" y="321152"/>
                </a:lnTo>
                <a:lnTo>
                  <a:pt x="140932" y="311366"/>
                </a:lnTo>
                <a:lnTo>
                  <a:pt x="130024" y="291859"/>
                </a:lnTo>
                <a:lnTo>
                  <a:pt x="91848" y="230705"/>
                </a:lnTo>
                <a:lnTo>
                  <a:pt x="62531" y="171162"/>
                </a:lnTo>
                <a:lnTo>
                  <a:pt x="44929" y="139683"/>
                </a:lnTo>
                <a:lnTo>
                  <a:pt x="35967" y="117209"/>
                </a:lnTo>
                <a:lnTo>
                  <a:pt x="25772" y="96504"/>
                </a:lnTo>
                <a:lnTo>
                  <a:pt x="0" y="28475"/>
                </a:lnTo>
                <a:lnTo>
                  <a:pt x="49548" y="28475"/>
                </a:lnTo>
                <a:lnTo>
                  <a:pt x="70687" y="79949"/>
                </a:lnTo>
                <a:lnTo>
                  <a:pt x="125163" y="184457"/>
                </a:lnTo>
                <a:lnTo>
                  <a:pt x="150067" y="228321"/>
                </a:lnTo>
                <a:lnTo>
                  <a:pt x="242486" y="362802"/>
                </a:lnTo>
                <a:cubicBezTo>
                  <a:pt x="603981" y="825332"/>
                  <a:pt x="1212986" y="1024119"/>
                  <a:pt x="1912610" y="1061345"/>
                </a:cubicBezTo>
                <a:lnTo>
                  <a:pt x="2129629" y="1067586"/>
                </a:lnTo>
                <a:lnTo>
                  <a:pt x="2323012" y="1063296"/>
                </a:lnTo>
                <a:lnTo>
                  <a:pt x="2323038" y="1063295"/>
                </a:lnTo>
                <a:lnTo>
                  <a:pt x="2521031" y="1050047"/>
                </a:lnTo>
                <a:lnTo>
                  <a:pt x="2585358" y="1043090"/>
                </a:lnTo>
                <a:lnTo>
                  <a:pt x="2708855" y="1029200"/>
                </a:lnTo>
                <a:lnTo>
                  <a:pt x="3029279" y="973232"/>
                </a:lnTo>
                <a:lnTo>
                  <a:pt x="3068507" y="965025"/>
                </a:lnTo>
                <a:lnTo>
                  <a:pt x="3322120" y="895834"/>
                </a:lnTo>
                <a:lnTo>
                  <a:pt x="3495884" y="834619"/>
                </a:lnTo>
                <a:lnTo>
                  <a:pt x="3625866" y="783870"/>
                </a:lnTo>
                <a:lnTo>
                  <a:pt x="3777848" y="707251"/>
                </a:lnTo>
                <a:lnTo>
                  <a:pt x="3885419" y="648632"/>
                </a:lnTo>
                <a:lnTo>
                  <a:pt x="4012892" y="555802"/>
                </a:lnTo>
                <a:lnTo>
                  <a:pt x="4094026" y="492951"/>
                </a:lnTo>
                <a:lnTo>
                  <a:pt x="4195637" y="378099"/>
                </a:lnTo>
                <a:lnTo>
                  <a:pt x="4246679" y="317545"/>
                </a:lnTo>
                <a:lnTo>
                  <a:pt x="4254033" y="304472"/>
                </a:lnTo>
                <a:lnTo>
                  <a:pt x="4331189" y="131623"/>
                </a:lnTo>
                <a:lnTo>
                  <a:pt x="4272863" y="131623"/>
                </a:lnTo>
                <a:lnTo>
                  <a:pt x="4373793" y="0"/>
                </a:lnTo>
                <a:close/>
              </a:path>
            </a:pathLst>
          </a:custGeom>
          <a:solidFill>
            <a:srgbClr val="00A2C4"/>
          </a:solidFill>
          <a:ln w="12700" cap="rnd" cmpd="sng" algn="ctr">
            <a:solidFill>
              <a:srgbClr val="00A2C4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322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01375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590D3EB-D3CC-4A7B-AF55-68044E97D621}"/>
              </a:ext>
            </a:extLst>
          </p:cNvPr>
          <p:cNvSpPr/>
          <p:nvPr/>
        </p:nvSpPr>
        <p:spPr>
          <a:xfrm>
            <a:off x="7013344" y="1481079"/>
            <a:ext cx="1481986" cy="1761315"/>
          </a:xfrm>
          <a:custGeom>
            <a:avLst/>
            <a:gdLst>
              <a:gd name="connsiteX0" fmla="*/ 0 w 1937982"/>
              <a:gd name="connsiteY0" fmla="*/ 0 h 2303258"/>
              <a:gd name="connsiteX1" fmla="*/ 191983 w 1937982"/>
              <a:gd name="connsiteY1" fmla="*/ 31301 h 2303258"/>
              <a:gd name="connsiteX2" fmla="*/ 1924344 w 1937982"/>
              <a:gd name="connsiteY2" fmla="*/ 582635 h 2303258"/>
              <a:gd name="connsiteX3" fmla="*/ 1937982 w 1937982"/>
              <a:gd name="connsiteY3" fmla="*/ 589486 h 2303258"/>
              <a:gd name="connsiteX4" fmla="*/ 1937982 w 1937982"/>
              <a:gd name="connsiteY4" fmla="*/ 2303258 h 2303258"/>
              <a:gd name="connsiteX5" fmla="*/ 1886339 w 1937982"/>
              <a:gd name="connsiteY5" fmla="*/ 2268527 h 2303258"/>
              <a:gd name="connsiteX6" fmla="*/ 38512 w 1937982"/>
              <a:gd name="connsiteY6" fmla="*/ 1551603 h 2303258"/>
              <a:gd name="connsiteX7" fmla="*/ 0 w 1937982"/>
              <a:gd name="connsiteY7" fmla="*/ 1545254 h 2303258"/>
              <a:gd name="connsiteX8" fmla="*/ 0 w 1937982"/>
              <a:gd name="connsiteY8" fmla="*/ 0 h 230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7982" h="2303258">
                <a:moveTo>
                  <a:pt x="0" y="0"/>
                </a:moveTo>
                <a:lnTo>
                  <a:pt x="191983" y="31301"/>
                </a:lnTo>
                <a:cubicBezTo>
                  <a:pt x="818555" y="145179"/>
                  <a:pt x="1402717" y="333696"/>
                  <a:pt x="1924344" y="582635"/>
                </a:cubicBezTo>
                <a:lnTo>
                  <a:pt x="1937982" y="589486"/>
                </a:lnTo>
                <a:lnTo>
                  <a:pt x="1937982" y="2303258"/>
                </a:lnTo>
                <a:lnTo>
                  <a:pt x="1886339" y="2268527"/>
                </a:lnTo>
                <a:cubicBezTo>
                  <a:pt x="1376270" y="1941482"/>
                  <a:pt x="744586" y="1692413"/>
                  <a:pt x="38512" y="1551603"/>
                </a:cubicBezTo>
                <a:lnTo>
                  <a:pt x="0" y="1545254"/>
                </a:lnTo>
                <a:lnTo>
                  <a:pt x="0" y="0"/>
                </a:lnTo>
                <a:close/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 sz="1232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24EB5C7-AFFF-4FCC-9211-962AA2C79C40}"/>
              </a:ext>
            </a:extLst>
          </p:cNvPr>
          <p:cNvSpPr/>
          <p:nvPr/>
        </p:nvSpPr>
        <p:spPr>
          <a:xfrm>
            <a:off x="1921547" y="2928139"/>
            <a:ext cx="6897314" cy="4422416"/>
          </a:xfrm>
          <a:custGeom>
            <a:avLst/>
            <a:gdLst>
              <a:gd name="connsiteX0" fmla="*/ 4509782 w 9019564"/>
              <a:gd name="connsiteY0" fmla="*/ 0 h 5783160"/>
              <a:gd name="connsiteX1" fmla="*/ 5418660 w 9019564"/>
              <a:gd name="connsiteY1" fmla="*/ 58747 h 5783160"/>
              <a:gd name="connsiteX2" fmla="*/ 5812341 w 9019564"/>
              <a:gd name="connsiteY2" fmla="*/ 123651 h 5783160"/>
              <a:gd name="connsiteX3" fmla="*/ 5812341 w 9019564"/>
              <a:gd name="connsiteY3" fmla="*/ 911289 h 5783160"/>
              <a:gd name="connsiteX4" fmla="*/ 7750323 w 9019564"/>
              <a:gd name="connsiteY4" fmla="*/ 911289 h 5783160"/>
              <a:gd name="connsiteX5" fmla="*/ 7750323 w 9019564"/>
              <a:gd name="connsiteY5" fmla="*/ 881655 h 5783160"/>
              <a:gd name="connsiteX6" fmla="*/ 7848004 w 9019564"/>
              <a:gd name="connsiteY6" fmla="*/ 947347 h 5783160"/>
              <a:gd name="connsiteX7" fmla="*/ 9019564 w 9019564"/>
              <a:gd name="connsiteY7" fmla="*/ 2891580 h 5783160"/>
              <a:gd name="connsiteX8" fmla="*/ 4509782 w 9019564"/>
              <a:gd name="connsiteY8" fmla="*/ 5783160 h 5783160"/>
              <a:gd name="connsiteX9" fmla="*/ 0 w 9019564"/>
              <a:gd name="connsiteY9" fmla="*/ 2891580 h 5783160"/>
              <a:gd name="connsiteX10" fmla="*/ 4509782 w 9019564"/>
              <a:gd name="connsiteY10" fmla="*/ 0 h 578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19564" h="5783160">
                <a:moveTo>
                  <a:pt x="4509782" y="0"/>
                </a:moveTo>
                <a:cubicBezTo>
                  <a:pt x="4821118" y="0"/>
                  <a:pt x="5125084" y="20228"/>
                  <a:pt x="5418660" y="58747"/>
                </a:cubicBezTo>
                <a:lnTo>
                  <a:pt x="5812341" y="123651"/>
                </a:lnTo>
                <a:lnTo>
                  <a:pt x="5812341" y="911289"/>
                </a:lnTo>
                <a:lnTo>
                  <a:pt x="7750323" y="911289"/>
                </a:lnTo>
                <a:lnTo>
                  <a:pt x="7750323" y="881655"/>
                </a:lnTo>
                <a:lnTo>
                  <a:pt x="7848004" y="947347"/>
                </a:lnTo>
                <a:cubicBezTo>
                  <a:pt x="8575915" y="1460854"/>
                  <a:pt x="9019564" y="2142998"/>
                  <a:pt x="9019564" y="2891580"/>
                </a:cubicBezTo>
                <a:cubicBezTo>
                  <a:pt x="9019564" y="4488556"/>
                  <a:pt x="7000466" y="5783160"/>
                  <a:pt x="4509782" y="5783160"/>
                </a:cubicBezTo>
                <a:cubicBezTo>
                  <a:pt x="2019098" y="5783160"/>
                  <a:pt x="0" y="4488556"/>
                  <a:pt x="0" y="2891580"/>
                </a:cubicBezTo>
                <a:cubicBezTo>
                  <a:pt x="0" y="1294604"/>
                  <a:pt x="2019098" y="0"/>
                  <a:pt x="4509782" y="0"/>
                </a:cubicBezTo>
                <a:close/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 sz="1232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1BE569C-DB39-4402-A797-D3DCED43E5FD}"/>
              </a:ext>
            </a:extLst>
          </p:cNvPr>
          <p:cNvSpPr/>
          <p:nvPr/>
        </p:nvSpPr>
        <p:spPr>
          <a:xfrm>
            <a:off x="8495330" y="1270163"/>
            <a:ext cx="1481986" cy="523282"/>
          </a:xfrm>
          <a:custGeom>
            <a:avLst/>
            <a:gdLst>
              <a:gd name="connsiteX0" fmla="*/ 0 w 1937982"/>
              <a:gd name="connsiteY0" fmla="*/ 0 h 684292"/>
              <a:gd name="connsiteX1" fmla="*/ 1937982 w 1937982"/>
              <a:gd name="connsiteY1" fmla="*/ 0 h 684292"/>
              <a:gd name="connsiteX2" fmla="*/ 1937982 w 1937982"/>
              <a:gd name="connsiteY2" fmla="*/ 684292 h 684292"/>
              <a:gd name="connsiteX3" fmla="*/ 1924344 w 1937982"/>
              <a:gd name="connsiteY3" fmla="*/ 677441 h 684292"/>
              <a:gd name="connsiteX4" fmla="*/ 191983 w 1937982"/>
              <a:gd name="connsiteY4" fmla="*/ 126107 h 684292"/>
              <a:gd name="connsiteX5" fmla="*/ 0 w 1937982"/>
              <a:gd name="connsiteY5" fmla="*/ 94806 h 684292"/>
              <a:gd name="connsiteX6" fmla="*/ 0 w 1937982"/>
              <a:gd name="connsiteY6" fmla="*/ 0 h 68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982" h="684292">
                <a:moveTo>
                  <a:pt x="0" y="0"/>
                </a:moveTo>
                <a:lnTo>
                  <a:pt x="1937982" y="0"/>
                </a:lnTo>
                <a:lnTo>
                  <a:pt x="1937982" y="684292"/>
                </a:lnTo>
                <a:lnTo>
                  <a:pt x="1924344" y="677441"/>
                </a:lnTo>
                <a:cubicBezTo>
                  <a:pt x="1402717" y="428502"/>
                  <a:pt x="818555" y="239985"/>
                  <a:pt x="191983" y="126107"/>
                </a:cubicBezTo>
                <a:lnTo>
                  <a:pt x="0" y="94806"/>
                </a:lnTo>
                <a:lnTo>
                  <a:pt x="0" y="0"/>
                </a:lnTo>
                <a:close/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 sz="1232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69F191E-2F4E-400E-B306-7923E8FC78FC}"/>
              </a:ext>
            </a:extLst>
          </p:cNvPr>
          <p:cNvSpPr/>
          <p:nvPr/>
        </p:nvSpPr>
        <p:spPr>
          <a:xfrm>
            <a:off x="917763" y="3828815"/>
            <a:ext cx="8569036" cy="6053179"/>
          </a:xfrm>
          <a:custGeom>
            <a:avLst/>
            <a:gdLst>
              <a:gd name="connsiteX0" fmla="*/ 5602831 w 11205662"/>
              <a:gd name="connsiteY0" fmla="*/ 0 h 7915696"/>
              <a:gd name="connsiteX1" fmla="*/ 6731997 w 11205662"/>
              <a:gd name="connsiteY1" fmla="*/ 80409 h 7915696"/>
              <a:gd name="connsiteX2" fmla="*/ 6811083 w 11205662"/>
              <a:gd name="connsiteY2" fmla="*/ 93303 h 7915696"/>
              <a:gd name="connsiteX3" fmla="*/ 6811083 w 11205662"/>
              <a:gd name="connsiteY3" fmla="*/ 1638557 h 7915696"/>
              <a:gd name="connsiteX4" fmla="*/ 6417402 w 11205662"/>
              <a:gd name="connsiteY4" fmla="*/ 1573653 h 7915696"/>
              <a:gd name="connsiteX5" fmla="*/ 5508524 w 11205662"/>
              <a:gd name="connsiteY5" fmla="*/ 1514906 h 7915696"/>
              <a:gd name="connsiteX6" fmla="*/ 998742 w 11205662"/>
              <a:gd name="connsiteY6" fmla="*/ 4406486 h 7915696"/>
              <a:gd name="connsiteX7" fmla="*/ 5508524 w 11205662"/>
              <a:gd name="connsiteY7" fmla="*/ 7298066 h 7915696"/>
              <a:gd name="connsiteX8" fmla="*/ 10018306 w 11205662"/>
              <a:gd name="connsiteY8" fmla="*/ 4406486 h 7915696"/>
              <a:gd name="connsiteX9" fmla="*/ 8846746 w 11205662"/>
              <a:gd name="connsiteY9" fmla="*/ 2462253 h 7915696"/>
              <a:gd name="connsiteX10" fmla="*/ 8749065 w 11205662"/>
              <a:gd name="connsiteY10" fmla="*/ 2396561 h 7915696"/>
              <a:gd name="connsiteX11" fmla="*/ 8749065 w 11205662"/>
              <a:gd name="connsiteY11" fmla="*/ 682789 h 7915696"/>
              <a:gd name="connsiteX12" fmla="*/ 8955094 w 11205662"/>
              <a:gd name="connsiteY12" fmla="*/ 786284 h 7915696"/>
              <a:gd name="connsiteX13" fmla="*/ 11205662 w 11205662"/>
              <a:gd name="connsiteY13" fmla="*/ 3957848 h 7915696"/>
              <a:gd name="connsiteX14" fmla="*/ 5602831 w 11205662"/>
              <a:gd name="connsiteY14" fmla="*/ 7915696 h 7915696"/>
              <a:gd name="connsiteX15" fmla="*/ 0 w 11205662"/>
              <a:gd name="connsiteY15" fmla="*/ 3957848 h 7915696"/>
              <a:gd name="connsiteX16" fmla="*/ 5602831 w 11205662"/>
              <a:gd name="connsiteY16" fmla="*/ 0 h 791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05662" h="7915696">
                <a:moveTo>
                  <a:pt x="5602831" y="0"/>
                </a:moveTo>
                <a:cubicBezTo>
                  <a:pt x="5989626" y="0"/>
                  <a:pt x="6367266" y="27687"/>
                  <a:pt x="6731997" y="80409"/>
                </a:cubicBezTo>
                <a:lnTo>
                  <a:pt x="6811083" y="93303"/>
                </a:lnTo>
                <a:lnTo>
                  <a:pt x="6811083" y="1638557"/>
                </a:lnTo>
                <a:lnTo>
                  <a:pt x="6417402" y="1573653"/>
                </a:lnTo>
                <a:cubicBezTo>
                  <a:pt x="6123826" y="1535134"/>
                  <a:pt x="5819860" y="1514906"/>
                  <a:pt x="5508524" y="1514906"/>
                </a:cubicBezTo>
                <a:cubicBezTo>
                  <a:pt x="3017840" y="1514906"/>
                  <a:pt x="998742" y="2809510"/>
                  <a:pt x="998742" y="4406486"/>
                </a:cubicBezTo>
                <a:cubicBezTo>
                  <a:pt x="998742" y="6003462"/>
                  <a:pt x="3017840" y="7298066"/>
                  <a:pt x="5508524" y="7298066"/>
                </a:cubicBezTo>
                <a:cubicBezTo>
                  <a:pt x="7999208" y="7298066"/>
                  <a:pt x="10018306" y="6003462"/>
                  <a:pt x="10018306" y="4406486"/>
                </a:cubicBezTo>
                <a:cubicBezTo>
                  <a:pt x="10018306" y="3657904"/>
                  <a:pt x="9574657" y="2975760"/>
                  <a:pt x="8846746" y="2462253"/>
                </a:cubicBezTo>
                <a:lnTo>
                  <a:pt x="8749065" y="2396561"/>
                </a:lnTo>
                <a:lnTo>
                  <a:pt x="8749065" y="682789"/>
                </a:lnTo>
                <a:lnTo>
                  <a:pt x="8955094" y="786284"/>
                </a:lnTo>
                <a:cubicBezTo>
                  <a:pt x="10321327" y="1508046"/>
                  <a:pt x="11205662" y="2659994"/>
                  <a:pt x="11205662" y="3957848"/>
                </a:cubicBezTo>
                <a:cubicBezTo>
                  <a:pt x="11205662" y="6143707"/>
                  <a:pt x="8697189" y="7915696"/>
                  <a:pt x="5602831" y="7915696"/>
                </a:cubicBezTo>
                <a:cubicBezTo>
                  <a:pt x="2508473" y="7915696"/>
                  <a:pt x="0" y="6143707"/>
                  <a:pt x="0" y="3957848"/>
                </a:cubicBezTo>
                <a:cubicBezTo>
                  <a:pt x="0" y="1771989"/>
                  <a:pt x="2508473" y="0"/>
                  <a:pt x="5602831" y="0"/>
                </a:cubicBezTo>
                <a:close/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 sz="1232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CAB1D4E-3175-4D7E-B733-F1AE7D7F73EA}"/>
              </a:ext>
            </a:extLst>
          </p:cNvPr>
          <p:cNvSpPr/>
          <p:nvPr/>
        </p:nvSpPr>
        <p:spPr>
          <a:xfrm>
            <a:off x="5996396" y="3314893"/>
            <a:ext cx="1481986" cy="602311"/>
          </a:xfrm>
          <a:custGeom>
            <a:avLst/>
            <a:gdLst>
              <a:gd name="connsiteX0" fmla="*/ 0 w 1937982"/>
              <a:gd name="connsiteY0" fmla="*/ 0 h 787638"/>
              <a:gd name="connsiteX1" fmla="*/ 38512 w 1937982"/>
              <a:gd name="connsiteY1" fmla="*/ 6349 h 787638"/>
              <a:gd name="connsiteX2" fmla="*/ 1886339 w 1937982"/>
              <a:gd name="connsiteY2" fmla="*/ 723273 h 787638"/>
              <a:gd name="connsiteX3" fmla="*/ 1937982 w 1937982"/>
              <a:gd name="connsiteY3" fmla="*/ 758004 h 787638"/>
              <a:gd name="connsiteX4" fmla="*/ 1937982 w 1937982"/>
              <a:gd name="connsiteY4" fmla="*/ 787638 h 787638"/>
              <a:gd name="connsiteX5" fmla="*/ 0 w 1937982"/>
              <a:gd name="connsiteY5" fmla="*/ 787638 h 787638"/>
              <a:gd name="connsiteX6" fmla="*/ 0 w 1937982"/>
              <a:gd name="connsiteY6" fmla="*/ 0 h 787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982" h="787638">
                <a:moveTo>
                  <a:pt x="0" y="0"/>
                </a:moveTo>
                <a:lnTo>
                  <a:pt x="38512" y="6349"/>
                </a:lnTo>
                <a:cubicBezTo>
                  <a:pt x="744586" y="147159"/>
                  <a:pt x="1376270" y="396228"/>
                  <a:pt x="1886339" y="723273"/>
                </a:cubicBezTo>
                <a:lnTo>
                  <a:pt x="1937982" y="758004"/>
                </a:lnTo>
                <a:lnTo>
                  <a:pt x="1937982" y="787638"/>
                </a:lnTo>
                <a:lnTo>
                  <a:pt x="0" y="787638"/>
                </a:lnTo>
                <a:lnTo>
                  <a:pt x="0" y="0"/>
                </a:lnTo>
                <a:close/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 sz="1232"/>
          </a:p>
        </p:txBody>
      </p:sp>
    </p:spTree>
    <p:extLst>
      <p:ext uri="{BB962C8B-B14F-4D97-AF65-F5344CB8AC3E}">
        <p14:creationId xmlns:p14="http://schemas.microsoft.com/office/powerpoint/2010/main" val="2301212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5E280D3-9F6C-4455-9A87-40AD92037AC8}"/>
              </a:ext>
            </a:extLst>
          </p:cNvPr>
          <p:cNvSpPr/>
          <p:nvPr/>
        </p:nvSpPr>
        <p:spPr>
          <a:xfrm>
            <a:off x="5323214" y="2481999"/>
            <a:ext cx="116887" cy="2395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AB95CA-9ACE-4A46-9448-333C47C0481D}"/>
              </a:ext>
            </a:extLst>
          </p:cNvPr>
          <p:cNvSpPr/>
          <p:nvPr/>
        </p:nvSpPr>
        <p:spPr>
          <a:xfrm>
            <a:off x="3489675" y="960697"/>
            <a:ext cx="116887" cy="2395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D48FA9-D244-40CA-80EF-221EEDF8EB3C}"/>
              </a:ext>
            </a:extLst>
          </p:cNvPr>
          <p:cNvSpPr/>
          <p:nvPr/>
        </p:nvSpPr>
        <p:spPr>
          <a:xfrm>
            <a:off x="7226369" y="960698"/>
            <a:ext cx="116887" cy="2395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A86A08-972D-4A69-B0EB-A4ACCA9621B7}"/>
              </a:ext>
            </a:extLst>
          </p:cNvPr>
          <p:cNvSpPr/>
          <p:nvPr/>
        </p:nvSpPr>
        <p:spPr>
          <a:xfrm>
            <a:off x="7221855" y="4029918"/>
            <a:ext cx="116887" cy="2395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ED1736-42D1-41F1-898D-95C6A6390352}"/>
              </a:ext>
            </a:extLst>
          </p:cNvPr>
          <p:cNvSpPr/>
          <p:nvPr/>
        </p:nvSpPr>
        <p:spPr>
          <a:xfrm>
            <a:off x="3485338" y="4029917"/>
            <a:ext cx="116887" cy="2395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2FAE74C-BE3B-4D89-BBD2-1F130D279D4B}"/>
              </a:ext>
            </a:extLst>
          </p:cNvPr>
          <p:cNvSpPr>
            <a:spLocks noChangeAspect="1"/>
          </p:cNvSpPr>
          <p:nvPr/>
        </p:nvSpPr>
        <p:spPr>
          <a:xfrm>
            <a:off x="4487472" y="2458849"/>
            <a:ext cx="1849314" cy="2468879"/>
          </a:xfrm>
          <a:custGeom>
            <a:avLst/>
            <a:gdLst>
              <a:gd name="connsiteX0" fmla="*/ 600918 w 2280212"/>
              <a:gd name="connsiteY0" fmla="*/ 0 h 3044141"/>
              <a:gd name="connsiteX1" fmla="*/ 1681223 w 2280212"/>
              <a:gd name="connsiteY1" fmla="*/ 0 h 3044141"/>
              <a:gd name="connsiteX2" fmla="*/ 2271531 w 2280212"/>
              <a:gd name="connsiteY2" fmla="*/ 1180616 h 3044141"/>
              <a:gd name="connsiteX3" fmla="*/ 2280212 w 2280212"/>
              <a:gd name="connsiteY3" fmla="*/ 1180616 h 3044141"/>
              <a:gd name="connsiteX4" fmla="*/ 2280212 w 2280212"/>
              <a:gd name="connsiteY4" fmla="*/ 1853879 h 3044141"/>
              <a:gd name="connsiteX5" fmla="*/ 2271531 w 2280212"/>
              <a:gd name="connsiteY5" fmla="*/ 1853879 h 3044141"/>
              <a:gd name="connsiteX6" fmla="*/ 1676400 w 2280212"/>
              <a:gd name="connsiteY6" fmla="*/ 3044141 h 3044141"/>
              <a:gd name="connsiteX7" fmla="*/ 605741 w 2280212"/>
              <a:gd name="connsiteY7" fmla="*/ 3044141 h 3044141"/>
              <a:gd name="connsiteX8" fmla="*/ 10609 w 2280212"/>
              <a:gd name="connsiteY8" fmla="*/ 1853879 h 3044141"/>
              <a:gd name="connsiteX9" fmla="*/ 0 w 2280212"/>
              <a:gd name="connsiteY9" fmla="*/ 1853879 h 3044141"/>
              <a:gd name="connsiteX10" fmla="*/ 0 w 2280212"/>
              <a:gd name="connsiteY10" fmla="*/ 1180616 h 3044141"/>
              <a:gd name="connsiteX11" fmla="*/ 10609 w 2280212"/>
              <a:gd name="connsiteY11" fmla="*/ 1180616 h 3044141"/>
              <a:gd name="connsiteX12" fmla="*/ 600918 w 2280212"/>
              <a:gd name="connsiteY12" fmla="*/ 0 h 304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0212" h="3044141">
                <a:moveTo>
                  <a:pt x="600918" y="0"/>
                </a:moveTo>
                <a:lnTo>
                  <a:pt x="1681223" y="0"/>
                </a:lnTo>
                <a:lnTo>
                  <a:pt x="2271531" y="1180616"/>
                </a:lnTo>
                <a:lnTo>
                  <a:pt x="2280212" y="1180616"/>
                </a:lnTo>
                <a:lnTo>
                  <a:pt x="2280212" y="1853879"/>
                </a:lnTo>
                <a:lnTo>
                  <a:pt x="2271531" y="1853879"/>
                </a:lnTo>
                <a:lnTo>
                  <a:pt x="1676400" y="3044141"/>
                </a:lnTo>
                <a:lnTo>
                  <a:pt x="605741" y="3044141"/>
                </a:lnTo>
                <a:lnTo>
                  <a:pt x="10609" y="1853879"/>
                </a:lnTo>
                <a:lnTo>
                  <a:pt x="0" y="1853879"/>
                </a:lnTo>
                <a:lnTo>
                  <a:pt x="0" y="1180616"/>
                </a:lnTo>
                <a:lnTo>
                  <a:pt x="10609" y="1180616"/>
                </a:lnTo>
                <a:lnTo>
                  <a:pt x="600918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E" sz="3000"/>
              <a:t>Empathise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B7AD15-0C88-45AF-B879-FDA40CFF1A06}"/>
              </a:ext>
            </a:extLst>
          </p:cNvPr>
          <p:cNvCxnSpPr>
            <a:cxnSpLocks/>
            <a:stCxn id="15" idx="0"/>
            <a:endCxn id="4" idx="3"/>
          </p:cNvCxnSpPr>
          <p:nvPr/>
        </p:nvCxnSpPr>
        <p:spPr>
          <a:xfrm rot="5400000" flipH="1" flipV="1">
            <a:off x="5500969" y="2039368"/>
            <a:ext cx="323321" cy="561942"/>
          </a:xfrm>
          <a:prstGeom prst="curvedConnector2">
            <a:avLst/>
          </a:prstGeom>
          <a:ln w="412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6">
            <a:extLst>
              <a:ext uri="{FF2B5EF4-FFF2-40B4-BE49-F238E27FC236}">
                <a16:creationId xmlns:a16="http://schemas.microsoft.com/office/drawing/2014/main" id="{42E4AAE2-5523-4BC4-9D16-2E817693A411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 rot="5400000">
            <a:off x="4956189" y="4802429"/>
            <a:ext cx="349939" cy="501000"/>
          </a:xfrm>
          <a:prstGeom prst="curvedConnector2">
            <a:avLst/>
          </a:prstGeom>
          <a:ln w="412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A3E7B1-614C-40F6-89D9-95E10BA1286B}"/>
              </a:ext>
            </a:extLst>
          </p:cNvPr>
          <p:cNvCxnSpPr>
            <a:stCxn id="7" idx="0"/>
            <a:endCxn id="4" idx="3"/>
          </p:cNvCxnSpPr>
          <p:nvPr/>
        </p:nvCxnSpPr>
        <p:spPr>
          <a:xfrm>
            <a:off x="4880658" y="2158678"/>
            <a:ext cx="1062942" cy="0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3174B3-6355-4D78-9DC7-E947C13CCC31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flipH="1">
            <a:off x="7280299" y="3356659"/>
            <a:ext cx="4514" cy="673259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44D88A-ADDB-4161-B270-6D421C51CCE2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4880658" y="5227899"/>
            <a:ext cx="1062942" cy="0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A444480-381D-470B-9C46-2955DEC425E5}"/>
              </a:ext>
            </a:extLst>
          </p:cNvPr>
          <p:cNvCxnSpPr>
            <a:cxnSpLocks/>
            <a:stCxn id="28" idx="0"/>
            <a:endCxn id="29" idx="2"/>
          </p:cNvCxnSpPr>
          <p:nvPr/>
        </p:nvCxnSpPr>
        <p:spPr>
          <a:xfrm flipV="1">
            <a:off x="3543782" y="3356658"/>
            <a:ext cx="4337" cy="673259"/>
          </a:xfrm>
          <a:prstGeom prst="straightConnector1">
            <a:avLst/>
          </a:prstGeom>
          <a:ln w="412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Hexagon 6">
            <a:extLst>
              <a:ext uri="{FF2B5EF4-FFF2-40B4-BE49-F238E27FC236}">
                <a16:creationId xmlns:a16="http://schemas.microsoft.com/office/drawing/2014/main" id="{6DD2366D-B5D6-4F9C-A1AD-77EE04CEF9EC}"/>
              </a:ext>
            </a:extLst>
          </p:cNvPr>
          <p:cNvSpPr/>
          <p:nvPr/>
        </p:nvSpPr>
        <p:spPr>
          <a:xfrm>
            <a:off x="2206906" y="960698"/>
            <a:ext cx="2673752" cy="2395960"/>
          </a:xfrm>
          <a:prstGeom prst="hex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3200"/>
              <a:t>Test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5A0C8040-9BB5-4A32-BA31-AE8BB215A891}"/>
              </a:ext>
            </a:extLst>
          </p:cNvPr>
          <p:cNvSpPr/>
          <p:nvPr/>
        </p:nvSpPr>
        <p:spPr>
          <a:xfrm>
            <a:off x="2206906" y="4029919"/>
            <a:ext cx="2673752" cy="2395960"/>
          </a:xfrm>
          <a:prstGeom prst="hex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3200"/>
              <a:t>Prototype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AFE27B00-DB9A-4CD0-920A-383E8F7364B6}"/>
              </a:ext>
            </a:extLst>
          </p:cNvPr>
          <p:cNvSpPr/>
          <p:nvPr/>
        </p:nvSpPr>
        <p:spPr>
          <a:xfrm>
            <a:off x="5943600" y="4029919"/>
            <a:ext cx="2673752" cy="2395960"/>
          </a:xfrm>
          <a:prstGeom prst="hex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3200"/>
              <a:t>Ideate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06E7D1BD-8D68-4424-8EE0-8E95B35C4AA4}"/>
              </a:ext>
            </a:extLst>
          </p:cNvPr>
          <p:cNvSpPr/>
          <p:nvPr/>
        </p:nvSpPr>
        <p:spPr>
          <a:xfrm>
            <a:off x="5943600" y="960698"/>
            <a:ext cx="2673752" cy="2395960"/>
          </a:xfrm>
          <a:prstGeom prst="hex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3200"/>
              <a:t>Define</a:t>
            </a:r>
          </a:p>
        </p:txBody>
      </p:sp>
    </p:spTree>
    <p:extLst>
      <p:ext uri="{BB962C8B-B14F-4D97-AF65-F5344CB8AC3E}">
        <p14:creationId xmlns:p14="http://schemas.microsoft.com/office/powerpoint/2010/main" val="834120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6C670E73-0350-46AC-8E81-B07AAF6E75BD}"/>
              </a:ext>
            </a:extLst>
          </p:cNvPr>
          <p:cNvSpPr/>
          <p:nvPr/>
        </p:nvSpPr>
        <p:spPr>
          <a:xfrm>
            <a:off x="3373097" y="3737360"/>
            <a:ext cx="5301107" cy="279698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ACEAE3DE-1CE6-433D-922C-616BDA2036E6}"/>
              </a:ext>
            </a:extLst>
          </p:cNvPr>
          <p:cNvSpPr/>
          <p:nvPr/>
        </p:nvSpPr>
        <p:spPr>
          <a:xfrm rot="18866360">
            <a:off x="3364346" y="4383474"/>
            <a:ext cx="702373" cy="177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303310F9-D899-4750-8C25-07E4DDD5F5D3}"/>
              </a:ext>
            </a:extLst>
          </p:cNvPr>
          <p:cNvSpPr/>
          <p:nvPr/>
        </p:nvSpPr>
        <p:spPr>
          <a:xfrm>
            <a:off x="2568613" y="2568187"/>
            <a:ext cx="6897313" cy="4422416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D8F4B5A8-40D2-4528-9357-C1EC07CA679D}"/>
              </a:ext>
            </a:extLst>
          </p:cNvPr>
          <p:cNvSpPr/>
          <p:nvPr/>
        </p:nvSpPr>
        <p:spPr>
          <a:xfrm rot="18866360">
            <a:off x="2883257" y="3505859"/>
            <a:ext cx="702373" cy="177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A4BA130-4C64-4A12-A628-8C374B47D9AE}"/>
              </a:ext>
            </a:extLst>
          </p:cNvPr>
          <p:cNvSpPr/>
          <p:nvPr/>
        </p:nvSpPr>
        <p:spPr>
          <a:xfrm>
            <a:off x="1804869" y="1409730"/>
            <a:ext cx="8569036" cy="6053179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E7F624-F070-4B6B-8488-E60FBB840A8D}"/>
              </a:ext>
            </a:extLst>
          </p:cNvPr>
          <p:cNvSpPr/>
          <p:nvPr/>
        </p:nvSpPr>
        <p:spPr>
          <a:xfrm rot="18866360">
            <a:off x="2338871" y="2596730"/>
            <a:ext cx="702373" cy="177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116AD-97BE-465F-88C2-45956344255C}"/>
              </a:ext>
            </a:extLst>
          </p:cNvPr>
          <p:cNvSpPr txBox="1"/>
          <p:nvPr/>
        </p:nvSpPr>
        <p:spPr>
          <a:xfrm>
            <a:off x="3658603" y="4958490"/>
            <a:ext cx="93680" cy="16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62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20F4357-E255-4E2E-8810-56F65719F6BD}"/>
              </a:ext>
            </a:extLst>
          </p:cNvPr>
          <p:cNvSpPr/>
          <p:nvPr/>
        </p:nvSpPr>
        <p:spPr>
          <a:xfrm rot="1261158">
            <a:off x="3684145" y="3610189"/>
            <a:ext cx="104887" cy="39300"/>
          </a:xfrm>
          <a:prstGeom prst="rect">
            <a:avLst/>
          </a:prstGeom>
          <a:noFill/>
          <a:ln w="12700">
            <a:solidFill>
              <a:srgbClr val="92D05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D7EEC4F-7F0E-4CC4-A883-7A85295CF39A}"/>
              </a:ext>
            </a:extLst>
          </p:cNvPr>
          <p:cNvSpPr/>
          <p:nvPr/>
        </p:nvSpPr>
        <p:spPr>
          <a:xfrm>
            <a:off x="156548" y="585248"/>
            <a:ext cx="11490611" cy="723251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A609AC-6CEF-441A-ADC8-8DFE9251FB5E}"/>
              </a:ext>
            </a:extLst>
          </p:cNvPr>
          <p:cNvSpPr/>
          <p:nvPr/>
        </p:nvSpPr>
        <p:spPr>
          <a:xfrm>
            <a:off x="5283336" y="4514077"/>
            <a:ext cx="1252383" cy="119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52468C3-6278-4CB3-B5FB-B01AEE675EA1}"/>
              </a:ext>
            </a:extLst>
          </p:cNvPr>
          <p:cNvCxnSpPr>
            <a:cxnSpLocks/>
          </p:cNvCxnSpPr>
          <p:nvPr/>
        </p:nvCxnSpPr>
        <p:spPr>
          <a:xfrm flipV="1">
            <a:off x="4439262" y="5448667"/>
            <a:ext cx="4448575" cy="264097"/>
          </a:xfrm>
          <a:prstGeom prst="bentConnector3">
            <a:avLst>
              <a:gd name="adj1" fmla="val 99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5922F33A-87F1-417C-AB6D-5981300C2FB0}"/>
              </a:ext>
            </a:extLst>
          </p:cNvPr>
          <p:cNvSpPr/>
          <p:nvPr/>
        </p:nvSpPr>
        <p:spPr>
          <a:xfrm>
            <a:off x="8002224" y="4425709"/>
            <a:ext cx="1989210" cy="1033394"/>
          </a:xfrm>
          <a:prstGeom prst="cub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DFB0F1-4283-484D-99E4-407B537A4435}"/>
              </a:ext>
            </a:extLst>
          </p:cNvPr>
          <p:cNvGrpSpPr/>
          <p:nvPr/>
        </p:nvGrpSpPr>
        <p:grpSpPr>
          <a:xfrm>
            <a:off x="2674876" y="3186434"/>
            <a:ext cx="956755" cy="1109308"/>
            <a:chOff x="4556997" y="4301989"/>
            <a:chExt cx="914400" cy="1188720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51C545B6-D41E-4081-805F-E1ED240260C6}"/>
                </a:ext>
              </a:extLst>
            </p:cNvPr>
            <p:cNvGrpSpPr/>
            <p:nvPr/>
          </p:nvGrpSpPr>
          <p:grpSpPr>
            <a:xfrm>
              <a:off x="4590205" y="4321726"/>
              <a:ext cx="842422" cy="1051362"/>
              <a:chOff x="4061202" y="2055420"/>
              <a:chExt cx="741723" cy="1051362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BD2A33B3-E6CE-4036-8405-19DA6531A01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221527">
                <a:off x="4312105" y="2055420"/>
                <a:ext cx="466601" cy="544667"/>
                <a:chOff x="2324784" y="2078409"/>
                <a:chExt cx="784280" cy="915498"/>
              </a:xfrm>
            </p:grpSpPr>
            <p:sp>
              <p:nvSpPr>
                <p:cNvPr id="141" name="Feature 1/3">
                  <a:extLst>
                    <a:ext uri="{FF2B5EF4-FFF2-40B4-BE49-F238E27FC236}">
                      <a16:creationId xmlns:a16="http://schemas.microsoft.com/office/drawing/2014/main" id="{B97021B7-E8E7-4156-8199-BDB0594B7B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24784" y="2078409"/>
                  <a:ext cx="784280" cy="789760"/>
                </a:xfrm>
                <a:prstGeom prst="ellipse">
                  <a:avLst/>
                </a:prstGeom>
                <a:solidFill>
                  <a:srgbClr val="00A2C4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18678">
                    <a:defRPr/>
                  </a:pPr>
                  <a:endParaRPr lang="en-GB" sz="279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0AADC9E6-849F-49B0-8C23-A0DE6891B8A2}"/>
                    </a:ext>
                  </a:extLst>
                </p:cNvPr>
                <p:cNvSpPr txBox="1"/>
                <p:nvPr/>
              </p:nvSpPr>
              <p:spPr>
                <a:xfrm>
                  <a:off x="2365705" y="2176114"/>
                  <a:ext cx="696024" cy="8177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prstTxWarp prst="textArchUp">
                    <a:avLst/>
                  </a:prstTxWarp>
                  <a:spAutoFit/>
                </a:bodyPr>
                <a:lstStyle/>
                <a:p>
                  <a:pPr algn="ctr" defTabSz="318678">
                    <a:defRPr/>
                  </a:pPr>
                  <a:r>
                    <a:rPr lang="en-US" sz="600" b="1" kern="0">
                      <a:solidFill>
                        <a:srgbClr val="FFFFFF"/>
                      </a:solidFill>
                      <a:latin typeface="Verdana"/>
                    </a:rPr>
                    <a:t>Program  Epic</a:t>
                  </a:r>
                </a:p>
              </p:txBody>
            </p:sp>
          </p:grpSp>
          <p:grpSp>
            <p:nvGrpSpPr>
              <p:cNvPr id="132" name="PROGRAM BACKLOG FUNNEL OBJECTS">
                <a:extLst>
                  <a:ext uri="{FF2B5EF4-FFF2-40B4-BE49-F238E27FC236}">
                    <a16:creationId xmlns:a16="http://schemas.microsoft.com/office/drawing/2014/main" id="{F87116F6-DB42-4A26-BA2D-2DF339DA637D}"/>
                  </a:ext>
                </a:extLst>
              </p:cNvPr>
              <p:cNvGrpSpPr/>
              <p:nvPr/>
            </p:nvGrpSpPr>
            <p:grpSpPr>
              <a:xfrm>
                <a:off x="4061202" y="2150097"/>
                <a:ext cx="741723" cy="956685"/>
                <a:chOff x="2581974" y="1997549"/>
                <a:chExt cx="1160555" cy="1614640"/>
              </a:xfrm>
            </p:grpSpPr>
            <p:sp>
              <p:nvSpPr>
                <p:cNvPr id="133" name="Circle 4/4">
                  <a:extLst>
                    <a:ext uri="{FF2B5EF4-FFF2-40B4-BE49-F238E27FC236}">
                      <a16:creationId xmlns:a16="http://schemas.microsoft.com/office/drawing/2014/main" id="{74A3E2AA-DD67-492C-837C-74B2CFADDFD2}"/>
                    </a:ext>
                  </a:extLst>
                </p:cNvPr>
                <p:cNvSpPr/>
                <p:nvPr/>
              </p:nvSpPr>
              <p:spPr>
                <a:xfrm>
                  <a:off x="3125467" y="3468189"/>
                  <a:ext cx="144000" cy="144000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endParaRPr lang="en-GB" sz="775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  <p:sp>
              <p:nvSpPr>
                <p:cNvPr id="134" name="Circle 3/4">
                  <a:extLst>
                    <a:ext uri="{FF2B5EF4-FFF2-40B4-BE49-F238E27FC236}">
                      <a16:creationId xmlns:a16="http://schemas.microsoft.com/office/drawing/2014/main" id="{EEC0801D-0612-43DA-85CF-899E9E534759}"/>
                    </a:ext>
                  </a:extLst>
                </p:cNvPr>
                <p:cNvSpPr/>
                <p:nvPr/>
              </p:nvSpPr>
              <p:spPr>
                <a:xfrm>
                  <a:off x="3070608" y="3332764"/>
                  <a:ext cx="144000" cy="144000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endParaRPr lang="en-GB" sz="775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  <p:sp>
              <p:nvSpPr>
                <p:cNvPr id="135" name="Circle 2/4">
                  <a:extLst>
                    <a:ext uri="{FF2B5EF4-FFF2-40B4-BE49-F238E27FC236}">
                      <a16:creationId xmlns:a16="http://schemas.microsoft.com/office/drawing/2014/main" id="{46740B50-9042-4284-B83B-ECC99C71FDD2}"/>
                    </a:ext>
                  </a:extLst>
                </p:cNvPr>
                <p:cNvSpPr/>
                <p:nvPr/>
              </p:nvSpPr>
              <p:spPr>
                <a:xfrm>
                  <a:off x="3059334" y="3045207"/>
                  <a:ext cx="144000" cy="144000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endParaRPr lang="en-GB" sz="775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  <p:sp>
              <p:nvSpPr>
                <p:cNvPr id="136" name="Circle 1/4">
                  <a:extLst>
                    <a:ext uri="{FF2B5EF4-FFF2-40B4-BE49-F238E27FC236}">
                      <a16:creationId xmlns:a16="http://schemas.microsoft.com/office/drawing/2014/main" id="{01571D9B-972D-4A9C-B19A-3ECFD4D23122}"/>
                    </a:ext>
                  </a:extLst>
                </p:cNvPr>
                <p:cNvSpPr/>
                <p:nvPr/>
              </p:nvSpPr>
              <p:spPr>
                <a:xfrm>
                  <a:off x="3175429" y="2798946"/>
                  <a:ext cx="180000" cy="180000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endParaRPr lang="en-GB" sz="775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  <p:sp>
              <p:nvSpPr>
                <p:cNvPr id="137" name="Feature 3/3">
                  <a:extLst>
                    <a:ext uri="{FF2B5EF4-FFF2-40B4-BE49-F238E27FC236}">
                      <a16:creationId xmlns:a16="http://schemas.microsoft.com/office/drawing/2014/main" id="{5F4B99E3-46C7-460A-9287-BD67CCD44311}"/>
                    </a:ext>
                  </a:extLst>
                </p:cNvPr>
                <p:cNvSpPr/>
                <p:nvPr/>
              </p:nvSpPr>
              <p:spPr>
                <a:xfrm>
                  <a:off x="3247023" y="2285975"/>
                  <a:ext cx="360000" cy="360000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r>
                    <a:rPr lang="en-GB" sz="362" kern="0">
                      <a:solidFill>
                        <a:srgbClr val="FFFFFF"/>
                      </a:solidFill>
                      <a:latin typeface="Verdana"/>
                    </a:rPr>
                    <a:t>Feature</a:t>
                  </a:r>
                </a:p>
              </p:txBody>
            </p:sp>
            <p:sp>
              <p:nvSpPr>
                <p:cNvPr id="138" name="Feature 2/3">
                  <a:extLst>
                    <a:ext uri="{FF2B5EF4-FFF2-40B4-BE49-F238E27FC236}">
                      <a16:creationId xmlns:a16="http://schemas.microsoft.com/office/drawing/2014/main" id="{053AEE5A-8535-48A7-A490-4C04F99FFE81}"/>
                    </a:ext>
                  </a:extLst>
                </p:cNvPr>
                <p:cNvSpPr/>
                <p:nvPr/>
              </p:nvSpPr>
              <p:spPr>
                <a:xfrm>
                  <a:off x="2649139" y="2095253"/>
                  <a:ext cx="481579" cy="826876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r>
                    <a:rPr lang="en-GB" sz="770" kern="0">
                      <a:solidFill>
                        <a:srgbClr val="FFFFFF"/>
                      </a:solidFill>
                      <a:latin typeface="Verdana"/>
                    </a:rPr>
                    <a:t>Feature</a:t>
                  </a:r>
                </a:p>
                <a:p>
                  <a:pPr algn="ctr" defTabSz="379163">
                    <a:defRPr/>
                  </a:pPr>
                  <a:endParaRPr lang="en-GB" sz="770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  <p:sp>
              <p:nvSpPr>
                <p:cNvPr id="139" name="Feature 1/3">
                  <a:extLst>
                    <a:ext uri="{FF2B5EF4-FFF2-40B4-BE49-F238E27FC236}">
                      <a16:creationId xmlns:a16="http://schemas.microsoft.com/office/drawing/2014/main" id="{E59DE334-2973-44AC-847B-D03F9AA9BAF4}"/>
                    </a:ext>
                  </a:extLst>
                </p:cNvPr>
                <p:cNvSpPr/>
                <p:nvPr/>
              </p:nvSpPr>
              <p:spPr>
                <a:xfrm>
                  <a:off x="2995297" y="1997549"/>
                  <a:ext cx="360000" cy="360000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r>
                    <a:rPr lang="en-GB" sz="362" kern="0">
                      <a:solidFill>
                        <a:srgbClr val="FFFFFF"/>
                      </a:solidFill>
                      <a:latin typeface="Verdana"/>
                    </a:rPr>
                    <a:t>Feature</a:t>
                  </a:r>
                </a:p>
              </p:txBody>
            </p:sp>
            <p:sp>
              <p:nvSpPr>
                <p:cNvPr id="140" name="Program Backlog Funnel">
                  <a:extLst>
                    <a:ext uri="{FF2B5EF4-FFF2-40B4-BE49-F238E27FC236}">
                      <a16:creationId xmlns:a16="http://schemas.microsoft.com/office/drawing/2014/main" id="{2F734142-FA55-4C67-9042-6C9F778E9C33}"/>
                    </a:ext>
                  </a:extLst>
                </p:cNvPr>
                <p:cNvSpPr/>
                <p:nvPr/>
              </p:nvSpPr>
              <p:spPr>
                <a:xfrm>
                  <a:off x="2581974" y="2522129"/>
                  <a:ext cx="1160555" cy="855589"/>
                </a:xfrm>
                <a:custGeom>
                  <a:avLst/>
                  <a:gdLst>
                    <a:gd name="connsiteX0" fmla="*/ 577362 w 1764197"/>
                    <a:gd name="connsiteY0" fmla="*/ 1035115 h 1440160"/>
                    <a:gd name="connsiteX1" fmla="*/ 1186834 w 1764197"/>
                    <a:gd name="connsiteY1" fmla="*/ 1035115 h 1440160"/>
                    <a:gd name="connsiteX2" fmla="*/ 1110698 w 1764197"/>
                    <a:gd name="connsiteY2" fmla="*/ 1440160 h 1440160"/>
                    <a:gd name="connsiteX3" fmla="*/ 882098 w 1764197"/>
                    <a:gd name="connsiteY3" fmla="*/ 1440160 h 1440160"/>
                    <a:gd name="connsiteX4" fmla="*/ 653498 w 1764197"/>
                    <a:gd name="connsiteY4" fmla="*/ 1440160 h 1440160"/>
                    <a:gd name="connsiteX5" fmla="*/ 432346 w 1764197"/>
                    <a:gd name="connsiteY5" fmla="*/ 742583 h 1440160"/>
                    <a:gd name="connsiteX6" fmla="*/ 1331853 w 1764197"/>
                    <a:gd name="connsiteY6" fmla="*/ 742583 h 1440160"/>
                    <a:gd name="connsiteX7" fmla="*/ 1204773 w 1764197"/>
                    <a:gd name="connsiteY7" fmla="*/ 939686 h 1440160"/>
                    <a:gd name="connsiteX8" fmla="*/ 1200371 w 1764197"/>
                    <a:gd name="connsiteY8" fmla="*/ 963107 h 1440160"/>
                    <a:gd name="connsiteX9" fmla="*/ 563828 w 1764197"/>
                    <a:gd name="connsiteY9" fmla="*/ 963107 h 1440160"/>
                    <a:gd name="connsiteX10" fmla="*/ 559425 w 1764197"/>
                    <a:gd name="connsiteY10" fmla="*/ 939686 h 1440160"/>
                    <a:gd name="connsiteX11" fmla="*/ 243739 w 1764197"/>
                    <a:gd name="connsiteY11" fmla="*/ 450050 h 1440160"/>
                    <a:gd name="connsiteX12" fmla="*/ 1520460 w 1764197"/>
                    <a:gd name="connsiteY12" fmla="*/ 450050 h 1440160"/>
                    <a:gd name="connsiteX13" fmla="*/ 1378279 w 1764197"/>
                    <a:gd name="connsiteY13" fmla="*/ 670575 h 1440160"/>
                    <a:gd name="connsiteX14" fmla="*/ 385919 w 1764197"/>
                    <a:gd name="connsiteY14" fmla="*/ 670575 h 1440160"/>
                    <a:gd name="connsiteX15" fmla="*/ 90010 w 1764197"/>
                    <a:gd name="connsiteY15" fmla="*/ 0 h 1440160"/>
                    <a:gd name="connsiteX16" fmla="*/ 1674187 w 1764197"/>
                    <a:gd name="connsiteY16" fmla="*/ 0 h 1440160"/>
                    <a:gd name="connsiteX17" fmla="*/ 1757124 w 1764197"/>
                    <a:gd name="connsiteY17" fmla="*/ 54974 h 1440160"/>
                    <a:gd name="connsiteX18" fmla="*/ 1760563 w 1764197"/>
                    <a:gd name="connsiteY18" fmla="*/ 72008 h 1440160"/>
                    <a:gd name="connsiteX19" fmla="*/ 1764196 w 1764197"/>
                    <a:gd name="connsiteY19" fmla="*/ 72008 h 1440160"/>
                    <a:gd name="connsiteX20" fmla="*/ 1761429 w 1764197"/>
                    <a:gd name="connsiteY20" fmla="*/ 76300 h 1440160"/>
                    <a:gd name="connsiteX21" fmla="*/ 1764197 w 1764197"/>
                    <a:gd name="connsiteY21" fmla="*/ 90010 h 1440160"/>
                    <a:gd name="connsiteX22" fmla="*/ 1709223 w 1764197"/>
                    <a:gd name="connsiteY22" fmla="*/ 172947 h 1440160"/>
                    <a:gd name="connsiteX23" fmla="*/ 1697605 w 1764197"/>
                    <a:gd name="connsiteY23" fmla="*/ 175292 h 1440160"/>
                    <a:gd name="connsiteX24" fmla="*/ 1566885 w 1764197"/>
                    <a:gd name="connsiteY24" fmla="*/ 378042 h 1440160"/>
                    <a:gd name="connsiteX25" fmla="*/ 197312 w 1764197"/>
                    <a:gd name="connsiteY25" fmla="*/ 378042 h 1440160"/>
                    <a:gd name="connsiteX26" fmla="*/ 66591 w 1764197"/>
                    <a:gd name="connsiteY26" fmla="*/ 175292 h 1440160"/>
                    <a:gd name="connsiteX27" fmla="*/ 54974 w 1764197"/>
                    <a:gd name="connsiteY27" fmla="*/ 172947 h 1440160"/>
                    <a:gd name="connsiteX28" fmla="*/ 0 w 1764197"/>
                    <a:gd name="connsiteY28" fmla="*/ 90010 h 1440160"/>
                    <a:gd name="connsiteX29" fmla="*/ 2768 w 1764197"/>
                    <a:gd name="connsiteY29" fmla="*/ 76301 h 1440160"/>
                    <a:gd name="connsiteX30" fmla="*/ 0 w 1764197"/>
                    <a:gd name="connsiteY30" fmla="*/ 72008 h 1440160"/>
                    <a:gd name="connsiteX31" fmla="*/ 3635 w 1764197"/>
                    <a:gd name="connsiteY31" fmla="*/ 72008 h 1440160"/>
                    <a:gd name="connsiteX32" fmla="*/ 7074 w 1764197"/>
                    <a:gd name="connsiteY32" fmla="*/ 54974 h 1440160"/>
                    <a:gd name="connsiteX33" fmla="*/ 90010 w 1764197"/>
                    <a:gd name="connsiteY33" fmla="*/ 0 h 1440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764197" h="1440160">
                      <a:moveTo>
                        <a:pt x="577362" y="1035115"/>
                      </a:moveTo>
                      <a:lnTo>
                        <a:pt x="1186834" y="1035115"/>
                      </a:lnTo>
                      <a:lnTo>
                        <a:pt x="1110698" y="1440160"/>
                      </a:lnTo>
                      <a:lnTo>
                        <a:pt x="882098" y="1440160"/>
                      </a:lnTo>
                      <a:lnTo>
                        <a:pt x="653498" y="1440160"/>
                      </a:lnTo>
                      <a:close/>
                      <a:moveTo>
                        <a:pt x="432346" y="742583"/>
                      </a:moveTo>
                      <a:lnTo>
                        <a:pt x="1331853" y="742583"/>
                      </a:lnTo>
                      <a:lnTo>
                        <a:pt x="1204773" y="939686"/>
                      </a:lnTo>
                      <a:lnTo>
                        <a:pt x="1200371" y="963107"/>
                      </a:lnTo>
                      <a:lnTo>
                        <a:pt x="563828" y="963107"/>
                      </a:lnTo>
                      <a:lnTo>
                        <a:pt x="559425" y="939686"/>
                      </a:lnTo>
                      <a:close/>
                      <a:moveTo>
                        <a:pt x="243739" y="450050"/>
                      </a:moveTo>
                      <a:lnTo>
                        <a:pt x="1520460" y="450050"/>
                      </a:lnTo>
                      <a:lnTo>
                        <a:pt x="1378279" y="670575"/>
                      </a:lnTo>
                      <a:lnTo>
                        <a:pt x="385919" y="670575"/>
                      </a:lnTo>
                      <a:close/>
                      <a:moveTo>
                        <a:pt x="90010" y="0"/>
                      </a:moveTo>
                      <a:lnTo>
                        <a:pt x="1674187" y="0"/>
                      </a:lnTo>
                      <a:cubicBezTo>
                        <a:pt x="1711470" y="0"/>
                        <a:pt x="1743459" y="22668"/>
                        <a:pt x="1757124" y="54974"/>
                      </a:cubicBezTo>
                      <a:lnTo>
                        <a:pt x="1760563" y="72008"/>
                      </a:lnTo>
                      <a:lnTo>
                        <a:pt x="1764196" y="72008"/>
                      </a:lnTo>
                      <a:lnTo>
                        <a:pt x="1761429" y="76300"/>
                      </a:lnTo>
                      <a:lnTo>
                        <a:pt x="1764197" y="90010"/>
                      </a:lnTo>
                      <a:cubicBezTo>
                        <a:pt x="1764197" y="127293"/>
                        <a:pt x="1741529" y="159282"/>
                        <a:pt x="1709223" y="172947"/>
                      </a:cubicBezTo>
                      <a:lnTo>
                        <a:pt x="1697605" y="175292"/>
                      </a:lnTo>
                      <a:lnTo>
                        <a:pt x="1566885" y="378042"/>
                      </a:lnTo>
                      <a:lnTo>
                        <a:pt x="197312" y="378042"/>
                      </a:lnTo>
                      <a:lnTo>
                        <a:pt x="66591" y="175292"/>
                      </a:lnTo>
                      <a:lnTo>
                        <a:pt x="54974" y="172947"/>
                      </a:lnTo>
                      <a:cubicBezTo>
                        <a:pt x="22668" y="159282"/>
                        <a:pt x="0" y="127293"/>
                        <a:pt x="0" y="90010"/>
                      </a:cubicBezTo>
                      <a:lnTo>
                        <a:pt x="2768" y="76301"/>
                      </a:lnTo>
                      <a:lnTo>
                        <a:pt x="0" y="72008"/>
                      </a:lnTo>
                      <a:lnTo>
                        <a:pt x="3635" y="72008"/>
                      </a:lnTo>
                      <a:lnTo>
                        <a:pt x="7074" y="54974"/>
                      </a:lnTo>
                      <a:cubicBezTo>
                        <a:pt x="20738" y="22668"/>
                        <a:pt x="52727" y="0"/>
                        <a:pt x="90010" y="0"/>
                      </a:cubicBezTo>
                      <a:close/>
                    </a:path>
                  </a:pathLst>
                </a:custGeom>
                <a:solidFill>
                  <a:srgbClr val="FFFFFF">
                    <a:lumMod val="50000"/>
                    <a:alpha val="80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tIns="0" bIns="257809" rtlCol="0" anchor="ctr"/>
                <a:lstStyle/>
                <a:p>
                  <a:pPr algn="ctr" defTabSz="379163">
                    <a:defRPr/>
                  </a:pPr>
                  <a:endParaRPr lang="en-GB" sz="765" b="1" kern="0">
                    <a:solidFill>
                      <a:srgbClr val="FFFFFF"/>
                    </a:solidFill>
                    <a:latin typeface="Verdana"/>
                  </a:endParaRPr>
                </a:p>
                <a:p>
                  <a:pPr algn="ctr" defTabSz="379163">
                    <a:defRPr/>
                  </a:pPr>
                  <a:r>
                    <a:rPr lang="en-GB" sz="765" b="1" kern="0">
                      <a:solidFill>
                        <a:srgbClr val="FFFFFF"/>
                      </a:solidFill>
                      <a:latin typeface="Verdana"/>
                    </a:rPr>
                    <a:t>Program Backlog</a:t>
                  </a:r>
                </a:p>
                <a:p>
                  <a:pPr algn="ctr" defTabSz="379163">
                    <a:defRPr/>
                  </a:pPr>
                  <a:endParaRPr lang="en-GB" sz="765" b="1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</p:grpSp>
        </p:grpSp>
        <p:sp>
          <p:nvSpPr>
            <p:cNvPr id="177" name="Release Package">
              <a:extLst>
                <a:ext uri="{FF2B5EF4-FFF2-40B4-BE49-F238E27FC236}">
                  <a16:creationId xmlns:a16="http://schemas.microsoft.com/office/drawing/2014/main" id="{AF49D11F-34C5-4C94-BA9F-8D87DB591712}"/>
                </a:ext>
              </a:extLst>
            </p:cNvPr>
            <p:cNvSpPr/>
            <p:nvPr/>
          </p:nvSpPr>
          <p:spPr>
            <a:xfrm>
              <a:off x="4556997" y="4301989"/>
              <a:ext cx="914400" cy="1188720"/>
            </a:xfrm>
            <a:prstGeom prst="rect">
              <a:avLst/>
            </a:prstGeom>
            <a:noFill/>
            <a:ln w="12700" cap="rnd" cmpd="sng" algn="ctr">
              <a:noFill/>
              <a:prstDash val="sysDash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r>
                <a:rPr lang="en-IE" sz="483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/>
                </a:rPr>
                <a:t>Plan</a:t>
              </a:r>
              <a:endParaRPr lang="en-GB" sz="322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F656D9A-8685-43E4-9056-7D9B6F34CDE4}"/>
              </a:ext>
            </a:extLst>
          </p:cNvPr>
          <p:cNvGrpSpPr/>
          <p:nvPr/>
        </p:nvGrpSpPr>
        <p:grpSpPr>
          <a:xfrm>
            <a:off x="3406396" y="4188655"/>
            <a:ext cx="670746" cy="759205"/>
            <a:chOff x="5491129" y="2460348"/>
            <a:chExt cx="1259356" cy="1541866"/>
          </a:xfrm>
        </p:grpSpPr>
        <p:sp>
          <p:nvSpPr>
            <p:cNvPr id="146" name="SPIKE">
              <a:extLst>
                <a:ext uri="{FF2B5EF4-FFF2-40B4-BE49-F238E27FC236}">
                  <a16:creationId xmlns:a16="http://schemas.microsoft.com/office/drawing/2014/main" id="{A0C14437-A773-474C-8651-E953EBCAD302}"/>
                </a:ext>
              </a:extLst>
            </p:cNvPr>
            <p:cNvSpPr/>
            <p:nvPr/>
          </p:nvSpPr>
          <p:spPr>
            <a:xfrm>
              <a:off x="6084210" y="3091118"/>
              <a:ext cx="174830" cy="174830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50" name="Defect 2">
              <a:extLst>
                <a:ext uri="{FF2B5EF4-FFF2-40B4-BE49-F238E27FC236}">
                  <a16:creationId xmlns:a16="http://schemas.microsoft.com/office/drawing/2014/main" id="{49E5D32B-0D62-4167-A52E-4025790FDD64}"/>
                </a:ext>
              </a:extLst>
            </p:cNvPr>
            <p:cNvSpPr/>
            <p:nvPr/>
          </p:nvSpPr>
          <p:spPr>
            <a:xfrm>
              <a:off x="6119812" y="3463373"/>
              <a:ext cx="139864" cy="139864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51" name="Defect">
              <a:extLst>
                <a:ext uri="{FF2B5EF4-FFF2-40B4-BE49-F238E27FC236}">
                  <a16:creationId xmlns:a16="http://schemas.microsoft.com/office/drawing/2014/main" id="{135A5BB6-08E3-4DD7-8BA5-703FB450F478}"/>
                </a:ext>
              </a:extLst>
            </p:cNvPr>
            <p:cNvSpPr/>
            <p:nvPr/>
          </p:nvSpPr>
          <p:spPr>
            <a:xfrm>
              <a:off x="6332716" y="2645062"/>
              <a:ext cx="417769" cy="439894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solidFill>
                    <a:srgbClr val="FFFFFF"/>
                  </a:solidFill>
                  <a:latin typeface="Verdana"/>
                </a:rPr>
                <a:t>Defect</a:t>
              </a:r>
            </a:p>
          </p:txBody>
        </p:sp>
        <p:sp>
          <p:nvSpPr>
            <p:cNvPr id="152" name="SPIKE 2">
              <a:extLst>
                <a:ext uri="{FF2B5EF4-FFF2-40B4-BE49-F238E27FC236}">
                  <a16:creationId xmlns:a16="http://schemas.microsoft.com/office/drawing/2014/main" id="{8A5F368B-1534-4519-A45D-0872AEB5327E}"/>
                </a:ext>
              </a:extLst>
            </p:cNvPr>
            <p:cNvSpPr/>
            <p:nvPr/>
          </p:nvSpPr>
          <p:spPr>
            <a:xfrm>
              <a:off x="5986731" y="2460348"/>
              <a:ext cx="417769" cy="439896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solidFill>
                    <a:srgbClr val="FFFFFF"/>
                  </a:solidFill>
                  <a:latin typeface="Verdana"/>
                </a:rPr>
                <a:t>SPIKE</a:t>
              </a:r>
            </a:p>
          </p:txBody>
        </p:sp>
        <p:sp>
          <p:nvSpPr>
            <p:cNvPr id="153" name="Story 6/3">
              <a:extLst>
                <a:ext uri="{FF2B5EF4-FFF2-40B4-BE49-F238E27FC236}">
                  <a16:creationId xmlns:a16="http://schemas.microsoft.com/office/drawing/2014/main" id="{AD97603A-B8DA-4039-ADB2-3FCBB9C8B28C}"/>
                </a:ext>
              </a:extLst>
            </p:cNvPr>
            <p:cNvSpPr/>
            <p:nvPr/>
          </p:nvSpPr>
          <p:spPr>
            <a:xfrm>
              <a:off x="6076365" y="3862350"/>
              <a:ext cx="139864" cy="13986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55" name="Story 5/3">
              <a:extLst>
                <a:ext uri="{FF2B5EF4-FFF2-40B4-BE49-F238E27FC236}">
                  <a16:creationId xmlns:a16="http://schemas.microsoft.com/office/drawing/2014/main" id="{6812D377-EBF6-464E-BB5C-EA70241C382F}"/>
                </a:ext>
              </a:extLst>
            </p:cNvPr>
            <p:cNvSpPr/>
            <p:nvPr/>
          </p:nvSpPr>
          <p:spPr>
            <a:xfrm>
              <a:off x="5937816" y="3821075"/>
              <a:ext cx="139864" cy="13986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56" name="Story 4/3">
              <a:extLst>
                <a:ext uri="{FF2B5EF4-FFF2-40B4-BE49-F238E27FC236}">
                  <a16:creationId xmlns:a16="http://schemas.microsoft.com/office/drawing/2014/main" id="{31A37F4C-5703-4D63-AAF8-E6BAB5084DED}"/>
                </a:ext>
              </a:extLst>
            </p:cNvPr>
            <p:cNvSpPr/>
            <p:nvPr/>
          </p:nvSpPr>
          <p:spPr>
            <a:xfrm>
              <a:off x="5914018" y="3323478"/>
              <a:ext cx="139864" cy="13986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57" name="Story 3/3">
              <a:extLst>
                <a:ext uri="{FF2B5EF4-FFF2-40B4-BE49-F238E27FC236}">
                  <a16:creationId xmlns:a16="http://schemas.microsoft.com/office/drawing/2014/main" id="{06F098FF-207D-4733-B86E-6F33DA4D0911}"/>
                </a:ext>
              </a:extLst>
            </p:cNvPr>
            <p:cNvSpPr/>
            <p:nvPr/>
          </p:nvSpPr>
          <p:spPr>
            <a:xfrm>
              <a:off x="5765995" y="3148649"/>
              <a:ext cx="174830" cy="174830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58" name="Story 2/3">
              <a:extLst>
                <a:ext uri="{FF2B5EF4-FFF2-40B4-BE49-F238E27FC236}">
                  <a16:creationId xmlns:a16="http://schemas.microsoft.com/office/drawing/2014/main" id="{2A309E8E-8191-43E8-80EE-D85678AC2537}"/>
                </a:ext>
              </a:extLst>
            </p:cNvPr>
            <p:cNvSpPr/>
            <p:nvPr/>
          </p:nvSpPr>
          <p:spPr>
            <a:xfrm>
              <a:off x="5595263" y="2585509"/>
              <a:ext cx="417769" cy="43989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700" kern="0">
                  <a:solidFill>
                    <a:srgbClr val="FFFFFF"/>
                  </a:solidFill>
                  <a:latin typeface="Verdana"/>
                </a:rPr>
                <a:t>Story</a:t>
              </a:r>
            </a:p>
          </p:txBody>
        </p:sp>
        <p:sp>
          <p:nvSpPr>
            <p:cNvPr id="174" name="Team Backlog Funnel">
              <a:extLst>
                <a:ext uri="{FF2B5EF4-FFF2-40B4-BE49-F238E27FC236}">
                  <a16:creationId xmlns:a16="http://schemas.microsoft.com/office/drawing/2014/main" id="{11C472EF-4AD8-4E02-8660-2DF10C808CAB}"/>
                </a:ext>
              </a:extLst>
            </p:cNvPr>
            <p:cNvSpPr/>
            <p:nvPr/>
          </p:nvSpPr>
          <p:spPr>
            <a:xfrm>
              <a:off x="5491129" y="2938810"/>
              <a:ext cx="1166941" cy="909116"/>
            </a:xfrm>
            <a:custGeom>
              <a:avLst/>
              <a:gdLst>
                <a:gd name="connsiteX0" fmla="*/ 577362 w 1764197"/>
                <a:gd name="connsiteY0" fmla="*/ 1035115 h 1440160"/>
                <a:gd name="connsiteX1" fmla="*/ 1186834 w 1764197"/>
                <a:gd name="connsiteY1" fmla="*/ 1035115 h 1440160"/>
                <a:gd name="connsiteX2" fmla="*/ 1110698 w 1764197"/>
                <a:gd name="connsiteY2" fmla="*/ 1440160 h 1440160"/>
                <a:gd name="connsiteX3" fmla="*/ 882098 w 1764197"/>
                <a:gd name="connsiteY3" fmla="*/ 1440160 h 1440160"/>
                <a:gd name="connsiteX4" fmla="*/ 653498 w 1764197"/>
                <a:gd name="connsiteY4" fmla="*/ 1440160 h 1440160"/>
                <a:gd name="connsiteX5" fmla="*/ 432346 w 1764197"/>
                <a:gd name="connsiteY5" fmla="*/ 742583 h 1440160"/>
                <a:gd name="connsiteX6" fmla="*/ 1331853 w 1764197"/>
                <a:gd name="connsiteY6" fmla="*/ 742583 h 1440160"/>
                <a:gd name="connsiteX7" fmla="*/ 1204773 w 1764197"/>
                <a:gd name="connsiteY7" fmla="*/ 939686 h 1440160"/>
                <a:gd name="connsiteX8" fmla="*/ 1200371 w 1764197"/>
                <a:gd name="connsiteY8" fmla="*/ 963107 h 1440160"/>
                <a:gd name="connsiteX9" fmla="*/ 563828 w 1764197"/>
                <a:gd name="connsiteY9" fmla="*/ 963107 h 1440160"/>
                <a:gd name="connsiteX10" fmla="*/ 559425 w 1764197"/>
                <a:gd name="connsiteY10" fmla="*/ 939686 h 1440160"/>
                <a:gd name="connsiteX11" fmla="*/ 243739 w 1764197"/>
                <a:gd name="connsiteY11" fmla="*/ 450050 h 1440160"/>
                <a:gd name="connsiteX12" fmla="*/ 1520460 w 1764197"/>
                <a:gd name="connsiteY12" fmla="*/ 450050 h 1440160"/>
                <a:gd name="connsiteX13" fmla="*/ 1378279 w 1764197"/>
                <a:gd name="connsiteY13" fmla="*/ 670575 h 1440160"/>
                <a:gd name="connsiteX14" fmla="*/ 385919 w 1764197"/>
                <a:gd name="connsiteY14" fmla="*/ 670575 h 1440160"/>
                <a:gd name="connsiteX15" fmla="*/ 90010 w 1764197"/>
                <a:gd name="connsiteY15" fmla="*/ 0 h 1440160"/>
                <a:gd name="connsiteX16" fmla="*/ 1674187 w 1764197"/>
                <a:gd name="connsiteY16" fmla="*/ 0 h 1440160"/>
                <a:gd name="connsiteX17" fmla="*/ 1757124 w 1764197"/>
                <a:gd name="connsiteY17" fmla="*/ 54974 h 1440160"/>
                <a:gd name="connsiteX18" fmla="*/ 1760563 w 1764197"/>
                <a:gd name="connsiteY18" fmla="*/ 72008 h 1440160"/>
                <a:gd name="connsiteX19" fmla="*/ 1764196 w 1764197"/>
                <a:gd name="connsiteY19" fmla="*/ 72008 h 1440160"/>
                <a:gd name="connsiteX20" fmla="*/ 1761429 w 1764197"/>
                <a:gd name="connsiteY20" fmla="*/ 76300 h 1440160"/>
                <a:gd name="connsiteX21" fmla="*/ 1764197 w 1764197"/>
                <a:gd name="connsiteY21" fmla="*/ 90010 h 1440160"/>
                <a:gd name="connsiteX22" fmla="*/ 1709223 w 1764197"/>
                <a:gd name="connsiteY22" fmla="*/ 172947 h 1440160"/>
                <a:gd name="connsiteX23" fmla="*/ 1697605 w 1764197"/>
                <a:gd name="connsiteY23" fmla="*/ 175292 h 1440160"/>
                <a:gd name="connsiteX24" fmla="*/ 1566885 w 1764197"/>
                <a:gd name="connsiteY24" fmla="*/ 378042 h 1440160"/>
                <a:gd name="connsiteX25" fmla="*/ 197312 w 1764197"/>
                <a:gd name="connsiteY25" fmla="*/ 378042 h 1440160"/>
                <a:gd name="connsiteX26" fmla="*/ 66591 w 1764197"/>
                <a:gd name="connsiteY26" fmla="*/ 175292 h 1440160"/>
                <a:gd name="connsiteX27" fmla="*/ 54974 w 1764197"/>
                <a:gd name="connsiteY27" fmla="*/ 172947 h 1440160"/>
                <a:gd name="connsiteX28" fmla="*/ 0 w 1764197"/>
                <a:gd name="connsiteY28" fmla="*/ 90010 h 1440160"/>
                <a:gd name="connsiteX29" fmla="*/ 2768 w 1764197"/>
                <a:gd name="connsiteY29" fmla="*/ 76301 h 1440160"/>
                <a:gd name="connsiteX30" fmla="*/ 0 w 1764197"/>
                <a:gd name="connsiteY30" fmla="*/ 72008 h 1440160"/>
                <a:gd name="connsiteX31" fmla="*/ 3635 w 1764197"/>
                <a:gd name="connsiteY31" fmla="*/ 72008 h 1440160"/>
                <a:gd name="connsiteX32" fmla="*/ 7074 w 1764197"/>
                <a:gd name="connsiteY32" fmla="*/ 54974 h 1440160"/>
                <a:gd name="connsiteX33" fmla="*/ 90010 w 1764197"/>
                <a:gd name="connsiteY33" fmla="*/ 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4197" h="1440160">
                  <a:moveTo>
                    <a:pt x="577362" y="1035115"/>
                  </a:moveTo>
                  <a:lnTo>
                    <a:pt x="1186834" y="1035115"/>
                  </a:lnTo>
                  <a:lnTo>
                    <a:pt x="1110698" y="1440160"/>
                  </a:lnTo>
                  <a:lnTo>
                    <a:pt x="882098" y="1440160"/>
                  </a:lnTo>
                  <a:lnTo>
                    <a:pt x="653498" y="1440160"/>
                  </a:lnTo>
                  <a:close/>
                  <a:moveTo>
                    <a:pt x="432346" y="742583"/>
                  </a:moveTo>
                  <a:lnTo>
                    <a:pt x="1331853" y="742583"/>
                  </a:lnTo>
                  <a:lnTo>
                    <a:pt x="1204773" y="939686"/>
                  </a:lnTo>
                  <a:lnTo>
                    <a:pt x="1200371" y="963107"/>
                  </a:lnTo>
                  <a:lnTo>
                    <a:pt x="563828" y="963107"/>
                  </a:lnTo>
                  <a:lnTo>
                    <a:pt x="559425" y="939686"/>
                  </a:lnTo>
                  <a:close/>
                  <a:moveTo>
                    <a:pt x="243739" y="450050"/>
                  </a:moveTo>
                  <a:lnTo>
                    <a:pt x="1520460" y="450050"/>
                  </a:lnTo>
                  <a:lnTo>
                    <a:pt x="1378279" y="670575"/>
                  </a:lnTo>
                  <a:lnTo>
                    <a:pt x="385919" y="670575"/>
                  </a:lnTo>
                  <a:close/>
                  <a:moveTo>
                    <a:pt x="90010" y="0"/>
                  </a:moveTo>
                  <a:lnTo>
                    <a:pt x="1674187" y="0"/>
                  </a:lnTo>
                  <a:cubicBezTo>
                    <a:pt x="1711470" y="0"/>
                    <a:pt x="1743459" y="22668"/>
                    <a:pt x="1757124" y="54974"/>
                  </a:cubicBezTo>
                  <a:lnTo>
                    <a:pt x="1760563" y="72008"/>
                  </a:lnTo>
                  <a:lnTo>
                    <a:pt x="1764196" y="72008"/>
                  </a:lnTo>
                  <a:lnTo>
                    <a:pt x="1761429" y="76300"/>
                  </a:lnTo>
                  <a:lnTo>
                    <a:pt x="1764197" y="90010"/>
                  </a:lnTo>
                  <a:cubicBezTo>
                    <a:pt x="1764197" y="127293"/>
                    <a:pt x="1741529" y="159282"/>
                    <a:pt x="1709223" y="172947"/>
                  </a:cubicBezTo>
                  <a:lnTo>
                    <a:pt x="1697605" y="175292"/>
                  </a:lnTo>
                  <a:lnTo>
                    <a:pt x="1566885" y="378042"/>
                  </a:lnTo>
                  <a:lnTo>
                    <a:pt x="197312" y="378042"/>
                  </a:lnTo>
                  <a:lnTo>
                    <a:pt x="66591" y="175292"/>
                  </a:lnTo>
                  <a:lnTo>
                    <a:pt x="54974" y="172947"/>
                  </a:lnTo>
                  <a:cubicBezTo>
                    <a:pt x="22668" y="159282"/>
                    <a:pt x="0" y="127293"/>
                    <a:pt x="0" y="90010"/>
                  </a:cubicBezTo>
                  <a:lnTo>
                    <a:pt x="2768" y="76301"/>
                  </a:lnTo>
                  <a:lnTo>
                    <a:pt x="0" y="72008"/>
                  </a:lnTo>
                  <a:lnTo>
                    <a:pt x="3635" y="72008"/>
                  </a:lnTo>
                  <a:lnTo>
                    <a:pt x="7074" y="54974"/>
                  </a:lnTo>
                  <a:cubicBezTo>
                    <a:pt x="20738" y="22668"/>
                    <a:pt x="52727" y="0"/>
                    <a:pt x="90010" y="0"/>
                  </a:cubicBezTo>
                  <a:close/>
                </a:path>
              </a:pathLst>
            </a:custGeom>
            <a:solidFill>
              <a:srgbClr val="FFFFFF">
                <a:lumMod val="50000"/>
                <a:alpha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831" tIns="18416" rIns="36831" bIns="294640" rtlCol="0" anchor="ctr"/>
            <a:lstStyle/>
            <a:p>
              <a:pPr algn="ctr" defTabSz="379163">
                <a:defRPr/>
              </a:pPr>
              <a:r>
                <a:rPr lang="en-GB" sz="459" kern="0">
                  <a:solidFill>
                    <a:srgbClr val="FFFFFF"/>
                  </a:solidFill>
                  <a:latin typeface="Verdana"/>
                </a:rPr>
                <a:t>Team Backlog</a:t>
              </a:r>
            </a:p>
            <a:p>
              <a:pPr algn="ctr" defTabSz="379163">
                <a:defRPr/>
              </a:pPr>
              <a:endParaRPr lang="en-GB" sz="459" kern="0">
                <a:solidFill>
                  <a:srgbClr val="FFFFFF"/>
                </a:solidFill>
                <a:latin typeface="Verdana"/>
              </a:endParaRPr>
            </a:p>
          </p:txBody>
        </p:sp>
      </p:grpSp>
      <p:sp>
        <p:nvSpPr>
          <p:cNvPr id="176" name="Release Package">
            <a:extLst>
              <a:ext uri="{FF2B5EF4-FFF2-40B4-BE49-F238E27FC236}">
                <a16:creationId xmlns:a16="http://schemas.microsoft.com/office/drawing/2014/main" id="{CA8A7D40-6089-4F1A-AEFD-267B726B5F8D}"/>
              </a:ext>
            </a:extLst>
          </p:cNvPr>
          <p:cNvSpPr/>
          <p:nvPr/>
        </p:nvSpPr>
        <p:spPr>
          <a:xfrm>
            <a:off x="3376677" y="4132624"/>
            <a:ext cx="699247" cy="909021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534F5C4-181D-4207-8511-0EDEF6F05A82}"/>
              </a:ext>
            </a:extLst>
          </p:cNvPr>
          <p:cNvSpPr txBox="1"/>
          <p:nvPr/>
        </p:nvSpPr>
        <p:spPr>
          <a:xfrm>
            <a:off x="4010113" y="4597209"/>
            <a:ext cx="93680" cy="16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62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0556FEB6-426B-4ACD-B58A-785AEEA4A878}"/>
              </a:ext>
            </a:extLst>
          </p:cNvPr>
          <p:cNvGrpSpPr/>
          <p:nvPr/>
        </p:nvGrpSpPr>
        <p:grpSpPr>
          <a:xfrm>
            <a:off x="3509716" y="3607129"/>
            <a:ext cx="143312" cy="482167"/>
            <a:chOff x="2381251" y="1718671"/>
            <a:chExt cx="187408" cy="630526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15B4472-24EA-43BB-ACB3-DC36458F0393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993740D6-CF2C-446E-9EB7-2229D0C94DF6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rgbClr val="00A2C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6B48D804-1BEF-41E3-B34F-AFA5600377CE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rgbClr val="00A2C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6212196-DE53-4E7E-9D15-84B9DDE0B2C7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0CFC358-EEC0-45E5-93EC-422221F5EDB3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B5532FA-6DA0-49BB-BBD3-2F1840F89C12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7D64FB8-40D8-458C-947F-4D805D43F1BE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2C567C6E-A8B7-45D8-AB93-48FF2E0F9A87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8A1E8E14-692C-4379-A651-061B04D7A0B8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7DF86A4-F14A-45FD-863D-E0A225DF0239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CFBE08A6-5C34-474F-871C-6BF71632DFBC}"/>
              </a:ext>
            </a:extLst>
          </p:cNvPr>
          <p:cNvGrpSpPr/>
          <p:nvPr/>
        </p:nvGrpSpPr>
        <p:grpSpPr>
          <a:xfrm>
            <a:off x="4103268" y="4916953"/>
            <a:ext cx="143312" cy="482167"/>
            <a:chOff x="2381251" y="1718671"/>
            <a:chExt cx="187408" cy="630526"/>
          </a:xfrm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1E04EA5-3D23-4B51-9BE7-9EBF114BEDCD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A2D6D3D8-52F1-4E80-9F6E-0C43A526F672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rgbClr val="7030A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F2BC02B4-1B8F-4F89-921B-25F5E7EA1419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EFA4B924-F25A-41A0-9D12-DF20E5DC269A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937341E8-943E-487E-A186-219ACAABAEE9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4328DE68-11E1-4BDC-B846-425BE1780F88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C274EF37-25C4-4AB8-B3A9-350C92177613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9BABCC5F-5F04-474F-A36E-6329CB2D646A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25ED92E1-6D5C-4F86-8175-9636DE9F846D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06E4CE6-2F53-416F-AB93-280BE3B0A4D0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250" name="Rectangle 249">
            <a:extLst>
              <a:ext uri="{FF2B5EF4-FFF2-40B4-BE49-F238E27FC236}">
                <a16:creationId xmlns:a16="http://schemas.microsoft.com/office/drawing/2014/main" id="{9024064F-4415-4B49-ADBD-A86B329B2886}"/>
              </a:ext>
            </a:extLst>
          </p:cNvPr>
          <p:cNvSpPr/>
          <p:nvPr/>
        </p:nvSpPr>
        <p:spPr>
          <a:xfrm rot="1261158">
            <a:off x="4257328" y="4865411"/>
            <a:ext cx="104887" cy="39300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C78682A1-68C4-49A6-98F8-1425103631A8}"/>
              </a:ext>
            </a:extLst>
          </p:cNvPr>
          <p:cNvGrpSpPr/>
          <p:nvPr/>
        </p:nvGrpSpPr>
        <p:grpSpPr>
          <a:xfrm>
            <a:off x="2325716" y="1579139"/>
            <a:ext cx="143312" cy="482167"/>
            <a:chOff x="2381251" y="1718671"/>
            <a:chExt cx="187408" cy="630526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2A89A29F-5C33-4781-A6D2-4E57A71BE5A9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EE50152B-A693-48EC-80F0-863913699849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rgbClr val="7030A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D9D181E9-66B1-4B69-9100-12FEDB866092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B60E8537-FFEF-4690-9F46-64B2E646BB20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D53564B-80AF-4394-BD13-FDD4094C69EB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94BD0ACE-FA6D-4BCB-88ED-B49C6DC519AE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CCFB083-DBB2-4CAD-B9E1-9B844E43FC11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0191B652-9349-48BB-B625-0A0A15AF67AB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683D6A2-5DD8-403C-85A9-9CC284CE168A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7424E735-ECD5-41CE-A2B6-353EA034B165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263" name="Rectangle 262">
            <a:extLst>
              <a:ext uri="{FF2B5EF4-FFF2-40B4-BE49-F238E27FC236}">
                <a16:creationId xmlns:a16="http://schemas.microsoft.com/office/drawing/2014/main" id="{491AC083-684D-4611-B2C7-DF26B3BDCCEF}"/>
              </a:ext>
            </a:extLst>
          </p:cNvPr>
          <p:cNvSpPr/>
          <p:nvPr/>
        </p:nvSpPr>
        <p:spPr>
          <a:xfrm rot="1261158">
            <a:off x="2499940" y="1531351"/>
            <a:ext cx="104887" cy="39300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021DBFA-B4C9-499A-B772-7367F380767E}"/>
              </a:ext>
            </a:extLst>
          </p:cNvPr>
          <p:cNvGrpSpPr/>
          <p:nvPr/>
        </p:nvGrpSpPr>
        <p:grpSpPr>
          <a:xfrm>
            <a:off x="2126542" y="2041005"/>
            <a:ext cx="872652" cy="1097593"/>
            <a:chOff x="2699734" y="1680255"/>
            <a:chExt cx="833054" cy="1090585"/>
          </a:xfrm>
        </p:grpSpPr>
        <p:sp>
          <p:nvSpPr>
            <p:cNvPr id="265" name="Feature 1/3">
              <a:extLst>
                <a:ext uri="{FF2B5EF4-FFF2-40B4-BE49-F238E27FC236}">
                  <a16:creationId xmlns:a16="http://schemas.microsoft.com/office/drawing/2014/main" id="{3537CF0F-FF34-42CC-9D83-871195B962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4067" y="1680255"/>
              <a:ext cx="400511" cy="416870"/>
            </a:xfrm>
            <a:prstGeom prst="ellipse">
              <a:avLst/>
            </a:prstGeom>
            <a:solidFill>
              <a:srgbClr val="00A2C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18678">
                <a:defRPr/>
              </a:pPr>
              <a:r>
                <a:rPr lang="en-GB" sz="688" kern="0">
                  <a:solidFill>
                    <a:srgbClr val="FFFFFF"/>
                  </a:solidFill>
                  <a:latin typeface="Verdana"/>
                </a:rPr>
                <a:t>Program</a:t>
              </a:r>
            </a:p>
            <a:p>
              <a:pPr algn="ctr" defTabSz="318678">
                <a:defRPr/>
              </a:pPr>
              <a:r>
                <a:rPr lang="en-GB" sz="688" kern="0">
                  <a:solidFill>
                    <a:srgbClr val="FFFFFF"/>
                  </a:solidFill>
                  <a:latin typeface="Verdana"/>
                </a:rPr>
                <a:t>Epic</a:t>
              </a:r>
            </a:p>
          </p:txBody>
        </p:sp>
        <p:grpSp>
          <p:nvGrpSpPr>
            <p:cNvPr id="266" name="PROGRAM BACKLOG FUNNEL OBJECTS">
              <a:extLst>
                <a:ext uri="{FF2B5EF4-FFF2-40B4-BE49-F238E27FC236}">
                  <a16:creationId xmlns:a16="http://schemas.microsoft.com/office/drawing/2014/main" id="{1AB9DD91-446B-4730-BC1F-E357B0E9602A}"/>
                </a:ext>
              </a:extLst>
            </p:cNvPr>
            <p:cNvGrpSpPr/>
            <p:nvPr/>
          </p:nvGrpSpPr>
          <p:grpSpPr>
            <a:xfrm>
              <a:off x="2699734" y="1779721"/>
              <a:ext cx="833054" cy="991119"/>
              <a:chOff x="2450437" y="1939434"/>
              <a:chExt cx="1303456" cy="1672755"/>
            </a:xfrm>
          </p:grpSpPr>
          <p:sp>
            <p:nvSpPr>
              <p:cNvPr id="267" name="Circle 4/4">
                <a:extLst>
                  <a:ext uri="{FF2B5EF4-FFF2-40B4-BE49-F238E27FC236}">
                    <a16:creationId xmlns:a16="http://schemas.microsoft.com/office/drawing/2014/main" id="{F012822D-BA88-4079-88B2-7A5C99FD7C01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68" name="Circle 3/4">
                <a:extLst>
                  <a:ext uri="{FF2B5EF4-FFF2-40B4-BE49-F238E27FC236}">
                    <a16:creationId xmlns:a16="http://schemas.microsoft.com/office/drawing/2014/main" id="{B3EAE86F-A226-4858-825B-24AF2DF50352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69" name="Circle 2/4">
                <a:extLst>
                  <a:ext uri="{FF2B5EF4-FFF2-40B4-BE49-F238E27FC236}">
                    <a16:creationId xmlns:a16="http://schemas.microsoft.com/office/drawing/2014/main" id="{E7D1936D-3458-47A6-A1B4-F489030F311B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70" name="Circle 1/4">
                <a:extLst>
                  <a:ext uri="{FF2B5EF4-FFF2-40B4-BE49-F238E27FC236}">
                    <a16:creationId xmlns:a16="http://schemas.microsoft.com/office/drawing/2014/main" id="{6B618087-8342-433F-9BA4-9C5144EF7DFA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71" name="Feature 3/3">
                <a:extLst>
                  <a:ext uri="{FF2B5EF4-FFF2-40B4-BE49-F238E27FC236}">
                    <a16:creationId xmlns:a16="http://schemas.microsoft.com/office/drawing/2014/main" id="{328E1555-CC39-4F94-8A69-7B8989238A56}"/>
                  </a:ext>
                </a:extLst>
              </p:cNvPr>
              <p:cNvSpPr/>
              <p:nvPr/>
            </p:nvSpPr>
            <p:spPr>
              <a:xfrm>
                <a:off x="3247023" y="2285975"/>
                <a:ext cx="360000" cy="360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solidFill>
                      <a:srgbClr val="FFFFFF"/>
                    </a:solidFill>
                    <a:latin typeface="Verdana"/>
                  </a:rPr>
                  <a:t>Feature</a:t>
                </a:r>
              </a:p>
            </p:txBody>
          </p:sp>
          <p:sp>
            <p:nvSpPr>
              <p:cNvPr id="272" name="Feature 2/3">
                <a:extLst>
                  <a:ext uri="{FF2B5EF4-FFF2-40B4-BE49-F238E27FC236}">
                    <a16:creationId xmlns:a16="http://schemas.microsoft.com/office/drawing/2014/main" id="{66444FC6-B7E2-4503-9954-62B5066A60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3334" y="1939434"/>
                <a:ext cx="731112" cy="820830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765" kern="0">
                    <a:solidFill>
                      <a:srgbClr val="FFFFFF"/>
                    </a:solidFill>
                    <a:latin typeface="Verdana"/>
                  </a:rPr>
                  <a:t>Capability</a:t>
                </a:r>
              </a:p>
            </p:txBody>
          </p:sp>
          <p:sp>
            <p:nvSpPr>
              <p:cNvPr id="273" name="Program Backlog Funnel">
                <a:extLst>
                  <a:ext uri="{FF2B5EF4-FFF2-40B4-BE49-F238E27FC236}">
                    <a16:creationId xmlns:a16="http://schemas.microsoft.com/office/drawing/2014/main" id="{37C635B4-7E43-42BD-BCEC-1AF367C6B1A6}"/>
                  </a:ext>
                </a:extLst>
              </p:cNvPr>
              <p:cNvSpPr/>
              <p:nvPr/>
            </p:nvSpPr>
            <p:spPr>
              <a:xfrm>
                <a:off x="2450437" y="2522129"/>
                <a:ext cx="1303456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  <a:alpha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endParaRPr lang="en-GB" sz="612" b="1" kern="0">
                  <a:solidFill>
                    <a:srgbClr val="FFFFFF"/>
                  </a:solidFill>
                  <a:latin typeface="Verdana"/>
                </a:endParaRPr>
              </a:p>
              <a:p>
                <a:pPr algn="ctr" defTabSz="379163">
                  <a:defRPr/>
                </a:pPr>
                <a:r>
                  <a:rPr lang="en-GB" sz="765" b="1" kern="0">
                    <a:solidFill>
                      <a:schemeClr val="bg1"/>
                    </a:solidFill>
                    <a:latin typeface="Verdana"/>
                  </a:rPr>
                  <a:t>Solution Backlog</a:t>
                </a:r>
              </a:p>
              <a:p>
                <a:pPr algn="ctr" defTabSz="379163">
                  <a:defRPr/>
                </a:pPr>
                <a:endParaRPr lang="en-GB" sz="765" b="1" kern="0">
                  <a:solidFill>
                    <a:srgbClr val="FFFFFF"/>
                  </a:solidFill>
                  <a:latin typeface="Verdana"/>
                </a:endParaRPr>
              </a:p>
            </p:txBody>
          </p: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AE4153D7-A32B-433F-B944-C93136A6D737}"/>
              </a:ext>
            </a:extLst>
          </p:cNvPr>
          <p:cNvGrpSpPr/>
          <p:nvPr/>
        </p:nvGrpSpPr>
        <p:grpSpPr>
          <a:xfrm>
            <a:off x="2993791" y="2732306"/>
            <a:ext cx="143312" cy="482167"/>
            <a:chOff x="2381251" y="1718671"/>
            <a:chExt cx="187408" cy="630526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AD84C5B-70C2-46B6-B751-0C852ECCC9C1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532ED052-0A20-4F71-9224-DEA1293A0AE2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rgbClr val="7030A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D5AC7DC8-2596-4E9C-B362-54DECA038176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CFB4858-8F9B-4459-9513-17B32F7F1A20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46E9BBD9-2495-4069-9518-0C13D9DB9029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D65D0B52-5B4D-4EA9-96F5-922BA38A6075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7CE06CAE-F335-473D-AC7F-5680AF00FD1A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1375C28D-9D75-4DB2-8D15-0838398D5567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A5F8212E-8388-4927-BBB8-1993D11E9D6C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551E4521-38BD-4453-91A9-BF9A65766ADE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286" name="Rectangle 285">
            <a:extLst>
              <a:ext uri="{FF2B5EF4-FFF2-40B4-BE49-F238E27FC236}">
                <a16:creationId xmlns:a16="http://schemas.microsoft.com/office/drawing/2014/main" id="{DB0796F3-824E-406A-BDC3-616BACFE32B5}"/>
              </a:ext>
            </a:extLst>
          </p:cNvPr>
          <p:cNvSpPr/>
          <p:nvPr/>
        </p:nvSpPr>
        <p:spPr>
          <a:xfrm rot="1261158">
            <a:off x="3126970" y="2593604"/>
            <a:ext cx="104887" cy="39300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8A639D7-FA39-408D-BF7F-E6BE13C4D38D}"/>
              </a:ext>
            </a:extLst>
          </p:cNvPr>
          <p:cNvGrpSpPr/>
          <p:nvPr/>
        </p:nvGrpSpPr>
        <p:grpSpPr>
          <a:xfrm>
            <a:off x="1418349" y="1024239"/>
            <a:ext cx="848131" cy="937223"/>
            <a:chOff x="2699734" y="1779721"/>
            <a:chExt cx="833054" cy="991118"/>
          </a:xfrm>
        </p:grpSpPr>
        <p:sp>
          <p:nvSpPr>
            <p:cNvPr id="180" name="Feature 1/3">
              <a:extLst>
                <a:ext uri="{FF2B5EF4-FFF2-40B4-BE49-F238E27FC236}">
                  <a16:creationId xmlns:a16="http://schemas.microsoft.com/office/drawing/2014/main" id="{E8C5995E-9C26-4A28-859D-EC4DBF52D7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253" y="1783958"/>
              <a:ext cx="307847" cy="30999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18678">
                <a:defRPr/>
              </a:pPr>
              <a:r>
                <a:rPr lang="en-GB" sz="765" kern="0">
                  <a:solidFill>
                    <a:srgbClr val="FFFFFF"/>
                  </a:solidFill>
                  <a:latin typeface="Verdana"/>
                </a:rPr>
                <a:t>Epic</a:t>
              </a:r>
            </a:p>
          </p:txBody>
        </p:sp>
        <p:grpSp>
          <p:nvGrpSpPr>
            <p:cNvPr id="181" name="PROGRAM BACKLOG FUNNEL OBJECTS">
              <a:extLst>
                <a:ext uri="{FF2B5EF4-FFF2-40B4-BE49-F238E27FC236}">
                  <a16:creationId xmlns:a16="http://schemas.microsoft.com/office/drawing/2014/main" id="{26253D81-09DC-4009-8AE6-C31560FAAB1C}"/>
                </a:ext>
              </a:extLst>
            </p:cNvPr>
            <p:cNvGrpSpPr/>
            <p:nvPr/>
          </p:nvGrpSpPr>
          <p:grpSpPr>
            <a:xfrm>
              <a:off x="2699734" y="1779721"/>
              <a:ext cx="833054" cy="991118"/>
              <a:chOff x="2450437" y="1939435"/>
              <a:chExt cx="1303456" cy="1672754"/>
            </a:xfrm>
          </p:grpSpPr>
          <p:sp>
            <p:nvSpPr>
              <p:cNvPr id="182" name="Circle 4/4">
                <a:extLst>
                  <a:ext uri="{FF2B5EF4-FFF2-40B4-BE49-F238E27FC236}">
                    <a16:creationId xmlns:a16="http://schemas.microsoft.com/office/drawing/2014/main" id="{B7D7B37D-F86C-4A64-9A2B-C437DF8DF6C0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18" name="Circle 3/4">
                <a:extLst>
                  <a:ext uri="{FF2B5EF4-FFF2-40B4-BE49-F238E27FC236}">
                    <a16:creationId xmlns:a16="http://schemas.microsoft.com/office/drawing/2014/main" id="{02C1D7FD-780A-4BF8-9924-D82C85730016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22" name="Circle 2/4">
                <a:extLst>
                  <a:ext uri="{FF2B5EF4-FFF2-40B4-BE49-F238E27FC236}">
                    <a16:creationId xmlns:a16="http://schemas.microsoft.com/office/drawing/2014/main" id="{4F811C5C-2EFF-4413-9615-DB4B851478A1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23" name="Circle 1/4">
                <a:extLst>
                  <a:ext uri="{FF2B5EF4-FFF2-40B4-BE49-F238E27FC236}">
                    <a16:creationId xmlns:a16="http://schemas.microsoft.com/office/drawing/2014/main" id="{A5FCBEAF-7B53-4231-B9C4-8F87BAE63672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24" name="Feature 3/3">
                <a:extLst>
                  <a:ext uri="{FF2B5EF4-FFF2-40B4-BE49-F238E27FC236}">
                    <a16:creationId xmlns:a16="http://schemas.microsoft.com/office/drawing/2014/main" id="{D1304B17-A7AF-49FE-B973-A2BA89F11CEE}"/>
                  </a:ext>
                </a:extLst>
              </p:cNvPr>
              <p:cNvSpPr/>
              <p:nvPr/>
            </p:nvSpPr>
            <p:spPr>
              <a:xfrm>
                <a:off x="3247023" y="2285975"/>
                <a:ext cx="360000" cy="360000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765" kern="0">
                    <a:solidFill>
                      <a:srgbClr val="FFFFFF"/>
                    </a:solidFill>
                    <a:latin typeface="Verdana"/>
                  </a:rPr>
                  <a:t>Epic</a:t>
                </a:r>
              </a:p>
            </p:txBody>
          </p:sp>
          <p:sp>
            <p:nvSpPr>
              <p:cNvPr id="225" name="Feature 2/3">
                <a:extLst>
                  <a:ext uri="{FF2B5EF4-FFF2-40B4-BE49-F238E27FC236}">
                    <a16:creationId xmlns:a16="http://schemas.microsoft.com/office/drawing/2014/main" id="{86E58E55-0AF3-46D0-B3FD-B5BFAAB3F9C4}"/>
                  </a:ext>
                </a:extLst>
              </p:cNvPr>
              <p:cNvSpPr/>
              <p:nvPr/>
            </p:nvSpPr>
            <p:spPr>
              <a:xfrm>
                <a:off x="2503336" y="1939435"/>
                <a:ext cx="555998" cy="581312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918" kern="0">
                    <a:solidFill>
                      <a:srgbClr val="FFFFFF"/>
                    </a:solidFill>
                    <a:latin typeface="Verdana"/>
                  </a:rPr>
                  <a:t>Epic</a:t>
                </a:r>
              </a:p>
            </p:txBody>
          </p:sp>
          <p:sp>
            <p:nvSpPr>
              <p:cNvPr id="226" name="Program Backlog Funnel">
                <a:extLst>
                  <a:ext uri="{FF2B5EF4-FFF2-40B4-BE49-F238E27FC236}">
                    <a16:creationId xmlns:a16="http://schemas.microsoft.com/office/drawing/2014/main" id="{72786D00-E284-45CB-BC8A-3323374A6858}"/>
                  </a:ext>
                </a:extLst>
              </p:cNvPr>
              <p:cNvSpPr/>
              <p:nvPr/>
            </p:nvSpPr>
            <p:spPr>
              <a:xfrm>
                <a:off x="2450437" y="2522129"/>
                <a:ext cx="1303456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  <a:alpha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endParaRPr lang="en-GB" sz="765" b="1" kern="0">
                  <a:solidFill>
                    <a:srgbClr val="FFFFFF"/>
                  </a:solidFill>
                  <a:latin typeface="Verdana"/>
                </a:endParaRPr>
              </a:p>
              <a:p>
                <a:pPr algn="ctr" defTabSz="379163">
                  <a:defRPr/>
                </a:pPr>
                <a:r>
                  <a:rPr lang="en-GB" sz="765" b="1" kern="0">
                    <a:solidFill>
                      <a:srgbClr val="FFFFFF"/>
                    </a:solidFill>
                    <a:latin typeface="Verdana"/>
                  </a:rPr>
                  <a:t>Portfolio Backlog</a:t>
                </a:r>
              </a:p>
              <a:p>
                <a:pPr algn="ctr" defTabSz="379163">
                  <a:defRPr/>
                </a:pPr>
                <a:endParaRPr lang="en-GB" sz="765" b="1" kern="0">
                  <a:solidFill>
                    <a:srgbClr val="FFFFFF"/>
                  </a:solidFill>
                  <a:latin typeface="Verdana"/>
                </a:endParaRPr>
              </a:p>
            </p:txBody>
          </p:sp>
        </p:grpSp>
      </p:grpSp>
      <p:sp>
        <p:nvSpPr>
          <p:cNvPr id="299" name="Arrow Start">
            <a:extLst>
              <a:ext uri="{FF2B5EF4-FFF2-40B4-BE49-F238E27FC236}">
                <a16:creationId xmlns:a16="http://schemas.microsoft.com/office/drawing/2014/main" id="{D67C6A95-1F75-49DD-B51E-AD88F35B708D}"/>
              </a:ext>
            </a:extLst>
          </p:cNvPr>
          <p:cNvSpPr/>
          <p:nvPr/>
        </p:nvSpPr>
        <p:spPr>
          <a:xfrm rot="10800000">
            <a:off x="2007208" y="1995200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0F99FE-3E2A-4689-A016-E0E0C7FA5706}"/>
              </a:ext>
            </a:extLst>
          </p:cNvPr>
          <p:cNvCxnSpPr>
            <a:cxnSpLocks/>
          </p:cNvCxnSpPr>
          <p:nvPr/>
        </p:nvCxnSpPr>
        <p:spPr>
          <a:xfrm>
            <a:off x="2515684" y="1912500"/>
            <a:ext cx="139849" cy="104887"/>
          </a:xfrm>
          <a:prstGeom prst="bentConnector3">
            <a:avLst>
              <a:gd name="adj1" fmla="val 10032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Arrow Start">
            <a:extLst>
              <a:ext uri="{FF2B5EF4-FFF2-40B4-BE49-F238E27FC236}">
                <a16:creationId xmlns:a16="http://schemas.microsoft.com/office/drawing/2014/main" id="{67EB3A3C-44F4-47C6-BC1D-83A0D251090E}"/>
              </a:ext>
            </a:extLst>
          </p:cNvPr>
          <p:cNvSpPr/>
          <p:nvPr/>
        </p:nvSpPr>
        <p:spPr>
          <a:xfrm rot="10800000">
            <a:off x="2703808" y="3155393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302" name="Straight Arrow Connector 25">
            <a:extLst>
              <a:ext uri="{FF2B5EF4-FFF2-40B4-BE49-F238E27FC236}">
                <a16:creationId xmlns:a16="http://schemas.microsoft.com/office/drawing/2014/main" id="{5E96B29D-36F6-40A6-B650-9FF143FE3E3D}"/>
              </a:ext>
            </a:extLst>
          </p:cNvPr>
          <p:cNvCxnSpPr>
            <a:cxnSpLocks/>
          </p:cNvCxnSpPr>
          <p:nvPr/>
        </p:nvCxnSpPr>
        <p:spPr>
          <a:xfrm>
            <a:off x="3163975" y="3072960"/>
            <a:ext cx="139849" cy="104887"/>
          </a:xfrm>
          <a:prstGeom prst="bentConnector3">
            <a:avLst>
              <a:gd name="adj1" fmla="val 10032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Arrow Start">
            <a:extLst>
              <a:ext uri="{FF2B5EF4-FFF2-40B4-BE49-F238E27FC236}">
                <a16:creationId xmlns:a16="http://schemas.microsoft.com/office/drawing/2014/main" id="{E784F57D-59C9-4FC6-997F-F1EEBAFCB148}"/>
              </a:ext>
            </a:extLst>
          </p:cNvPr>
          <p:cNvSpPr/>
          <p:nvPr/>
        </p:nvSpPr>
        <p:spPr>
          <a:xfrm rot="10800000">
            <a:off x="3216001" y="4022433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304" name="Straight Arrow Connector 25">
            <a:extLst>
              <a:ext uri="{FF2B5EF4-FFF2-40B4-BE49-F238E27FC236}">
                <a16:creationId xmlns:a16="http://schemas.microsoft.com/office/drawing/2014/main" id="{052C765F-FAA7-4951-B230-DB549F6300E7}"/>
              </a:ext>
            </a:extLst>
          </p:cNvPr>
          <p:cNvCxnSpPr>
            <a:cxnSpLocks/>
          </p:cNvCxnSpPr>
          <p:nvPr/>
        </p:nvCxnSpPr>
        <p:spPr>
          <a:xfrm>
            <a:off x="3664259" y="4055252"/>
            <a:ext cx="139849" cy="104887"/>
          </a:xfrm>
          <a:prstGeom prst="bentConnector3">
            <a:avLst>
              <a:gd name="adj1" fmla="val 10032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Arrow Start">
            <a:extLst>
              <a:ext uri="{FF2B5EF4-FFF2-40B4-BE49-F238E27FC236}">
                <a16:creationId xmlns:a16="http://schemas.microsoft.com/office/drawing/2014/main" id="{B17C6283-E8BB-4513-BCB7-E4A0505A95C9}"/>
              </a:ext>
            </a:extLst>
          </p:cNvPr>
          <p:cNvSpPr/>
          <p:nvPr/>
        </p:nvSpPr>
        <p:spPr>
          <a:xfrm rot="10800000">
            <a:off x="3801210" y="4953616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308" name="Straight Arrow Connector 25">
            <a:extLst>
              <a:ext uri="{FF2B5EF4-FFF2-40B4-BE49-F238E27FC236}">
                <a16:creationId xmlns:a16="http://schemas.microsoft.com/office/drawing/2014/main" id="{7DCA2656-DD67-4949-8BC3-1D85AF49CB48}"/>
              </a:ext>
            </a:extLst>
          </p:cNvPr>
          <p:cNvCxnSpPr>
            <a:cxnSpLocks/>
          </p:cNvCxnSpPr>
          <p:nvPr/>
        </p:nvCxnSpPr>
        <p:spPr>
          <a:xfrm rot="720000">
            <a:off x="4263146" y="5403030"/>
            <a:ext cx="139849" cy="1048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1F995607-CB89-444E-BC40-7DFF5E8A5783}"/>
              </a:ext>
            </a:extLst>
          </p:cNvPr>
          <p:cNvSpPr/>
          <p:nvPr/>
        </p:nvSpPr>
        <p:spPr>
          <a:xfrm rot="761956">
            <a:off x="8878842" y="1042078"/>
            <a:ext cx="1005840" cy="1097280"/>
          </a:xfrm>
          <a:custGeom>
            <a:avLst/>
            <a:gdLst>
              <a:gd name="connsiteX0" fmla="*/ 0 w 1937982"/>
              <a:gd name="connsiteY0" fmla="*/ 0 h 2303258"/>
              <a:gd name="connsiteX1" fmla="*/ 191983 w 1937982"/>
              <a:gd name="connsiteY1" fmla="*/ 31301 h 2303258"/>
              <a:gd name="connsiteX2" fmla="*/ 1924344 w 1937982"/>
              <a:gd name="connsiteY2" fmla="*/ 582635 h 2303258"/>
              <a:gd name="connsiteX3" fmla="*/ 1937982 w 1937982"/>
              <a:gd name="connsiteY3" fmla="*/ 589486 h 2303258"/>
              <a:gd name="connsiteX4" fmla="*/ 1937982 w 1937982"/>
              <a:gd name="connsiteY4" fmla="*/ 2303258 h 2303258"/>
              <a:gd name="connsiteX5" fmla="*/ 1886339 w 1937982"/>
              <a:gd name="connsiteY5" fmla="*/ 2268527 h 2303258"/>
              <a:gd name="connsiteX6" fmla="*/ 38512 w 1937982"/>
              <a:gd name="connsiteY6" fmla="*/ 1551603 h 2303258"/>
              <a:gd name="connsiteX7" fmla="*/ 0 w 1937982"/>
              <a:gd name="connsiteY7" fmla="*/ 1545254 h 2303258"/>
              <a:gd name="connsiteX8" fmla="*/ 0 w 1937982"/>
              <a:gd name="connsiteY8" fmla="*/ 0 h 230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7982" h="2303258">
                <a:moveTo>
                  <a:pt x="0" y="0"/>
                </a:moveTo>
                <a:lnTo>
                  <a:pt x="191983" y="31301"/>
                </a:lnTo>
                <a:cubicBezTo>
                  <a:pt x="818555" y="145179"/>
                  <a:pt x="1402717" y="333696"/>
                  <a:pt x="1924344" y="582635"/>
                </a:cubicBezTo>
                <a:lnTo>
                  <a:pt x="1937982" y="589486"/>
                </a:lnTo>
                <a:lnTo>
                  <a:pt x="1937982" y="2303258"/>
                </a:lnTo>
                <a:lnTo>
                  <a:pt x="1886339" y="2268527"/>
                </a:lnTo>
                <a:cubicBezTo>
                  <a:pt x="1376270" y="1941482"/>
                  <a:pt x="744586" y="1692413"/>
                  <a:pt x="38512" y="1551603"/>
                </a:cubicBezTo>
                <a:lnTo>
                  <a:pt x="0" y="1545254"/>
                </a:lnTo>
                <a:lnTo>
                  <a:pt x="0" y="0"/>
                </a:lnTo>
                <a:close/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Lean Portfolio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Governance</a:t>
            </a:r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EE929926-5CCF-4D2C-B299-6E2D7C060705}"/>
              </a:ext>
            </a:extLst>
          </p:cNvPr>
          <p:cNvSpPr/>
          <p:nvPr/>
        </p:nvSpPr>
        <p:spPr>
          <a:xfrm rot="537013">
            <a:off x="7470229" y="2977542"/>
            <a:ext cx="1005840" cy="1097280"/>
          </a:xfrm>
          <a:custGeom>
            <a:avLst/>
            <a:gdLst>
              <a:gd name="connsiteX0" fmla="*/ 0 w 1937982"/>
              <a:gd name="connsiteY0" fmla="*/ 0 h 2303258"/>
              <a:gd name="connsiteX1" fmla="*/ 191983 w 1937982"/>
              <a:gd name="connsiteY1" fmla="*/ 31301 h 2303258"/>
              <a:gd name="connsiteX2" fmla="*/ 1924344 w 1937982"/>
              <a:gd name="connsiteY2" fmla="*/ 582635 h 2303258"/>
              <a:gd name="connsiteX3" fmla="*/ 1937982 w 1937982"/>
              <a:gd name="connsiteY3" fmla="*/ 589486 h 2303258"/>
              <a:gd name="connsiteX4" fmla="*/ 1937982 w 1937982"/>
              <a:gd name="connsiteY4" fmla="*/ 2303258 h 2303258"/>
              <a:gd name="connsiteX5" fmla="*/ 1886339 w 1937982"/>
              <a:gd name="connsiteY5" fmla="*/ 2268527 h 2303258"/>
              <a:gd name="connsiteX6" fmla="*/ 38512 w 1937982"/>
              <a:gd name="connsiteY6" fmla="*/ 1551603 h 2303258"/>
              <a:gd name="connsiteX7" fmla="*/ 0 w 1937982"/>
              <a:gd name="connsiteY7" fmla="*/ 1545254 h 2303258"/>
              <a:gd name="connsiteX8" fmla="*/ 0 w 1937982"/>
              <a:gd name="connsiteY8" fmla="*/ 0 h 230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7982" h="2303258">
                <a:moveTo>
                  <a:pt x="0" y="0"/>
                </a:moveTo>
                <a:lnTo>
                  <a:pt x="191983" y="31301"/>
                </a:lnTo>
                <a:cubicBezTo>
                  <a:pt x="818555" y="145179"/>
                  <a:pt x="1402717" y="333696"/>
                  <a:pt x="1924344" y="582635"/>
                </a:cubicBezTo>
                <a:lnTo>
                  <a:pt x="1937982" y="589486"/>
                </a:lnTo>
                <a:lnTo>
                  <a:pt x="1937982" y="2303258"/>
                </a:lnTo>
                <a:lnTo>
                  <a:pt x="1886339" y="2268527"/>
                </a:lnTo>
                <a:cubicBezTo>
                  <a:pt x="1376270" y="1941482"/>
                  <a:pt x="744586" y="1692413"/>
                  <a:pt x="38512" y="1551603"/>
                </a:cubicBezTo>
                <a:lnTo>
                  <a:pt x="0" y="1545254"/>
                </a:lnTo>
                <a:lnTo>
                  <a:pt x="0" y="0"/>
                </a:lnTo>
                <a:close/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Lean Program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&amp; Product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Governance</a:t>
            </a:r>
          </a:p>
          <a:p>
            <a:pPr algn="ctr"/>
            <a:endParaRPr lang="en-IE" sz="1071"/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607ACB53-5BAA-4F67-A7A8-4D9DB79CF3D4}"/>
              </a:ext>
            </a:extLst>
          </p:cNvPr>
          <p:cNvSpPr/>
          <p:nvPr/>
        </p:nvSpPr>
        <p:spPr>
          <a:xfrm rot="767214">
            <a:off x="8087243" y="2152875"/>
            <a:ext cx="1005840" cy="1097280"/>
          </a:xfrm>
          <a:custGeom>
            <a:avLst/>
            <a:gdLst>
              <a:gd name="connsiteX0" fmla="*/ 0 w 1937982"/>
              <a:gd name="connsiteY0" fmla="*/ 0 h 2303258"/>
              <a:gd name="connsiteX1" fmla="*/ 191983 w 1937982"/>
              <a:gd name="connsiteY1" fmla="*/ 31301 h 2303258"/>
              <a:gd name="connsiteX2" fmla="*/ 1924344 w 1937982"/>
              <a:gd name="connsiteY2" fmla="*/ 582635 h 2303258"/>
              <a:gd name="connsiteX3" fmla="*/ 1937982 w 1937982"/>
              <a:gd name="connsiteY3" fmla="*/ 589486 h 2303258"/>
              <a:gd name="connsiteX4" fmla="*/ 1937982 w 1937982"/>
              <a:gd name="connsiteY4" fmla="*/ 2303258 h 2303258"/>
              <a:gd name="connsiteX5" fmla="*/ 1886339 w 1937982"/>
              <a:gd name="connsiteY5" fmla="*/ 2268527 h 2303258"/>
              <a:gd name="connsiteX6" fmla="*/ 38512 w 1937982"/>
              <a:gd name="connsiteY6" fmla="*/ 1551603 h 2303258"/>
              <a:gd name="connsiteX7" fmla="*/ 0 w 1937982"/>
              <a:gd name="connsiteY7" fmla="*/ 1545254 h 2303258"/>
              <a:gd name="connsiteX8" fmla="*/ 0 w 1937982"/>
              <a:gd name="connsiteY8" fmla="*/ 0 h 230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7982" h="2303258">
                <a:moveTo>
                  <a:pt x="0" y="0"/>
                </a:moveTo>
                <a:lnTo>
                  <a:pt x="191983" y="31301"/>
                </a:lnTo>
                <a:cubicBezTo>
                  <a:pt x="818555" y="145179"/>
                  <a:pt x="1402717" y="333696"/>
                  <a:pt x="1924344" y="582635"/>
                </a:cubicBezTo>
                <a:lnTo>
                  <a:pt x="1937982" y="589486"/>
                </a:lnTo>
                <a:lnTo>
                  <a:pt x="1937982" y="2303258"/>
                </a:lnTo>
                <a:lnTo>
                  <a:pt x="1886339" y="2268527"/>
                </a:lnTo>
                <a:cubicBezTo>
                  <a:pt x="1376270" y="1941482"/>
                  <a:pt x="744586" y="1692413"/>
                  <a:pt x="38512" y="1551603"/>
                </a:cubicBezTo>
                <a:lnTo>
                  <a:pt x="0" y="1545254"/>
                </a:lnTo>
                <a:lnTo>
                  <a:pt x="0" y="0"/>
                </a:lnTo>
                <a:close/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Lean Solution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&amp; Partner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Governance</a:t>
            </a:r>
          </a:p>
          <a:p>
            <a:pPr algn="ctr"/>
            <a:endParaRPr lang="en-IE" sz="107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B90DEA-6711-4296-85CA-1938D37626D7}"/>
              </a:ext>
            </a:extLst>
          </p:cNvPr>
          <p:cNvSpPr txBox="1"/>
          <p:nvPr/>
        </p:nvSpPr>
        <p:spPr>
          <a:xfrm>
            <a:off x="1716509" y="1929213"/>
            <a:ext cx="391454" cy="23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18">
                <a:solidFill>
                  <a:schemeClr val="bg1">
                    <a:lumMod val="50000"/>
                  </a:schemeClr>
                </a:solidFill>
              </a:rPr>
              <a:t>Plan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0177CE02-5523-475D-800C-A5C5971D2900}"/>
              </a:ext>
            </a:extLst>
          </p:cNvPr>
          <p:cNvSpPr txBox="1"/>
          <p:nvPr/>
        </p:nvSpPr>
        <p:spPr>
          <a:xfrm>
            <a:off x="2397242" y="3082452"/>
            <a:ext cx="391454" cy="23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18">
                <a:solidFill>
                  <a:schemeClr val="bg1">
                    <a:lumMod val="50000"/>
                  </a:schemeClr>
                </a:solidFill>
              </a:rPr>
              <a:t>Plan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29B263-6D31-41A4-8F58-72C872E1E91B}"/>
              </a:ext>
            </a:extLst>
          </p:cNvPr>
          <p:cNvSpPr txBox="1"/>
          <p:nvPr/>
        </p:nvSpPr>
        <p:spPr>
          <a:xfrm>
            <a:off x="3136974" y="1818989"/>
            <a:ext cx="11099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Solution Intent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A370011D-1750-46BF-BBC3-6D96B2905949}"/>
              </a:ext>
            </a:extLst>
          </p:cNvPr>
          <p:cNvSpPr txBox="1"/>
          <p:nvPr/>
        </p:nvSpPr>
        <p:spPr>
          <a:xfrm>
            <a:off x="2517679" y="663904"/>
            <a:ext cx="1572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Strategy &amp; Investment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220704E7-654E-4396-B258-810824967FDB}"/>
              </a:ext>
            </a:extLst>
          </p:cNvPr>
          <p:cNvSpPr txBox="1"/>
          <p:nvPr/>
        </p:nvSpPr>
        <p:spPr>
          <a:xfrm>
            <a:off x="3635433" y="2826228"/>
            <a:ext cx="105695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Requirements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0103337-A93E-41A8-BD43-2EE0E52F31DD}"/>
              </a:ext>
            </a:extLst>
          </p:cNvPr>
          <p:cNvSpPr txBox="1"/>
          <p:nvPr/>
        </p:nvSpPr>
        <p:spPr>
          <a:xfrm>
            <a:off x="7797233" y="675895"/>
            <a:ext cx="1250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Measure &amp; Grow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4450FF95-BFE1-4E8F-8116-62F9F97F71AC}"/>
              </a:ext>
            </a:extLst>
          </p:cNvPr>
          <p:cNvSpPr txBox="1"/>
          <p:nvPr/>
        </p:nvSpPr>
        <p:spPr>
          <a:xfrm>
            <a:off x="5681743" y="590474"/>
            <a:ext cx="81528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Portfolio</a:t>
            </a:r>
          </a:p>
        </p:txBody>
      </p:sp>
      <p:sp>
        <p:nvSpPr>
          <p:cNvPr id="317" name="Arrow End">
            <a:extLst>
              <a:ext uri="{FF2B5EF4-FFF2-40B4-BE49-F238E27FC236}">
                <a16:creationId xmlns:a16="http://schemas.microsoft.com/office/drawing/2014/main" id="{BA7477D4-68FB-457B-9A2A-91DD8DB6C61C}"/>
              </a:ext>
            </a:extLst>
          </p:cNvPr>
          <p:cNvSpPr/>
          <p:nvPr/>
        </p:nvSpPr>
        <p:spPr>
          <a:xfrm rot="10800000">
            <a:off x="2327480" y="974792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318" name="Arrow End">
            <a:extLst>
              <a:ext uri="{FF2B5EF4-FFF2-40B4-BE49-F238E27FC236}">
                <a16:creationId xmlns:a16="http://schemas.microsoft.com/office/drawing/2014/main" id="{2DD50673-8569-4D45-A120-1587FFD7C0FF}"/>
              </a:ext>
            </a:extLst>
          </p:cNvPr>
          <p:cNvSpPr/>
          <p:nvPr/>
        </p:nvSpPr>
        <p:spPr>
          <a:xfrm rot="10800000" flipH="1">
            <a:off x="8562523" y="928405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31BB1B32-6E78-4DEB-9F68-3D7117F23AD8}"/>
              </a:ext>
            </a:extLst>
          </p:cNvPr>
          <p:cNvSpPr txBox="1"/>
          <p:nvPr/>
        </p:nvSpPr>
        <p:spPr>
          <a:xfrm>
            <a:off x="5164683" y="1283370"/>
            <a:ext cx="183723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Program(s)/Solution(s)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8088B48-1E13-4729-83D9-F30022FE3A74}"/>
              </a:ext>
            </a:extLst>
          </p:cNvPr>
          <p:cNvSpPr txBox="1"/>
          <p:nvPr/>
        </p:nvSpPr>
        <p:spPr>
          <a:xfrm>
            <a:off x="5232426" y="2433421"/>
            <a:ext cx="170174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Project(s)/Product(s)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4F0E5885-897A-4426-9969-3EACF8FE0F06}"/>
              </a:ext>
            </a:extLst>
          </p:cNvPr>
          <p:cNvSpPr txBox="1"/>
          <p:nvPr/>
        </p:nvSpPr>
        <p:spPr>
          <a:xfrm>
            <a:off x="5705600" y="3607946"/>
            <a:ext cx="7554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Team(s)</a:t>
            </a:r>
          </a:p>
        </p:txBody>
      </p:sp>
      <p:pic>
        <p:nvPicPr>
          <p:cNvPr id="322" name="Picture 321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DEF9CEF2-9CDB-471E-8A7D-CDAEC89848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116" y="4064897"/>
            <a:ext cx="310338" cy="232754"/>
          </a:xfrm>
          <a:prstGeom prst="rect">
            <a:avLst/>
          </a:prstGeom>
        </p:spPr>
      </p:pic>
      <p:pic>
        <p:nvPicPr>
          <p:cNvPr id="323" name="Picture 322" descr="A picture containing indoor&#10;&#10;Description automatically generated">
            <a:extLst>
              <a:ext uri="{FF2B5EF4-FFF2-40B4-BE49-F238E27FC236}">
                <a16:creationId xmlns:a16="http://schemas.microsoft.com/office/drawing/2014/main" id="{D8048EC6-E29E-4D33-9F72-63CDD02A86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75508" y="4070131"/>
            <a:ext cx="240691" cy="224645"/>
          </a:xfrm>
          <a:prstGeom prst="rect">
            <a:avLst/>
          </a:prstGeom>
        </p:spPr>
      </p:pic>
      <p:sp>
        <p:nvSpPr>
          <p:cNvPr id="324" name="TextBox 323">
            <a:extLst>
              <a:ext uri="{FF2B5EF4-FFF2-40B4-BE49-F238E27FC236}">
                <a16:creationId xmlns:a16="http://schemas.microsoft.com/office/drawing/2014/main" id="{61C590F7-D050-4FE8-A5D2-C4AD58AA7DE2}"/>
              </a:ext>
            </a:extLst>
          </p:cNvPr>
          <p:cNvSpPr txBox="1"/>
          <p:nvPr/>
        </p:nvSpPr>
        <p:spPr>
          <a:xfrm>
            <a:off x="6386164" y="4251441"/>
            <a:ext cx="824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Ceremonies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00782AF5-CDD2-4CB5-85D4-D67A599C07C5}"/>
              </a:ext>
            </a:extLst>
          </p:cNvPr>
          <p:cNvSpPr txBox="1"/>
          <p:nvPr/>
        </p:nvSpPr>
        <p:spPr>
          <a:xfrm>
            <a:off x="5006168" y="4284320"/>
            <a:ext cx="522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Roles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26" name="Picture 325" descr="A picture containing text, tool&#10;&#10;Description automatically generated">
            <a:extLst>
              <a:ext uri="{FF2B5EF4-FFF2-40B4-BE49-F238E27FC236}">
                <a16:creationId xmlns:a16="http://schemas.microsoft.com/office/drawing/2014/main" id="{803E6DCC-9C08-456F-9963-12C6F6FC71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18" y="4003388"/>
            <a:ext cx="282702" cy="375684"/>
          </a:xfrm>
          <a:prstGeom prst="rect">
            <a:avLst/>
          </a:prstGeom>
        </p:spPr>
      </p:pic>
      <p:sp>
        <p:nvSpPr>
          <p:cNvPr id="327" name="Arrow End">
            <a:extLst>
              <a:ext uri="{FF2B5EF4-FFF2-40B4-BE49-F238E27FC236}">
                <a16:creationId xmlns:a16="http://schemas.microsoft.com/office/drawing/2014/main" id="{4FDBCBAF-4350-4F89-8EA9-0D9616CDAA98}"/>
              </a:ext>
            </a:extLst>
          </p:cNvPr>
          <p:cNvSpPr/>
          <p:nvPr/>
        </p:nvSpPr>
        <p:spPr>
          <a:xfrm rot="10800000">
            <a:off x="3104506" y="2071020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solidFill>
            <a:schemeClr val="bg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328" name="Arrow End">
            <a:extLst>
              <a:ext uri="{FF2B5EF4-FFF2-40B4-BE49-F238E27FC236}">
                <a16:creationId xmlns:a16="http://schemas.microsoft.com/office/drawing/2014/main" id="{97546589-0FE8-4CA6-AC67-95C1A3E6B561}"/>
              </a:ext>
            </a:extLst>
          </p:cNvPr>
          <p:cNvSpPr/>
          <p:nvPr/>
        </p:nvSpPr>
        <p:spPr>
          <a:xfrm rot="10800000">
            <a:off x="3553898" y="3056432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37571D-C7E9-4B20-B7E0-7900A5FC60C3}"/>
              </a:ext>
            </a:extLst>
          </p:cNvPr>
          <p:cNvSpPr txBox="1"/>
          <p:nvPr/>
        </p:nvSpPr>
        <p:spPr>
          <a:xfrm rot="1320000">
            <a:off x="3489315" y="6050733"/>
            <a:ext cx="1989210" cy="45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Exploration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8662D15B-67EB-4567-8D50-8811FCF71D05}"/>
              </a:ext>
            </a:extLst>
          </p:cNvPr>
          <p:cNvSpPr txBox="1"/>
          <p:nvPr/>
        </p:nvSpPr>
        <p:spPr>
          <a:xfrm rot="19500000">
            <a:off x="6999465" y="5516438"/>
            <a:ext cx="1989210" cy="770084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Operations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AD38D216-C7A2-43B9-BA18-B2F90B668213}"/>
              </a:ext>
            </a:extLst>
          </p:cNvPr>
          <p:cNvSpPr txBox="1"/>
          <p:nvPr/>
        </p:nvSpPr>
        <p:spPr>
          <a:xfrm rot="-180000">
            <a:off x="5324128" y="6421048"/>
            <a:ext cx="1989210" cy="324613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Feedback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7822E5B3-0F02-49B1-B97F-D30188F261E8}"/>
              </a:ext>
            </a:extLst>
          </p:cNvPr>
          <p:cNvSpPr txBox="1"/>
          <p:nvPr/>
        </p:nvSpPr>
        <p:spPr>
          <a:xfrm rot="20400000">
            <a:off x="3647837" y="3786080"/>
            <a:ext cx="1989210" cy="58207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Integration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553D3EAE-E09A-4024-8946-7817E1CB5CF4}"/>
              </a:ext>
            </a:extLst>
          </p:cNvPr>
          <p:cNvSpPr txBox="1"/>
          <p:nvPr/>
        </p:nvSpPr>
        <p:spPr>
          <a:xfrm rot="21600000">
            <a:off x="5114178" y="3572786"/>
            <a:ext cx="1989210" cy="344856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Delivery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8C15B101-A8AB-4BDA-B2E2-984673877481}"/>
              </a:ext>
            </a:extLst>
          </p:cNvPr>
          <p:cNvSpPr txBox="1"/>
          <p:nvPr/>
        </p:nvSpPr>
        <p:spPr>
          <a:xfrm rot="1260000">
            <a:off x="6527725" y="3815173"/>
            <a:ext cx="1989210" cy="56509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Deploy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E1DD6D14-B3C0-4D56-A5EE-AD159329B25A}"/>
              </a:ext>
            </a:extLst>
          </p:cNvPr>
          <p:cNvSpPr txBox="1"/>
          <p:nvPr/>
        </p:nvSpPr>
        <p:spPr>
          <a:xfrm rot="4800000">
            <a:off x="2978604" y="4412125"/>
            <a:ext cx="1989210" cy="1586909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Planning</a:t>
            </a:r>
          </a:p>
        </p:txBody>
      </p:sp>
    </p:spTree>
    <p:extLst>
      <p:ext uri="{BB962C8B-B14F-4D97-AF65-F5344CB8AC3E}">
        <p14:creationId xmlns:p14="http://schemas.microsoft.com/office/powerpoint/2010/main" val="5337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 animBg="1"/>
      <p:bldP spid="301" grpId="0" animBg="1"/>
      <p:bldP spid="303" grpId="0" animBg="1"/>
      <p:bldP spid="307" grpId="0" animBg="1"/>
      <p:bldP spid="317" grpId="0" animBg="1"/>
      <p:bldP spid="318" grpId="0" animBg="1"/>
      <p:bldP spid="327" grpId="0" animBg="1"/>
      <p:bldP spid="3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6C670E73-0350-46AC-8E81-B07AAF6E75BD}"/>
              </a:ext>
            </a:extLst>
          </p:cNvPr>
          <p:cNvSpPr/>
          <p:nvPr/>
        </p:nvSpPr>
        <p:spPr>
          <a:xfrm>
            <a:off x="3373097" y="3737360"/>
            <a:ext cx="5301107" cy="279698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ACEAE3DE-1CE6-433D-922C-616BDA2036E6}"/>
              </a:ext>
            </a:extLst>
          </p:cNvPr>
          <p:cNvSpPr/>
          <p:nvPr/>
        </p:nvSpPr>
        <p:spPr>
          <a:xfrm rot="18866360">
            <a:off x="3176837" y="4415512"/>
            <a:ext cx="1047647" cy="25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303310F9-D899-4750-8C25-07E4DDD5F5D3}"/>
              </a:ext>
            </a:extLst>
          </p:cNvPr>
          <p:cNvSpPr/>
          <p:nvPr/>
        </p:nvSpPr>
        <p:spPr>
          <a:xfrm>
            <a:off x="2568613" y="2568187"/>
            <a:ext cx="6897313" cy="4422416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D8F4B5A8-40D2-4528-9357-C1EC07CA679D}"/>
              </a:ext>
            </a:extLst>
          </p:cNvPr>
          <p:cNvSpPr/>
          <p:nvPr/>
        </p:nvSpPr>
        <p:spPr>
          <a:xfrm rot="18866360">
            <a:off x="2506559" y="3538338"/>
            <a:ext cx="1403407" cy="20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A4BA130-4C64-4A12-A628-8C374B47D9AE}"/>
              </a:ext>
            </a:extLst>
          </p:cNvPr>
          <p:cNvSpPr/>
          <p:nvPr/>
        </p:nvSpPr>
        <p:spPr>
          <a:xfrm>
            <a:off x="1804869" y="1409730"/>
            <a:ext cx="8569036" cy="6053179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E7F624-F070-4B6B-8488-E60FBB840A8D}"/>
              </a:ext>
            </a:extLst>
          </p:cNvPr>
          <p:cNvSpPr/>
          <p:nvPr/>
        </p:nvSpPr>
        <p:spPr>
          <a:xfrm rot="18866360">
            <a:off x="1956322" y="2591258"/>
            <a:ext cx="1490844" cy="207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116AD-97BE-465F-88C2-45956344255C}"/>
              </a:ext>
            </a:extLst>
          </p:cNvPr>
          <p:cNvSpPr txBox="1"/>
          <p:nvPr/>
        </p:nvSpPr>
        <p:spPr>
          <a:xfrm>
            <a:off x="3658603" y="4958490"/>
            <a:ext cx="93680" cy="16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62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EB697A-BF5E-4013-9C34-77DB7EE5AE55}"/>
              </a:ext>
            </a:extLst>
          </p:cNvPr>
          <p:cNvSpPr/>
          <p:nvPr/>
        </p:nvSpPr>
        <p:spPr>
          <a:xfrm>
            <a:off x="8144540" y="4379072"/>
            <a:ext cx="2303158" cy="1142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20F4357-E255-4E2E-8810-56F65719F6BD}"/>
              </a:ext>
            </a:extLst>
          </p:cNvPr>
          <p:cNvSpPr/>
          <p:nvPr/>
        </p:nvSpPr>
        <p:spPr>
          <a:xfrm rot="1261158">
            <a:off x="3684145" y="3610189"/>
            <a:ext cx="104887" cy="39300"/>
          </a:xfrm>
          <a:prstGeom prst="rect">
            <a:avLst/>
          </a:prstGeom>
          <a:noFill/>
          <a:ln w="12700">
            <a:solidFill>
              <a:srgbClr val="92D05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D7EEC4F-7F0E-4CC4-A883-7A85295CF39A}"/>
              </a:ext>
            </a:extLst>
          </p:cNvPr>
          <p:cNvSpPr/>
          <p:nvPr/>
        </p:nvSpPr>
        <p:spPr>
          <a:xfrm>
            <a:off x="156548" y="585248"/>
            <a:ext cx="11597302" cy="723251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A609AC-6CEF-441A-ADC8-8DFE9251FB5E}"/>
              </a:ext>
            </a:extLst>
          </p:cNvPr>
          <p:cNvSpPr/>
          <p:nvPr/>
        </p:nvSpPr>
        <p:spPr>
          <a:xfrm>
            <a:off x="5283336" y="4514077"/>
            <a:ext cx="1252383" cy="119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52468C3-6278-4CB3-B5FB-B01AEE675EA1}"/>
              </a:ext>
            </a:extLst>
          </p:cNvPr>
          <p:cNvCxnSpPr>
            <a:cxnSpLocks/>
          </p:cNvCxnSpPr>
          <p:nvPr/>
        </p:nvCxnSpPr>
        <p:spPr>
          <a:xfrm flipV="1">
            <a:off x="4439262" y="5448667"/>
            <a:ext cx="4448575" cy="264097"/>
          </a:xfrm>
          <a:prstGeom prst="bentConnector3">
            <a:avLst>
              <a:gd name="adj1" fmla="val 99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5922F33A-87F1-417C-AB6D-5981300C2FB0}"/>
              </a:ext>
            </a:extLst>
          </p:cNvPr>
          <p:cNvSpPr/>
          <p:nvPr/>
        </p:nvSpPr>
        <p:spPr>
          <a:xfrm>
            <a:off x="8002224" y="4425709"/>
            <a:ext cx="2528778" cy="1033394"/>
          </a:xfrm>
          <a:prstGeom prst="cube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DFB0F1-4283-484D-99E4-407B537A4435}"/>
              </a:ext>
            </a:extLst>
          </p:cNvPr>
          <p:cNvGrpSpPr/>
          <p:nvPr/>
        </p:nvGrpSpPr>
        <p:grpSpPr>
          <a:xfrm>
            <a:off x="2674876" y="3186434"/>
            <a:ext cx="956755" cy="1109308"/>
            <a:chOff x="4556997" y="4301989"/>
            <a:chExt cx="914400" cy="1188720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51C545B6-D41E-4081-805F-E1ED240260C6}"/>
                </a:ext>
              </a:extLst>
            </p:cNvPr>
            <p:cNvGrpSpPr/>
            <p:nvPr/>
          </p:nvGrpSpPr>
          <p:grpSpPr>
            <a:xfrm>
              <a:off x="4590205" y="4321726"/>
              <a:ext cx="842422" cy="1051362"/>
              <a:chOff x="4061202" y="2055420"/>
              <a:chExt cx="741723" cy="1051362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BD2A33B3-E6CE-4036-8405-19DA6531A01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221527">
                <a:off x="4312105" y="2055420"/>
                <a:ext cx="466601" cy="544667"/>
                <a:chOff x="2324784" y="2078409"/>
                <a:chExt cx="784280" cy="915498"/>
              </a:xfrm>
            </p:grpSpPr>
            <p:sp>
              <p:nvSpPr>
                <p:cNvPr id="141" name="Feature 1/3">
                  <a:extLst>
                    <a:ext uri="{FF2B5EF4-FFF2-40B4-BE49-F238E27FC236}">
                      <a16:creationId xmlns:a16="http://schemas.microsoft.com/office/drawing/2014/main" id="{B97021B7-E8E7-4156-8199-BDB0594B7B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24784" y="2078409"/>
                  <a:ext cx="784280" cy="789760"/>
                </a:xfrm>
                <a:prstGeom prst="ellipse">
                  <a:avLst/>
                </a:prstGeom>
                <a:solidFill>
                  <a:srgbClr val="00A2C4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18678">
                    <a:defRPr/>
                  </a:pPr>
                  <a:endParaRPr lang="en-GB" sz="279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0AADC9E6-849F-49B0-8C23-A0DE6891B8A2}"/>
                    </a:ext>
                  </a:extLst>
                </p:cNvPr>
                <p:cNvSpPr txBox="1"/>
                <p:nvPr/>
              </p:nvSpPr>
              <p:spPr>
                <a:xfrm>
                  <a:off x="2365705" y="2176114"/>
                  <a:ext cx="696024" cy="8177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prstTxWarp prst="textArchUp">
                    <a:avLst/>
                  </a:prstTxWarp>
                  <a:spAutoFit/>
                </a:bodyPr>
                <a:lstStyle/>
                <a:p>
                  <a:pPr algn="ctr" defTabSz="318678">
                    <a:defRPr/>
                  </a:pPr>
                  <a:r>
                    <a:rPr lang="en-US" sz="600" b="1" kern="0">
                      <a:solidFill>
                        <a:srgbClr val="FFFFFF"/>
                      </a:solidFill>
                      <a:latin typeface="Verdana"/>
                    </a:rPr>
                    <a:t>Program  Epic</a:t>
                  </a:r>
                </a:p>
              </p:txBody>
            </p:sp>
          </p:grpSp>
          <p:grpSp>
            <p:nvGrpSpPr>
              <p:cNvPr id="132" name="PROGRAM BACKLOG FUNNEL OBJECTS">
                <a:extLst>
                  <a:ext uri="{FF2B5EF4-FFF2-40B4-BE49-F238E27FC236}">
                    <a16:creationId xmlns:a16="http://schemas.microsoft.com/office/drawing/2014/main" id="{F87116F6-DB42-4A26-BA2D-2DF339DA637D}"/>
                  </a:ext>
                </a:extLst>
              </p:cNvPr>
              <p:cNvGrpSpPr/>
              <p:nvPr/>
            </p:nvGrpSpPr>
            <p:grpSpPr>
              <a:xfrm>
                <a:off x="4061202" y="2150097"/>
                <a:ext cx="741723" cy="956685"/>
                <a:chOff x="2581974" y="1997549"/>
                <a:chExt cx="1160555" cy="1614640"/>
              </a:xfrm>
            </p:grpSpPr>
            <p:sp>
              <p:nvSpPr>
                <p:cNvPr id="133" name="Circle 4/4">
                  <a:extLst>
                    <a:ext uri="{FF2B5EF4-FFF2-40B4-BE49-F238E27FC236}">
                      <a16:creationId xmlns:a16="http://schemas.microsoft.com/office/drawing/2014/main" id="{74A3E2AA-DD67-492C-837C-74B2CFADDFD2}"/>
                    </a:ext>
                  </a:extLst>
                </p:cNvPr>
                <p:cNvSpPr/>
                <p:nvPr/>
              </p:nvSpPr>
              <p:spPr>
                <a:xfrm>
                  <a:off x="3125467" y="3468189"/>
                  <a:ext cx="144000" cy="144000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endParaRPr lang="en-GB" sz="775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  <p:sp>
              <p:nvSpPr>
                <p:cNvPr id="134" name="Circle 3/4">
                  <a:extLst>
                    <a:ext uri="{FF2B5EF4-FFF2-40B4-BE49-F238E27FC236}">
                      <a16:creationId xmlns:a16="http://schemas.microsoft.com/office/drawing/2014/main" id="{EEC0801D-0612-43DA-85CF-899E9E534759}"/>
                    </a:ext>
                  </a:extLst>
                </p:cNvPr>
                <p:cNvSpPr/>
                <p:nvPr/>
              </p:nvSpPr>
              <p:spPr>
                <a:xfrm>
                  <a:off x="3070608" y="3332764"/>
                  <a:ext cx="144000" cy="144000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endParaRPr lang="en-GB" sz="775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  <p:sp>
              <p:nvSpPr>
                <p:cNvPr id="135" name="Circle 2/4">
                  <a:extLst>
                    <a:ext uri="{FF2B5EF4-FFF2-40B4-BE49-F238E27FC236}">
                      <a16:creationId xmlns:a16="http://schemas.microsoft.com/office/drawing/2014/main" id="{46740B50-9042-4284-B83B-ECC99C71FDD2}"/>
                    </a:ext>
                  </a:extLst>
                </p:cNvPr>
                <p:cNvSpPr/>
                <p:nvPr/>
              </p:nvSpPr>
              <p:spPr>
                <a:xfrm>
                  <a:off x="3059334" y="3045207"/>
                  <a:ext cx="144000" cy="144000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endParaRPr lang="en-GB" sz="775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  <p:sp>
              <p:nvSpPr>
                <p:cNvPr id="136" name="Circle 1/4">
                  <a:extLst>
                    <a:ext uri="{FF2B5EF4-FFF2-40B4-BE49-F238E27FC236}">
                      <a16:creationId xmlns:a16="http://schemas.microsoft.com/office/drawing/2014/main" id="{01571D9B-972D-4A9C-B19A-3ECFD4D23122}"/>
                    </a:ext>
                  </a:extLst>
                </p:cNvPr>
                <p:cNvSpPr/>
                <p:nvPr/>
              </p:nvSpPr>
              <p:spPr>
                <a:xfrm>
                  <a:off x="3175429" y="2798946"/>
                  <a:ext cx="180000" cy="180000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endParaRPr lang="en-GB" sz="775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  <p:sp>
              <p:nvSpPr>
                <p:cNvPr id="137" name="Feature 3/3">
                  <a:extLst>
                    <a:ext uri="{FF2B5EF4-FFF2-40B4-BE49-F238E27FC236}">
                      <a16:creationId xmlns:a16="http://schemas.microsoft.com/office/drawing/2014/main" id="{5F4B99E3-46C7-460A-9287-BD67CCD44311}"/>
                    </a:ext>
                  </a:extLst>
                </p:cNvPr>
                <p:cNvSpPr/>
                <p:nvPr/>
              </p:nvSpPr>
              <p:spPr>
                <a:xfrm>
                  <a:off x="3247023" y="2285975"/>
                  <a:ext cx="360000" cy="360000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r>
                    <a:rPr lang="en-GB" sz="362" kern="0">
                      <a:solidFill>
                        <a:srgbClr val="FFFFFF"/>
                      </a:solidFill>
                      <a:latin typeface="Verdana"/>
                    </a:rPr>
                    <a:t>Feature</a:t>
                  </a:r>
                </a:p>
              </p:txBody>
            </p:sp>
            <p:sp>
              <p:nvSpPr>
                <p:cNvPr id="138" name="Feature 2/3">
                  <a:extLst>
                    <a:ext uri="{FF2B5EF4-FFF2-40B4-BE49-F238E27FC236}">
                      <a16:creationId xmlns:a16="http://schemas.microsoft.com/office/drawing/2014/main" id="{053AEE5A-8535-48A7-A490-4C04F99FFE81}"/>
                    </a:ext>
                  </a:extLst>
                </p:cNvPr>
                <p:cNvSpPr/>
                <p:nvPr/>
              </p:nvSpPr>
              <p:spPr>
                <a:xfrm>
                  <a:off x="2649139" y="2095253"/>
                  <a:ext cx="481579" cy="826876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r>
                    <a:rPr lang="en-GB" sz="770" kern="0">
                      <a:solidFill>
                        <a:srgbClr val="FFFFFF"/>
                      </a:solidFill>
                      <a:latin typeface="Verdana"/>
                    </a:rPr>
                    <a:t>Feature</a:t>
                  </a:r>
                </a:p>
                <a:p>
                  <a:pPr algn="ctr" defTabSz="379163">
                    <a:defRPr/>
                  </a:pPr>
                  <a:endParaRPr lang="en-GB" sz="770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  <p:sp>
              <p:nvSpPr>
                <p:cNvPr id="139" name="Feature 1/3">
                  <a:extLst>
                    <a:ext uri="{FF2B5EF4-FFF2-40B4-BE49-F238E27FC236}">
                      <a16:creationId xmlns:a16="http://schemas.microsoft.com/office/drawing/2014/main" id="{E59DE334-2973-44AC-847B-D03F9AA9BAF4}"/>
                    </a:ext>
                  </a:extLst>
                </p:cNvPr>
                <p:cNvSpPr/>
                <p:nvPr/>
              </p:nvSpPr>
              <p:spPr>
                <a:xfrm>
                  <a:off x="2995297" y="1997549"/>
                  <a:ext cx="360000" cy="360000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r>
                    <a:rPr lang="en-GB" sz="362" kern="0">
                      <a:solidFill>
                        <a:srgbClr val="FFFFFF"/>
                      </a:solidFill>
                      <a:latin typeface="Verdana"/>
                    </a:rPr>
                    <a:t>Feature</a:t>
                  </a:r>
                </a:p>
              </p:txBody>
            </p:sp>
            <p:sp>
              <p:nvSpPr>
                <p:cNvPr id="140" name="Program Backlog Funnel">
                  <a:extLst>
                    <a:ext uri="{FF2B5EF4-FFF2-40B4-BE49-F238E27FC236}">
                      <a16:creationId xmlns:a16="http://schemas.microsoft.com/office/drawing/2014/main" id="{2F734142-FA55-4C67-9042-6C9F778E9C33}"/>
                    </a:ext>
                  </a:extLst>
                </p:cNvPr>
                <p:cNvSpPr/>
                <p:nvPr/>
              </p:nvSpPr>
              <p:spPr>
                <a:xfrm>
                  <a:off x="2581974" y="2522129"/>
                  <a:ext cx="1160555" cy="855589"/>
                </a:xfrm>
                <a:custGeom>
                  <a:avLst/>
                  <a:gdLst>
                    <a:gd name="connsiteX0" fmla="*/ 577362 w 1764197"/>
                    <a:gd name="connsiteY0" fmla="*/ 1035115 h 1440160"/>
                    <a:gd name="connsiteX1" fmla="*/ 1186834 w 1764197"/>
                    <a:gd name="connsiteY1" fmla="*/ 1035115 h 1440160"/>
                    <a:gd name="connsiteX2" fmla="*/ 1110698 w 1764197"/>
                    <a:gd name="connsiteY2" fmla="*/ 1440160 h 1440160"/>
                    <a:gd name="connsiteX3" fmla="*/ 882098 w 1764197"/>
                    <a:gd name="connsiteY3" fmla="*/ 1440160 h 1440160"/>
                    <a:gd name="connsiteX4" fmla="*/ 653498 w 1764197"/>
                    <a:gd name="connsiteY4" fmla="*/ 1440160 h 1440160"/>
                    <a:gd name="connsiteX5" fmla="*/ 432346 w 1764197"/>
                    <a:gd name="connsiteY5" fmla="*/ 742583 h 1440160"/>
                    <a:gd name="connsiteX6" fmla="*/ 1331853 w 1764197"/>
                    <a:gd name="connsiteY6" fmla="*/ 742583 h 1440160"/>
                    <a:gd name="connsiteX7" fmla="*/ 1204773 w 1764197"/>
                    <a:gd name="connsiteY7" fmla="*/ 939686 h 1440160"/>
                    <a:gd name="connsiteX8" fmla="*/ 1200371 w 1764197"/>
                    <a:gd name="connsiteY8" fmla="*/ 963107 h 1440160"/>
                    <a:gd name="connsiteX9" fmla="*/ 563828 w 1764197"/>
                    <a:gd name="connsiteY9" fmla="*/ 963107 h 1440160"/>
                    <a:gd name="connsiteX10" fmla="*/ 559425 w 1764197"/>
                    <a:gd name="connsiteY10" fmla="*/ 939686 h 1440160"/>
                    <a:gd name="connsiteX11" fmla="*/ 243739 w 1764197"/>
                    <a:gd name="connsiteY11" fmla="*/ 450050 h 1440160"/>
                    <a:gd name="connsiteX12" fmla="*/ 1520460 w 1764197"/>
                    <a:gd name="connsiteY12" fmla="*/ 450050 h 1440160"/>
                    <a:gd name="connsiteX13" fmla="*/ 1378279 w 1764197"/>
                    <a:gd name="connsiteY13" fmla="*/ 670575 h 1440160"/>
                    <a:gd name="connsiteX14" fmla="*/ 385919 w 1764197"/>
                    <a:gd name="connsiteY14" fmla="*/ 670575 h 1440160"/>
                    <a:gd name="connsiteX15" fmla="*/ 90010 w 1764197"/>
                    <a:gd name="connsiteY15" fmla="*/ 0 h 1440160"/>
                    <a:gd name="connsiteX16" fmla="*/ 1674187 w 1764197"/>
                    <a:gd name="connsiteY16" fmla="*/ 0 h 1440160"/>
                    <a:gd name="connsiteX17" fmla="*/ 1757124 w 1764197"/>
                    <a:gd name="connsiteY17" fmla="*/ 54974 h 1440160"/>
                    <a:gd name="connsiteX18" fmla="*/ 1760563 w 1764197"/>
                    <a:gd name="connsiteY18" fmla="*/ 72008 h 1440160"/>
                    <a:gd name="connsiteX19" fmla="*/ 1764196 w 1764197"/>
                    <a:gd name="connsiteY19" fmla="*/ 72008 h 1440160"/>
                    <a:gd name="connsiteX20" fmla="*/ 1761429 w 1764197"/>
                    <a:gd name="connsiteY20" fmla="*/ 76300 h 1440160"/>
                    <a:gd name="connsiteX21" fmla="*/ 1764197 w 1764197"/>
                    <a:gd name="connsiteY21" fmla="*/ 90010 h 1440160"/>
                    <a:gd name="connsiteX22" fmla="*/ 1709223 w 1764197"/>
                    <a:gd name="connsiteY22" fmla="*/ 172947 h 1440160"/>
                    <a:gd name="connsiteX23" fmla="*/ 1697605 w 1764197"/>
                    <a:gd name="connsiteY23" fmla="*/ 175292 h 1440160"/>
                    <a:gd name="connsiteX24" fmla="*/ 1566885 w 1764197"/>
                    <a:gd name="connsiteY24" fmla="*/ 378042 h 1440160"/>
                    <a:gd name="connsiteX25" fmla="*/ 197312 w 1764197"/>
                    <a:gd name="connsiteY25" fmla="*/ 378042 h 1440160"/>
                    <a:gd name="connsiteX26" fmla="*/ 66591 w 1764197"/>
                    <a:gd name="connsiteY26" fmla="*/ 175292 h 1440160"/>
                    <a:gd name="connsiteX27" fmla="*/ 54974 w 1764197"/>
                    <a:gd name="connsiteY27" fmla="*/ 172947 h 1440160"/>
                    <a:gd name="connsiteX28" fmla="*/ 0 w 1764197"/>
                    <a:gd name="connsiteY28" fmla="*/ 90010 h 1440160"/>
                    <a:gd name="connsiteX29" fmla="*/ 2768 w 1764197"/>
                    <a:gd name="connsiteY29" fmla="*/ 76301 h 1440160"/>
                    <a:gd name="connsiteX30" fmla="*/ 0 w 1764197"/>
                    <a:gd name="connsiteY30" fmla="*/ 72008 h 1440160"/>
                    <a:gd name="connsiteX31" fmla="*/ 3635 w 1764197"/>
                    <a:gd name="connsiteY31" fmla="*/ 72008 h 1440160"/>
                    <a:gd name="connsiteX32" fmla="*/ 7074 w 1764197"/>
                    <a:gd name="connsiteY32" fmla="*/ 54974 h 1440160"/>
                    <a:gd name="connsiteX33" fmla="*/ 90010 w 1764197"/>
                    <a:gd name="connsiteY33" fmla="*/ 0 h 1440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764197" h="1440160">
                      <a:moveTo>
                        <a:pt x="577362" y="1035115"/>
                      </a:moveTo>
                      <a:lnTo>
                        <a:pt x="1186834" y="1035115"/>
                      </a:lnTo>
                      <a:lnTo>
                        <a:pt x="1110698" y="1440160"/>
                      </a:lnTo>
                      <a:lnTo>
                        <a:pt x="882098" y="1440160"/>
                      </a:lnTo>
                      <a:lnTo>
                        <a:pt x="653498" y="1440160"/>
                      </a:lnTo>
                      <a:close/>
                      <a:moveTo>
                        <a:pt x="432346" y="742583"/>
                      </a:moveTo>
                      <a:lnTo>
                        <a:pt x="1331853" y="742583"/>
                      </a:lnTo>
                      <a:lnTo>
                        <a:pt x="1204773" y="939686"/>
                      </a:lnTo>
                      <a:lnTo>
                        <a:pt x="1200371" y="963107"/>
                      </a:lnTo>
                      <a:lnTo>
                        <a:pt x="563828" y="963107"/>
                      </a:lnTo>
                      <a:lnTo>
                        <a:pt x="559425" y="939686"/>
                      </a:lnTo>
                      <a:close/>
                      <a:moveTo>
                        <a:pt x="243739" y="450050"/>
                      </a:moveTo>
                      <a:lnTo>
                        <a:pt x="1520460" y="450050"/>
                      </a:lnTo>
                      <a:lnTo>
                        <a:pt x="1378279" y="670575"/>
                      </a:lnTo>
                      <a:lnTo>
                        <a:pt x="385919" y="670575"/>
                      </a:lnTo>
                      <a:close/>
                      <a:moveTo>
                        <a:pt x="90010" y="0"/>
                      </a:moveTo>
                      <a:lnTo>
                        <a:pt x="1674187" y="0"/>
                      </a:lnTo>
                      <a:cubicBezTo>
                        <a:pt x="1711470" y="0"/>
                        <a:pt x="1743459" y="22668"/>
                        <a:pt x="1757124" y="54974"/>
                      </a:cubicBezTo>
                      <a:lnTo>
                        <a:pt x="1760563" y="72008"/>
                      </a:lnTo>
                      <a:lnTo>
                        <a:pt x="1764196" y="72008"/>
                      </a:lnTo>
                      <a:lnTo>
                        <a:pt x="1761429" y="76300"/>
                      </a:lnTo>
                      <a:lnTo>
                        <a:pt x="1764197" y="90010"/>
                      </a:lnTo>
                      <a:cubicBezTo>
                        <a:pt x="1764197" y="127293"/>
                        <a:pt x="1741529" y="159282"/>
                        <a:pt x="1709223" y="172947"/>
                      </a:cubicBezTo>
                      <a:lnTo>
                        <a:pt x="1697605" y="175292"/>
                      </a:lnTo>
                      <a:lnTo>
                        <a:pt x="1566885" y="378042"/>
                      </a:lnTo>
                      <a:lnTo>
                        <a:pt x="197312" y="378042"/>
                      </a:lnTo>
                      <a:lnTo>
                        <a:pt x="66591" y="175292"/>
                      </a:lnTo>
                      <a:lnTo>
                        <a:pt x="54974" y="172947"/>
                      </a:lnTo>
                      <a:cubicBezTo>
                        <a:pt x="22668" y="159282"/>
                        <a:pt x="0" y="127293"/>
                        <a:pt x="0" y="90010"/>
                      </a:cubicBezTo>
                      <a:lnTo>
                        <a:pt x="2768" y="76301"/>
                      </a:lnTo>
                      <a:lnTo>
                        <a:pt x="0" y="72008"/>
                      </a:lnTo>
                      <a:lnTo>
                        <a:pt x="3635" y="72008"/>
                      </a:lnTo>
                      <a:lnTo>
                        <a:pt x="7074" y="54974"/>
                      </a:lnTo>
                      <a:cubicBezTo>
                        <a:pt x="20738" y="22668"/>
                        <a:pt x="52727" y="0"/>
                        <a:pt x="90010" y="0"/>
                      </a:cubicBezTo>
                      <a:close/>
                    </a:path>
                  </a:pathLst>
                </a:custGeom>
                <a:solidFill>
                  <a:srgbClr val="FFFFFF">
                    <a:lumMod val="50000"/>
                    <a:alpha val="80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tIns="0" bIns="257809" rtlCol="0" anchor="ctr"/>
                <a:lstStyle/>
                <a:p>
                  <a:pPr algn="ctr" defTabSz="379163">
                    <a:defRPr/>
                  </a:pPr>
                  <a:endParaRPr lang="en-GB" sz="765" b="1" kern="0">
                    <a:solidFill>
                      <a:srgbClr val="FFFFFF"/>
                    </a:solidFill>
                    <a:latin typeface="Verdana"/>
                  </a:endParaRPr>
                </a:p>
                <a:p>
                  <a:pPr algn="ctr" defTabSz="379163">
                    <a:defRPr/>
                  </a:pPr>
                  <a:r>
                    <a:rPr lang="en-GB" sz="765" b="1" kern="0">
                      <a:solidFill>
                        <a:srgbClr val="FFFFFF"/>
                      </a:solidFill>
                      <a:latin typeface="Verdana"/>
                    </a:rPr>
                    <a:t>Program Backlog</a:t>
                  </a:r>
                </a:p>
                <a:p>
                  <a:pPr algn="ctr" defTabSz="379163">
                    <a:defRPr/>
                  </a:pPr>
                  <a:endParaRPr lang="en-GB" sz="765" b="1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</p:grpSp>
        </p:grpSp>
        <p:sp>
          <p:nvSpPr>
            <p:cNvPr id="177" name="Release Package">
              <a:extLst>
                <a:ext uri="{FF2B5EF4-FFF2-40B4-BE49-F238E27FC236}">
                  <a16:creationId xmlns:a16="http://schemas.microsoft.com/office/drawing/2014/main" id="{AF49D11F-34C5-4C94-BA9F-8D87DB591712}"/>
                </a:ext>
              </a:extLst>
            </p:cNvPr>
            <p:cNvSpPr/>
            <p:nvPr/>
          </p:nvSpPr>
          <p:spPr>
            <a:xfrm>
              <a:off x="4556997" y="4301989"/>
              <a:ext cx="914400" cy="1188720"/>
            </a:xfrm>
            <a:prstGeom prst="rect">
              <a:avLst/>
            </a:prstGeom>
            <a:noFill/>
            <a:ln w="12700" cap="rnd" cmpd="sng" algn="ctr">
              <a:noFill/>
              <a:prstDash val="sysDash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r>
                <a:rPr lang="en-IE" sz="483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/>
                </a:rPr>
                <a:t>Plan</a:t>
              </a:r>
              <a:endParaRPr lang="en-GB" sz="322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F656D9A-8685-43E4-9056-7D9B6F34CDE4}"/>
              </a:ext>
            </a:extLst>
          </p:cNvPr>
          <p:cNvGrpSpPr/>
          <p:nvPr/>
        </p:nvGrpSpPr>
        <p:grpSpPr>
          <a:xfrm>
            <a:off x="3406396" y="4188655"/>
            <a:ext cx="670746" cy="759205"/>
            <a:chOff x="5491129" y="2460348"/>
            <a:chExt cx="1259356" cy="1541866"/>
          </a:xfrm>
        </p:grpSpPr>
        <p:sp>
          <p:nvSpPr>
            <p:cNvPr id="146" name="SPIKE">
              <a:extLst>
                <a:ext uri="{FF2B5EF4-FFF2-40B4-BE49-F238E27FC236}">
                  <a16:creationId xmlns:a16="http://schemas.microsoft.com/office/drawing/2014/main" id="{A0C14437-A773-474C-8651-E953EBCAD302}"/>
                </a:ext>
              </a:extLst>
            </p:cNvPr>
            <p:cNvSpPr/>
            <p:nvPr/>
          </p:nvSpPr>
          <p:spPr>
            <a:xfrm>
              <a:off x="6084210" y="3091118"/>
              <a:ext cx="174830" cy="174830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50" name="Defect 2">
              <a:extLst>
                <a:ext uri="{FF2B5EF4-FFF2-40B4-BE49-F238E27FC236}">
                  <a16:creationId xmlns:a16="http://schemas.microsoft.com/office/drawing/2014/main" id="{49E5D32B-0D62-4167-A52E-4025790FDD64}"/>
                </a:ext>
              </a:extLst>
            </p:cNvPr>
            <p:cNvSpPr/>
            <p:nvPr/>
          </p:nvSpPr>
          <p:spPr>
            <a:xfrm>
              <a:off x="6119812" y="3463373"/>
              <a:ext cx="139864" cy="139864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51" name="Defect">
              <a:extLst>
                <a:ext uri="{FF2B5EF4-FFF2-40B4-BE49-F238E27FC236}">
                  <a16:creationId xmlns:a16="http://schemas.microsoft.com/office/drawing/2014/main" id="{135A5BB6-08E3-4DD7-8BA5-703FB450F478}"/>
                </a:ext>
              </a:extLst>
            </p:cNvPr>
            <p:cNvSpPr/>
            <p:nvPr/>
          </p:nvSpPr>
          <p:spPr>
            <a:xfrm>
              <a:off x="6332716" y="2645062"/>
              <a:ext cx="417769" cy="439894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solidFill>
                    <a:srgbClr val="FFFFFF"/>
                  </a:solidFill>
                  <a:latin typeface="Verdana"/>
                </a:rPr>
                <a:t>Defect</a:t>
              </a:r>
            </a:p>
          </p:txBody>
        </p:sp>
        <p:sp>
          <p:nvSpPr>
            <p:cNvPr id="152" name="SPIKE 2">
              <a:extLst>
                <a:ext uri="{FF2B5EF4-FFF2-40B4-BE49-F238E27FC236}">
                  <a16:creationId xmlns:a16="http://schemas.microsoft.com/office/drawing/2014/main" id="{8A5F368B-1534-4519-A45D-0872AEB5327E}"/>
                </a:ext>
              </a:extLst>
            </p:cNvPr>
            <p:cNvSpPr/>
            <p:nvPr/>
          </p:nvSpPr>
          <p:spPr>
            <a:xfrm>
              <a:off x="5986731" y="2460348"/>
              <a:ext cx="417769" cy="439896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solidFill>
                    <a:srgbClr val="FFFFFF"/>
                  </a:solidFill>
                  <a:latin typeface="Verdana"/>
                </a:rPr>
                <a:t>SPIKE</a:t>
              </a:r>
            </a:p>
          </p:txBody>
        </p:sp>
        <p:sp>
          <p:nvSpPr>
            <p:cNvPr id="153" name="Story 6/3">
              <a:extLst>
                <a:ext uri="{FF2B5EF4-FFF2-40B4-BE49-F238E27FC236}">
                  <a16:creationId xmlns:a16="http://schemas.microsoft.com/office/drawing/2014/main" id="{AD97603A-B8DA-4039-ADB2-3FCBB9C8B28C}"/>
                </a:ext>
              </a:extLst>
            </p:cNvPr>
            <p:cNvSpPr/>
            <p:nvPr/>
          </p:nvSpPr>
          <p:spPr>
            <a:xfrm>
              <a:off x="6076365" y="3862350"/>
              <a:ext cx="139864" cy="13986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55" name="Story 5/3">
              <a:extLst>
                <a:ext uri="{FF2B5EF4-FFF2-40B4-BE49-F238E27FC236}">
                  <a16:creationId xmlns:a16="http://schemas.microsoft.com/office/drawing/2014/main" id="{6812D377-EBF6-464E-BB5C-EA70241C382F}"/>
                </a:ext>
              </a:extLst>
            </p:cNvPr>
            <p:cNvSpPr/>
            <p:nvPr/>
          </p:nvSpPr>
          <p:spPr>
            <a:xfrm>
              <a:off x="5937816" y="3821075"/>
              <a:ext cx="139864" cy="13986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56" name="Story 4/3">
              <a:extLst>
                <a:ext uri="{FF2B5EF4-FFF2-40B4-BE49-F238E27FC236}">
                  <a16:creationId xmlns:a16="http://schemas.microsoft.com/office/drawing/2014/main" id="{31A37F4C-5703-4D63-AAF8-E6BAB5084DED}"/>
                </a:ext>
              </a:extLst>
            </p:cNvPr>
            <p:cNvSpPr/>
            <p:nvPr/>
          </p:nvSpPr>
          <p:spPr>
            <a:xfrm>
              <a:off x="5914018" y="3323478"/>
              <a:ext cx="139864" cy="13986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57" name="Story 3/3">
              <a:extLst>
                <a:ext uri="{FF2B5EF4-FFF2-40B4-BE49-F238E27FC236}">
                  <a16:creationId xmlns:a16="http://schemas.microsoft.com/office/drawing/2014/main" id="{06F098FF-207D-4733-B86E-6F33DA4D0911}"/>
                </a:ext>
              </a:extLst>
            </p:cNvPr>
            <p:cNvSpPr/>
            <p:nvPr/>
          </p:nvSpPr>
          <p:spPr>
            <a:xfrm>
              <a:off x="5765995" y="3148649"/>
              <a:ext cx="174830" cy="174830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58" name="Story 2/3">
              <a:extLst>
                <a:ext uri="{FF2B5EF4-FFF2-40B4-BE49-F238E27FC236}">
                  <a16:creationId xmlns:a16="http://schemas.microsoft.com/office/drawing/2014/main" id="{2A309E8E-8191-43E8-80EE-D85678AC2537}"/>
                </a:ext>
              </a:extLst>
            </p:cNvPr>
            <p:cNvSpPr/>
            <p:nvPr/>
          </p:nvSpPr>
          <p:spPr>
            <a:xfrm>
              <a:off x="5595263" y="2585509"/>
              <a:ext cx="417769" cy="43989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700" kern="0">
                  <a:solidFill>
                    <a:srgbClr val="FFFFFF"/>
                  </a:solidFill>
                  <a:latin typeface="Verdana"/>
                </a:rPr>
                <a:t>Story</a:t>
              </a:r>
            </a:p>
          </p:txBody>
        </p:sp>
        <p:sp>
          <p:nvSpPr>
            <p:cNvPr id="174" name="Team Backlog Funnel">
              <a:extLst>
                <a:ext uri="{FF2B5EF4-FFF2-40B4-BE49-F238E27FC236}">
                  <a16:creationId xmlns:a16="http://schemas.microsoft.com/office/drawing/2014/main" id="{11C472EF-4AD8-4E02-8660-2DF10C808CAB}"/>
                </a:ext>
              </a:extLst>
            </p:cNvPr>
            <p:cNvSpPr/>
            <p:nvPr/>
          </p:nvSpPr>
          <p:spPr>
            <a:xfrm>
              <a:off x="5491129" y="2938810"/>
              <a:ext cx="1166941" cy="909116"/>
            </a:xfrm>
            <a:custGeom>
              <a:avLst/>
              <a:gdLst>
                <a:gd name="connsiteX0" fmla="*/ 577362 w 1764197"/>
                <a:gd name="connsiteY0" fmla="*/ 1035115 h 1440160"/>
                <a:gd name="connsiteX1" fmla="*/ 1186834 w 1764197"/>
                <a:gd name="connsiteY1" fmla="*/ 1035115 h 1440160"/>
                <a:gd name="connsiteX2" fmla="*/ 1110698 w 1764197"/>
                <a:gd name="connsiteY2" fmla="*/ 1440160 h 1440160"/>
                <a:gd name="connsiteX3" fmla="*/ 882098 w 1764197"/>
                <a:gd name="connsiteY3" fmla="*/ 1440160 h 1440160"/>
                <a:gd name="connsiteX4" fmla="*/ 653498 w 1764197"/>
                <a:gd name="connsiteY4" fmla="*/ 1440160 h 1440160"/>
                <a:gd name="connsiteX5" fmla="*/ 432346 w 1764197"/>
                <a:gd name="connsiteY5" fmla="*/ 742583 h 1440160"/>
                <a:gd name="connsiteX6" fmla="*/ 1331853 w 1764197"/>
                <a:gd name="connsiteY6" fmla="*/ 742583 h 1440160"/>
                <a:gd name="connsiteX7" fmla="*/ 1204773 w 1764197"/>
                <a:gd name="connsiteY7" fmla="*/ 939686 h 1440160"/>
                <a:gd name="connsiteX8" fmla="*/ 1200371 w 1764197"/>
                <a:gd name="connsiteY8" fmla="*/ 963107 h 1440160"/>
                <a:gd name="connsiteX9" fmla="*/ 563828 w 1764197"/>
                <a:gd name="connsiteY9" fmla="*/ 963107 h 1440160"/>
                <a:gd name="connsiteX10" fmla="*/ 559425 w 1764197"/>
                <a:gd name="connsiteY10" fmla="*/ 939686 h 1440160"/>
                <a:gd name="connsiteX11" fmla="*/ 243739 w 1764197"/>
                <a:gd name="connsiteY11" fmla="*/ 450050 h 1440160"/>
                <a:gd name="connsiteX12" fmla="*/ 1520460 w 1764197"/>
                <a:gd name="connsiteY12" fmla="*/ 450050 h 1440160"/>
                <a:gd name="connsiteX13" fmla="*/ 1378279 w 1764197"/>
                <a:gd name="connsiteY13" fmla="*/ 670575 h 1440160"/>
                <a:gd name="connsiteX14" fmla="*/ 385919 w 1764197"/>
                <a:gd name="connsiteY14" fmla="*/ 670575 h 1440160"/>
                <a:gd name="connsiteX15" fmla="*/ 90010 w 1764197"/>
                <a:gd name="connsiteY15" fmla="*/ 0 h 1440160"/>
                <a:gd name="connsiteX16" fmla="*/ 1674187 w 1764197"/>
                <a:gd name="connsiteY16" fmla="*/ 0 h 1440160"/>
                <a:gd name="connsiteX17" fmla="*/ 1757124 w 1764197"/>
                <a:gd name="connsiteY17" fmla="*/ 54974 h 1440160"/>
                <a:gd name="connsiteX18" fmla="*/ 1760563 w 1764197"/>
                <a:gd name="connsiteY18" fmla="*/ 72008 h 1440160"/>
                <a:gd name="connsiteX19" fmla="*/ 1764196 w 1764197"/>
                <a:gd name="connsiteY19" fmla="*/ 72008 h 1440160"/>
                <a:gd name="connsiteX20" fmla="*/ 1761429 w 1764197"/>
                <a:gd name="connsiteY20" fmla="*/ 76300 h 1440160"/>
                <a:gd name="connsiteX21" fmla="*/ 1764197 w 1764197"/>
                <a:gd name="connsiteY21" fmla="*/ 90010 h 1440160"/>
                <a:gd name="connsiteX22" fmla="*/ 1709223 w 1764197"/>
                <a:gd name="connsiteY22" fmla="*/ 172947 h 1440160"/>
                <a:gd name="connsiteX23" fmla="*/ 1697605 w 1764197"/>
                <a:gd name="connsiteY23" fmla="*/ 175292 h 1440160"/>
                <a:gd name="connsiteX24" fmla="*/ 1566885 w 1764197"/>
                <a:gd name="connsiteY24" fmla="*/ 378042 h 1440160"/>
                <a:gd name="connsiteX25" fmla="*/ 197312 w 1764197"/>
                <a:gd name="connsiteY25" fmla="*/ 378042 h 1440160"/>
                <a:gd name="connsiteX26" fmla="*/ 66591 w 1764197"/>
                <a:gd name="connsiteY26" fmla="*/ 175292 h 1440160"/>
                <a:gd name="connsiteX27" fmla="*/ 54974 w 1764197"/>
                <a:gd name="connsiteY27" fmla="*/ 172947 h 1440160"/>
                <a:gd name="connsiteX28" fmla="*/ 0 w 1764197"/>
                <a:gd name="connsiteY28" fmla="*/ 90010 h 1440160"/>
                <a:gd name="connsiteX29" fmla="*/ 2768 w 1764197"/>
                <a:gd name="connsiteY29" fmla="*/ 76301 h 1440160"/>
                <a:gd name="connsiteX30" fmla="*/ 0 w 1764197"/>
                <a:gd name="connsiteY30" fmla="*/ 72008 h 1440160"/>
                <a:gd name="connsiteX31" fmla="*/ 3635 w 1764197"/>
                <a:gd name="connsiteY31" fmla="*/ 72008 h 1440160"/>
                <a:gd name="connsiteX32" fmla="*/ 7074 w 1764197"/>
                <a:gd name="connsiteY32" fmla="*/ 54974 h 1440160"/>
                <a:gd name="connsiteX33" fmla="*/ 90010 w 1764197"/>
                <a:gd name="connsiteY33" fmla="*/ 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4197" h="1440160">
                  <a:moveTo>
                    <a:pt x="577362" y="1035115"/>
                  </a:moveTo>
                  <a:lnTo>
                    <a:pt x="1186834" y="1035115"/>
                  </a:lnTo>
                  <a:lnTo>
                    <a:pt x="1110698" y="1440160"/>
                  </a:lnTo>
                  <a:lnTo>
                    <a:pt x="882098" y="1440160"/>
                  </a:lnTo>
                  <a:lnTo>
                    <a:pt x="653498" y="1440160"/>
                  </a:lnTo>
                  <a:close/>
                  <a:moveTo>
                    <a:pt x="432346" y="742583"/>
                  </a:moveTo>
                  <a:lnTo>
                    <a:pt x="1331853" y="742583"/>
                  </a:lnTo>
                  <a:lnTo>
                    <a:pt x="1204773" y="939686"/>
                  </a:lnTo>
                  <a:lnTo>
                    <a:pt x="1200371" y="963107"/>
                  </a:lnTo>
                  <a:lnTo>
                    <a:pt x="563828" y="963107"/>
                  </a:lnTo>
                  <a:lnTo>
                    <a:pt x="559425" y="939686"/>
                  </a:lnTo>
                  <a:close/>
                  <a:moveTo>
                    <a:pt x="243739" y="450050"/>
                  </a:moveTo>
                  <a:lnTo>
                    <a:pt x="1520460" y="450050"/>
                  </a:lnTo>
                  <a:lnTo>
                    <a:pt x="1378279" y="670575"/>
                  </a:lnTo>
                  <a:lnTo>
                    <a:pt x="385919" y="670575"/>
                  </a:lnTo>
                  <a:close/>
                  <a:moveTo>
                    <a:pt x="90010" y="0"/>
                  </a:moveTo>
                  <a:lnTo>
                    <a:pt x="1674187" y="0"/>
                  </a:lnTo>
                  <a:cubicBezTo>
                    <a:pt x="1711470" y="0"/>
                    <a:pt x="1743459" y="22668"/>
                    <a:pt x="1757124" y="54974"/>
                  </a:cubicBezTo>
                  <a:lnTo>
                    <a:pt x="1760563" y="72008"/>
                  </a:lnTo>
                  <a:lnTo>
                    <a:pt x="1764196" y="72008"/>
                  </a:lnTo>
                  <a:lnTo>
                    <a:pt x="1761429" y="76300"/>
                  </a:lnTo>
                  <a:lnTo>
                    <a:pt x="1764197" y="90010"/>
                  </a:lnTo>
                  <a:cubicBezTo>
                    <a:pt x="1764197" y="127293"/>
                    <a:pt x="1741529" y="159282"/>
                    <a:pt x="1709223" y="172947"/>
                  </a:cubicBezTo>
                  <a:lnTo>
                    <a:pt x="1697605" y="175292"/>
                  </a:lnTo>
                  <a:lnTo>
                    <a:pt x="1566885" y="378042"/>
                  </a:lnTo>
                  <a:lnTo>
                    <a:pt x="197312" y="378042"/>
                  </a:lnTo>
                  <a:lnTo>
                    <a:pt x="66591" y="175292"/>
                  </a:lnTo>
                  <a:lnTo>
                    <a:pt x="54974" y="172947"/>
                  </a:lnTo>
                  <a:cubicBezTo>
                    <a:pt x="22668" y="159282"/>
                    <a:pt x="0" y="127293"/>
                    <a:pt x="0" y="90010"/>
                  </a:cubicBezTo>
                  <a:lnTo>
                    <a:pt x="2768" y="76301"/>
                  </a:lnTo>
                  <a:lnTo>
                    <a:pt x="0" y="72008"/>
                  </a:lnTo>
                  <a:lnTo>
                    <a:pt x="3635" y="72008"/>
                  </a:lnTo>
                  <a:lnTo>
                    <a:pt x="7074" y="54974"/>
                  </a:lnTo>
                  <a:cubicBezTo>
                    <a:pt x="20738" y="22668"/>
                    <a:pt x="52727" y="0"/>
                    <a:pt x="90010" y="0"/>
                  </a:cubicBezTo>
                  <a:close/>
                </a:path>
              </a:pathLst>
            </a:custGeom>
            <a:solidFill>
              <a:srgbClr val="FFFFFF">
                <a:lumMod val="50000"/>
                <a:alpha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831" tIns="18416" rIns="36831" bIns="294640" rtlCol="0" anchor="ctr"/>
            <a:lstStyle/>
            <a:p>
              <a:pPr algn="ctr" defTabSz="379163">
                <a:defRPr/>
              </a:pPr>
              <a:r>
                <a:rPr lang="en-GB" sz="459" kern="0">
                  <a:solidFill>
                    <a:srgbClr val="FFFFFF"/>
                  </a:solidFill>
                  <a:latin typeface="Verdana"/>
                </a:rPr>
                <a:t>Team Backlog</a:t>
              </a:r>
            </a:p>
            <a:p>
              <a:pPr algn="ctr" defTabSz="379163">
                <a:defRPr/>
              </a:pPr>
              <a:endParaRPr lang="en-GB" sz="459" kern="0">
                <a:solidFill>
                  <a:srgbClr val="FFFFFF"/>
                </a:solidFill>
                <a:latin typeface="Verdana"/>
              </a:endParaRPr>
            </a:p>
          </p:txBody>
        </p:sp>
      </p:grpSp>
      <p:sp>
        <p:nvSpPr>
          <p:cNvPr id="176" name="Release Package">
            <a:extLst>
              <a:ext uri="{FF2B5EF4-FFF2-40B4-BE49-F238E27FC236}">
                <a16:creationId xmlns:a16="http://schemas.microsoft.com/office/drawing/2014/main" id="{CA8A7D40-6089-4F1A-AEFD-267B726B5F8D}"/>
              </a:ext>
            </a:extLst>
          </p:cNvPr>
          <p:cNvSpPr/>
          <p:nvPr/>
        </p:nvSpPr>
        <p:spPr>
          <a:xfrm>
            <a:off x="3376677" y="4132624"/>
            <a:ext cx="699247" cy="909021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534F5C4-181D-4207-8511-0EDEF6F05A82}"/>
              </a:ext>
            </a:extLst>
          </p:cNvPr>
          <p:cNvSpPr txBox="1"/>
          <p:nvPr/>
        </p:nvSpPr>
        <p:spPr>
          <a:xfrm>
            <a:off x="4010113" y="4597209"/>
            <a:ext cx="93680" cy="16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62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0556FEB6-426B-4ACD-B58A-785AEEA4A878}"/>
              </a:ext>
            </a:extLst>
          </p:cNvPr>
          <p:cNvGrpSpPr/>
          <p:nvPr/>
        </p:nvGrpSpPr>
        <p:grpSpPr>
          <a:xfrm>
            <a:off x="3509716" y="3607129"/>
            <a:ext cx="143312" cy="482167"/>
            <a:chOff x="2381251" y="1718671"/>
            <a:chExt cx="187408" cy="630526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15B4472-24EA-43BB-ACB3-DC36458F0393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993740D6-CF2C-446E-9EB7-2229D0C94DF6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rgbClr val="00A2C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6B48D804-1BEF-41E3-B34F-AFA5600377CE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rgbClr val="00A2C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6212196-DE53-4E7E-9D15-84B9DDE0B2C7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0CFC358-EEC0-45E5-93EC-422221F5EDB3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B5532FA-6DA0-49BB-BBD3-2F1840F89C12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7D64FB8-40D8-458C-947F-4D805D43F1BE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2C567C6E-A8B7-45D8-AB93-48FF2E0F9A87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8A1E8E14-692C-4379-A651-061B04D7A0B8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7DF86A4-F14A-45FD-863D-E0A225DF0239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CFBE08A6-5C34-474F-871C-6BF71632DFBC}"/>
              </a:ext>
            </a:extLst>
          </p:cNvPr>
          <p:cNvGrpSpPr/>
          <p:nvPr/>
        </p:nvGrpSpPr>
        <p:grpSpPr>
          <a:xfrm>
            <a:off x="4103268" y="4916953"/>
            <a:ext cx="143312" cy="482167"/>
            <a:chOff x="2381251" y="1718671"/>
            <a:chExt cx="187408" cy="630526"/>
          </a:xfrm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1E04EA5-3D23-4B51-9BE7-9EBF114BEDCD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A2D6D3D8-52F1-4E80-9F6E-0C43A526F672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rgbClr val="7030A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F2BC02B4-1B8F-4F89-921B-25F5E7EA1419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EFA4B924-F25A-41A0-9D12-DF20E5DC269A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937341E8-943E-487E-A186-219ACAABAEE9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4328DE68-11E1-4BDC-B846-425BE1780F88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C274EF37-25C4-4AB8-B3A9-350C92177613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9BABCC5F-5F04-474F-A36E-6329CB2D646A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25ED92E1-6D5C-4F86-8175-9636DE9F846D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06E4CE6-2F53-416F-AB93-280BE3B0A4D0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250" name="Rectangle 249">
            <a:extLst>
              <a:ext uri="{FF2B5EF4-FFF2-40B4-BE49-F238E27FC236}">
                <a16:creationId xmlns:a16="http://schemas.microsoft.com/office/drawing/2014/main" id="{9024064F-4415-4B49-ADBD-A86B329B2886}"/>
              </a:ext>
            </a:extLst>
          </p:cNvPr>
          <p:cNvSpPr/>
          <p:nvPr/>
        </p:nvSpPr>
        <p:spPr>
          <a:xfrm rot="1261158">
            <a:off x="4257328" y="4865411"/>
            <a:ext cx="104887" cy="39300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C78682A1-68C4-49A6-98F8-1425103631A8}"/>
              </a:ext>
            </a:extLst>
          </p:cNvPr>
          <p:cNvGrpSpPr/>
          <p:nvPr/>
        </p:nvGrpSpPr>
        <p:grpSpPr>
          <a:xfrm>
            <a:off x="2325716" y="1579139"/>
            <a:ext cx="143312" cy="482167"/>
            <a:chOff x="2381251" y="1718671"/>
            <a:chExt cx="187408" cy="630526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2A89A29F-5C33-4781-A6D2-4E57A71BE5A9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EE50152B-A693-48EC-80F0-863913699849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rgbClr val="7030A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D9D181E9-66B1-4B69-9100-12FEDB866092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B60E8537-FFEF-4690-9F46-64B2E646BB20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D53564B-80AF-4394-BD13-FDD4094C69EB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94BD0ACE-FA6D-4BCB-88ED-B49C6DC519AE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CCFB083-DBB2-4CAD-B9E1-9B844E43FC11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0191B652-9349-48BB-B625-0A0A15AF67AB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683D6A2-5DD8-403C-85A9-9CC284CE168A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7424E735-ECD5-41CE-A2B6-353EA034B165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263" name="Rectangle 262">
            <a:extLst>
              <a:ext uri="{FF2B5EF4-FFF2-40B4-BE49-F238E27FC236}">
                <a16:creationId xmlns:a16="http://schemas.microsoft.com/office/drawing/2014/main" id="{491AC083-684D-4611-B2C7-DF26B3BDCCEF}"/>
              </a:ext>
            </a:extLst>
          </p:cNvPr>
          <p:cNvSpPr/>
          <p:nvPr/>
        </p:nvSpPr>
        <p:spPr>
          <a:xfrm rot="1261158">
            <a:off x="2499940" y="1531351"/>
            <a:ext cx="104887" cy="39300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021DBFA-B4C9-499A-B772-7367F380767E}"/>
              </a:ext>
            </a:extLst>
          </p:cNvPr>
          <p:cNvGrpSpPr/>
          <p:nvPr/>
        </p:nvGrpSpPr>
        <p:grpSpPr>
          <a:xfrm>
            <a:off x="2126542" y="2041005"/>
            <a:ext cx="872652" cy="1097593"/>
            <a:chOff x="2699734" y="1680255"/>
            <a:chExt cx="833054" cy="1090585"/>
          </a:xfrm>
        </p:grpSpPr>
        <p:sp>
          <p:nvSpPr>
            <p:cNvPr id="265" name="Feature 1/3">
              <a:extLst>
                <a:ext uri="{FF2B5EF4-FFF2-40B4-BE49-F238E27FC236}">
                  <a16:creationId xmlns:a16="http://schemas.microsoft.com/office/drawing/2014/main" id="{3537CF0F-FF34-42CC-9D83-871195B962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4067" y="1680255"/>
              <a:ext cx="400511" cy="41687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18678">
                <a:defRPr/>
              </a:pPr>
              <a:r>
                <a:rPr lang="en-GB" sz="688" kern="0">
                  <a:solidFill>
                    <a:schemeClr val="bg2">
                      <a:lumMod val="25000"/>
                    </a:schemeClr>
                  </a:solidFill>
                  <a:latin typeface="Verdana"/>
                </a:rPr>
                <a:t>Program</a:t>
              </a:r>
            </a:p>
            <a:p>
              <a:pPr algn="ctr" defTabSz="318678">
                <a:defRPr/>
              </a:pPr>
              <a:r>
                <a:rPr lang="en-GB" sz="688" kern="0">
                  <a:solidFill>
                    <a:schemeClr val="bg2">
                      <a:lumMod val="25000"/>
                    </a:schemeClr>
                  </a:solidFill>
                  <a:latin typeface="Verdana"/>
                </a:rPr>
                <a:t>Epic</a:t>
              </a:r>
            </a:p>
          </p:txBody>
        </p:sp>
        <p:grpSp>
          <p:nvGrpSpPr>
            <p:cNvPr id="266" name="PROGRAM BACKLOG FUNNEL OBJECTS">
              <a:extLst>
                <a:ext uri="{FF2B5EF4-FFF2-40B4-BE49-F238E27FC236}">
                  <a16:creationId xmlns:a16="http://schemas.microsoft.com/office/drawing/2014/main" id="{1AB9DD91-446B-4730-BC1F-E357B0E9602A}"/>
                </a:ext>
              </a:extLst>
            </p:cNvPr>
            <p:cNvGrpSpPr/>
            <p:nvPr/>
          </p:nvGrpSpPr>
          <p:grpSpPr>
            <a:xfrm>
              <a:off x="2699734" y="1779721"/>
              <a:ext cx="833054" cy="991119"/>
              <a:chOff x="2450437" y="1939434"/>
              <a:chExt cx="1303456" cy="1672755"/>
            </a:xfrm>
          </p:grpSpPr>
          <p:sp>
            <p:nvSpPr>
              <p:cNvPr id="267" name="Circle 4/4">
                <a:extLst>
                  <a:ext uri="{FF2B5EF4-FFF2-40B4-BE49-F238E27FC236}">
                    <a16:creationId xmlns:a16="http://schemas.microsoft.com/office/drawing/2014/main" id="{F012822D-BA88-4079-88B2-7A5C99FD7C01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68" name="Circle 3/4">
                <a:extLst>
                  <a:ext uri="{FF2B5EF4-FFF2-40B4-BE49-F238E27FC236}">
                    <a16:creationId xmlns:a16="http://schemas.microsoft.com/office/drawing/2014/main" id="{B3EAE86F-A226-4858-825B-24AF2DF50352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69" name="Circle 2/4">
                <a:extLst>
                  <a:ext uri="{FF2B5EF4-FFF2-40B4-BE49-F238E27FC236}">
                    <a16:creationId xmlns:a16="http://schemas.microsoft.com/office/drawing/2014/main" id="{E7D1936D-3458-47A6-A1B4-F489030F311B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70" name="Circle 1/4">
                <a:extLst>
                  <a:ext uri="{FF2B5EF4-FFF2-40B4-BE49-F238E27FC236}">
                    <a16:creationId xmlns:a16="http://schemas.microsoft.com/office/drawing/2014/main" id="{6B618087-8342-433F-9BA4-9C5144EF7DFA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71" name="Feature 3/3">
                <a:extLst>
                  <a:ext uri="{FF2B5EF4-FFF2-40B4-BE49-F238E27FC236}">
                    <a16:creationId xmlns:a16="http://schemas.microsoft.com/office/drawing/2014/main" id="{328E1555-CC39-4F94-8A69-7B8989238A56}"/>
                  </a:ext>
                </a:extLst>
              </p:cNvPr>
              <p:cNvSpPr/>
              <p:nvPr/>
            </p:nvSpPr>
            <p:spPr>
              <a:xfrm>
                <a:off x="3247023" y="2285975"/>
                <a:ext cx="360000" cy="360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500" kern="0">
                    <a:solidFill>
                      <a:schemeClr val="bg2">
                        <a:lumMod val="25000"/>
                      </a:schemeClr>
                    </a:solidFill>
                    <a:latin typeface="Verdana"/>
                  </a:rPr>
                  <a:t>Feature</a:t>
                </a:r>
              </a:p>
            </p:txBody>
          </p:sp>
          <p:sp>
            <p:nvSpPr>
              <p:cNvPr id="272" name="Feature 2/3">
                <a:extLst>
                  <a:ext uri="{FF2B5EF4-FFF2-40B4-BE49-F238E27FC236}">
                    <a16:creationId xmlns:a16="http://schemas.microsoft.com/office/drawing/2014/main" id="{66444FC6-B7E2-4503-9954-62B5066A60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3334" y="1939434"/>
                <a:ext cx="731112" cy="82083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765" kern="0">
                    <a:solidFill>
                      <a:schemeClr val="bg2">
                        <a:lumMod val="25000"/>
                      </a:schemeClr>
                    </a:solidFill>
                    <a:latin typeface="Verdana"/>
                  </a:rPr>
                  <a:t>Capability</a:t>
                </a:r>
              </a:p>
            </p:txBody>
          </p:sp>
          <p:sp>
            <p:nvSpPr>
              <p:cNvPr id="273" name="Program Backlog Funnel">
                <a:extLst>
                  <a:ext uri="{FF2B5EF4-FFF2-40B4-BE49-F238E27FC236}">
                    <a16:creationId xmlns:a16="http://schemas.microsoft.com/office/drawing/2014/main" id="{37C635B4-7E43-42BD-BCEC-1AF367C6B1A6}"/>
                  </a:ext>
                </a:extLst>
              </p:cNvPr>
              <p:cNvSpPr/>
              <p:nvPr/>
            </p:nvSpPr>
            <p:spPr>
              <a:xfrm>
                <a:off x="2450437" y="2522129"/>
                <a:ext cx="1303456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  <a:alpha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endParaRPr lang="en-GB" sz="612" b="1" kern="0">
                  <a:solidFill>
                    <a:srgbClr val="FFFFFF"/>
                  </a:solidFill>
                  <a:latin typeface="Verdana"/>
                </a:endParaRPr>
              </a:p>
              <a:p>
                <a:pPr algn="ctr" defTabSz="379163">
                  <a:defRPr/>
                </a:pPr>
                <a:r>
                  <a:rPr lang="en-GB" sz="765" b="1" kern="0">
                    <a:solidFill>
                      <a:schemeClr val="bg1"/>
                    </a:solidFill>
                    <a:latin typeface="Verdana"/>
                  </a:rPr>
                  <a:t>Solution Backlog</a:t>
                </a:r>
              </a:p>
              <a:p>
                <a:pPr algn="ctr" defTabSz="379163">
                  <a:defRPr/>
                </a:pPr>
                <a:endParaRPr lang="en-GB" sz="765" b="1" kern="0">
                  <a:solidFill>
                    <a:srgbClr val="FFFFFF"/>
                  </a:solidFill>
                  <a:latin typeface="Verdana"/>
                </a:endParaRPr>
              </a:p>
            </p:txBody>
          </p: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AE4153D7-A32B-433F-B944-C93136A6D737}"/>
              </a:ext>
            </a:extLst>
          </p:cNvPr>
          <p:cNvGrpSpPr/>
          <p:nvPr/>
        </p:nvGrpSpPr>
        <p:grpSpPr>
          <a:xfrm>
            <a:off x="2993791" y="2732306"/>
            <a:ext cx="143312" cy="482167"/>
            <a:chOff x="2381251" y="1718671"/>
            <a:chExt cx="187408" cy="630526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AD84C5B-70C2-46B6-B751-0C852ECCC9C1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532ED052-0A20-4F71-9224-DEA1293A0AE2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rgbClr val="7030A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D5AC7DC8-2596-4E9C-B362-54DECA038176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CFB4858-8F9B-4459-9513-17B32F7F1A20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46E9BBD9-2495-4069-9518-0C13D9DB9029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D65D0B52-5B4D-4EA9-96F5-922BA38A6075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7CE06CAE-F335-473D-AC7F-5680AF00FD1A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1375C28D-9D75-4DB2-8D15-0838398D5567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A5F8212E-8388-4927-BBB8-1993D11E9D6C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551E4521-38BD-4453-91A9-BF9A65766ADE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286" name="Rectangle 285">
            <a:extLst>
              <a:ext uri="{FF2B5EF4-FFF2-40B4-BE49-F238E27FC236}">
                <a16:creationId xmlns:a16="http://schemas.microsoft.com/office/drawing/2014/main" id="{DB0796F3-824E-406A-BDC3-616BACFE32B5}"/>
              </a:ext>
            </a:extLst>
          </p:cNvPr>
          <p:cNvSpPr/>
          <p:nvPr/>
        </p:nvSpPr>
        <p:spPr>
          <a:xfrm rot="1261158">
            <a:off x="3126970" y="2593604"/>
            <a:ext cx="104887" cy="39300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8A639D7-FA39-408D-BF7F-E6BE13C4D38D}"/>
              </a:ext>
            </a:extLst>
          </p:cNvPr>
          <p:cNvGrpSpPr/>
          <p:nvPr/>
        </p:nvGrpSpPr>
        <p:grpSpPr>
          <a:xfrm>
            <a:off x="1418349" y="1024239"/>
            <a:ext cx="848131" cy="937223"/>
            <a:chOff x="2699734" y="1779721"/>
            <a:chExt cx="833054" cy="991118"/>
          </a:xfrm>
        </p:grpSpPr>
        <p:sp>
          <p:nvSpPr>
            <p:cNvPr id="180" name="Feature 1/3">
              <a:extLst>
                <a:ext uri="{FF2B5EF4-FFF2-40B4-BE49-F238E27FC236}">
                  <a16:creationId xmlns:a16="http://schemas.microsoft.com/office/drawing/2014/main" id="{E8C5995E-9C26-4A28-859D-EC4DBF52D7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253" y="1783958"/>
              <a:ext cx="307847" cy="30999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18678">
                <a:defRPr/>
              </a:pPr>
              <a:r>
                <a:rPr lang="en-GB" sz="765" kern="0">
                  <a:solidFill>
                    <a:srgbClr val="FFFFFF"/>
                  </a:solidFill>
                  <a:latin typeface="Verdana"/>
                </a:rPr>
                <a:t>Epic</a:t>
              </a:r>
            </a:p>
          </p:txBody>
        </p:sp>
        <p:grpSp>
          <p:nvGrpSpPr>
            <p:cNvPr id="181" name="PROGRAM BACKLOG FUNNEL OBJECTS">
              <a:extLst>
                <a:ext uri="{FF2B5EF4-FFF2-40B4-BE49-F238E27FC236}">
                  <a16:creationId xmlns:a16="http://schemas.microsoft.com/office/drawing/2014/main" id="{26253D81-09DC-4009-8AE6-C31560FAAB1C}"/>
                </a:ext>
              </a:extLst>
            </p:cNvPr>
            <p:cNvGrpSpPr/>
            <p:nvPr/>
          </p:nvGrpSpPr>
          <p:grpSpPr>
            <a:xfrm>
              <a:off x="2699734" y="1779721"/>
              <a:ext cx="833054" cy="991118"/>
              <a:chOff x="2450437" y="1939435"/>
              <a:chExt cx="1303456" cy="1672754"/>
            </a:xfrm>
          </p:grpSpPr>
          <p:sp>
            <p:nvSpPr>
              <p:cNvPr id="182" name="Circle 4/4">
                <a:extLst>
                  <a:ext uri="{FF2B5EF4-FFF2-40B4-BE49-F238E27FC236}">
                    <a16:creationId xmlns:a16="http://schemas.microsoft.com/office/drawing/2014/main" id="{B7D7B37D-F86C-4A64-9A2B-C437DF8DF6C0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18" name="Circle 3/4">
                <a:extLst>
                  <a:ext uri="{FF2B5EF4-FFF2-40B4-BE49-F238E27FC236}">
                    <a16:creationId xmlns:a16="http://schemas.microsoft.com/office/drawing/2014/main" id="{02C1D7FD-780A-4BF8-9924-D82C85730016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22" name="Circle 2/4">
                <a:extLst>
                  <a:ext uri="{FF2B5EF4-FFF2-40B4-BE49-F238E27FC236}">
                    <a16:creationId xmlns:a16="http://schemas.microsoft.com/office/drawing/2014/main" id="{4F811C5C-2EFF-4413-9615-DB4B851478A1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23" name="Circle 1/4">
                <a:extLst>
                  <a:ext uri="{FF2B5EF4-FFF2-40B4-BE49-F238E27FC236}">
                    <a16:creationId xmlns:a16="http://schemas.microsoft.com/office/drawing/2014/main" id="{A5FCBEAF-7B53-4231-B9C4-8F87BAE63672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24" name="Feature 3/3">
                <a:extLst>
                  <a:ext uri="{FF2B5EF4-FFF2-40B4-BE49-F238E27FC236}">
                    <a16:creationId xmlns:a16="http://schemas.microsoft.com/office/drawing/2014/main" id="{D1304B17-A7AF-49FE-B973-A2BA89F11CEE}"/>
                  </a:ext>
                </a:extLst>
              </p:cNvPr>
              <p:cNvSpPr/>
              <p:nvPr/>
            </p:nvSpPr>
            <p:spPr>
              <a:xfrm>
                <a:off x="3247023" y="2285975"/>
                <a:ext cx="360000" cy="360000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765" kern="0">
                    <a:solidFill>
                      <a:srgbClr val="FFFFFF"/>
                    </a:solidFill>
                    <a:latin typeface="Verdana"/>
                  </a:rPr>
                  <a:t>Epic</a:t>
                </a:r>
              </a:p>
            </p:txBody>
          </p:sp>
          <p:sp>
            <p:nvSpPr>
              <p:cNvPr id="225" name="Feature 2/3">
                <a:extLst>
                  <a:ext uri="{FF2B5EF4-FFF2-40B4-BE49-F238E27FC236}">
                    <a16:creationId xmlns:a16="http://schemas.microsoft.com/office/drawing/2014/main" id="{86E58E55-0AF3-46D0-B3FD-B5BFAAB3F9C4}"/>
                  </a:ext>
                </a:extLst>
              </p:cNvPr>
              <p:cNvSpPr/>
              <p:nvPr/>
            </p:nvSpPr>
            <p:spPr>
              <a:xfrm>
                <a:off x="2503336" y="1939435"/>
                <a:ext cx="555998" cy="581312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918" kern="0">
                    <a:solidFill>
                      <a:srgbClr val="FFFFFF"/>
                    </a:solidFill>
                    <a:latin typeface="Verdana"/>
                  </a:rPr>
                  <a:t>Epic</a:t>
                </a:r>
              </a:p>
            </p:txBody>
          </p:sp>
          <p:sp>
            <p:nvSpPr>
              <p:cNvPr id="226" name="Program Backlog Funnel">
                <a:extLst>
                  <a:ext uri="{FF2B5EF4-FFF2-40B4-BE49-F238E27FC236}">
                    <a16:creationId xmlns:a16="http://schemas.microsoft.com/office/drawing/2014/main" id="{72786D00-E284-45CB-BC8A-3323374A6858}"/>
                  </a:ext>
                </a:extLst>
              </p:cNvPr>
              <p:cNvSpPr/>
              <p:nvPr/>
            </p:nvSpPr>
            <p:spPr>
              <a:xfrm>
                <a:off x="2450437" y="2522129"/>
                <a:ext cx="1303456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  <a:alpha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endParaRPr lang="en-GB" sz="765" b="1" kern="0">
                  <a:solidFill>
                    <a:srgbClr val="FFFFFF"/>
                  </a:solidFill>
                  <a:latin typeface="Verdana"/>
                </a:endParaRPr>
              </a:p>
              <a:p>
                <a:pPr algn="ctr" defTabSz="379163">
                  <a:defRPr/>
                </a:pPr>
                <a:r>
                  <a:rPr lang="en-GB" sz="765" b="1" kern="0">
                    <a:solidFill>
                      <a:srgbClr val="FFFFFF"/>
                    </a:solidFill>
                    <a:latin typeface="Verdana"/>
                  </a:rPr>
                  <a:t>Portfolio Backlog</a:t>
                </a:r>
              </a:p>
              <a:p>
                <a:pPr algn="ctr" defTabSz="379163">
                  <a:defRPr/>
                </a:pPr>
                <a:endParaRPr lang="en-GB" sz="765" b="1" kern="0">
                  <a:solidFill>
                    <a:srgbClr val="FFFFFF"/>
                  </a:solidFill>
                  <a:latin typeface="Verdana"/>
                </a:endParaRPr>
              </a:p>
            </p:txBody>
          </p:sp>
        </p:grpSp>
      </p:grpSp>
      <p:sp>
        <p:nvSpPr>
          <p:cNvPr id="299" name="Arrow Start">
            <a:extLst>
              <a:ext uri="{FF2B5EF4-FFF2-40B4-BE49-F238E27FC236}">
                <a16:creationId xmlns:a16="http://schemas.microsoft.com/office/drawing/2014/main" id="{D67C6A95-1F75-49DD-B51E-AD88F35B708D}"/>
              </a:ext>
            </a:extLst>
          </p:cNvPr>
          <p:cNvSpPr/>
          <p:nvPr/>
        </p:nvSpPr>
        <p:spPr>
          <a:xfrm rot="10800000">
            <a:off x="2007208" y="1995200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0F99FE-3E2A-4689-A016-E0E0C7FA5706}"/>
              </a:ext>
            </a:extLst>
          </p:cNvPr>
          <p:cNvCxnSpPr>
            <a:cxnSpLocks/>
          </p:cNvCxnSpPr>
          <p:nvPr/>
        </p:nvCxnSpPr>
        <p:spPr>
          <a:xfrm>
            <a:off x="2515684" y="1912500"/>
            <a:ext cx="139849" cy="104887"/>
          </a:xfrm>
          <a:prstGeom prst="bentConnector3">
            <a:avLst>
              <a:gd name="adj1" fmla="val 10032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Arrow Start">
            <a:extLst>
              <a:ext uri="{FF2B5EF4-FFF2-40B4-BE49-F238E27FC236}">
                <a16:creationId xmlns:a16="http://schemas.microsoft.com/office/drawing/2014/main" id="{67EB3A3C-44F4-47C6-BC1D-83A0D251090E}"/>
              </a:ext>
            </a:extLst>
          </p:cNvPr>
          <p:cNvSpPr/>
          <p:nvPr/>
        </p:nvSpPr>
        <p:spPr>
          <a:xfrm rot="10800000">
            <a:off x="2703808" y="3155393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302" name="Straight Arrow Connector 25">
            <a:extLst>
              <a:ext uri="{FF2B5EF4-FFF2-40B4-BE49-F238E27FC236}">
                <a16:creationId xmlns:a16="http://schemas.microsoft.com/office/drawing/2014/main" id="{5E96B29D-36F6-40A6-B650-9FF143FE3E3D}"/>
              </a:ext>
            </a:extLst>
          </p:cNvPr>
          <p:cNvCxnSpPr>
            <a:cxnSpLocks/>
          </p:cNvCxnSpPr>
          <p:nvPr/>
        </p:nvCxnSpPr>
        <p:spPr>
          <a:xfrm>
            <a:off x="3163975" y="3072960"/>
            <a:ext cx="139849" cy="104887"/>
          </a:xfrm>
          <a:prstGeom prst="bentConnector3">
            <a:avLst>
              <a:gd name="adj1" fmla="val 10032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Arrow Start">
            <a:extLst>
              <a:ext uri="{FF2B5EF4-FFF2-40B4-BE49-F238E27FC236}">
                <a16:creationId xmlns:a16="http://schemas.microsoft.com/office/drawing/2014/main" id="{E784F57D-59C9-4FC6-997F-F1EEBAFCB148}"/>
              </a:ext>
            </a:extLst>
          </p:cNvPr>
          <p:cNvSpPr/>
          <p:nvPr/>
        </p:nvSpPr>
        <p:spPr>
          <a:xfrm rot="10800000">
            <a:off x="3216001" y="4022433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304" name="Straight Arrow Connector 25">
            <a:extLst>
              <a:ext uri="{FF2B5EF4-FFF2-40B4-BE49-F238E27FC236}">
                <a16:creationId xmlns:a16="http://schemas.microsoft.com/office/drawing/2014/main" id="{052C765F-FAA7-4951-B230-DB549F6300E7}"/>
              </a:ext>
            </a:extLst>
          </p:cNvPr>
          <p:cNvCxnSpPr>
            <a:cxnSpLocks/>
          </p:cNvCxnSpPr>
          <p:nvPr/>
        </p:nvCxnSpPr>
        <p:spPr>
          <a:xfrm>
            <a:off x="3664259" y="4055252"/>
            <a:ext cx="139849" cy="104887"/>
          </a:xfrm>
          <a:prstGeom prst="bentConnector3">
            <a:avLst>
              <a:gd name="adj1" fmla="val 10032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Arrow Start">
            <a:extLst>
              <a:ext uri="{FF2B5EF4-FFF2-40B4-BE49-F238E27FC236}">
                <a16:creationId xmlns:a16="http://schemas.microsoft.com/office/drawing/2014/main" id="{B17C6283-E8BB-4513-BCB7-E4A0505A95C9}"/>
              </a:ext>
            </a:extLst>
          </p:cNvPr>
          <p:cNvSpPr/>
          <p:nvPr/>
        </p:nvSpPr>
        <p:spPr>
          <a:xfrm rot="10800000">
            <a:off x="3801210" y="4953616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308" name="Straight Arrow Connector 25">
            <a:extLst>
              <a:ext uri="{FF2B5EF4-FFF2-40B4-BE49-F238E27FC236}">
                <a16:creationId xmlns:a16="http://schemas.microsoft.com/office/drawing/2014/main" id="{7DCA2656-DD67-4949-8BC3-1D85AF49CB48}"/>
              </a:ext>
            </a:extLst>
          </p:cNvPr>
          <p:cNvCxnSpPr>
            <a:cxnSpLocks/>
          </p:cNvCxnSpPr>
          <p:nvPr/>
        </p:nvCxnSpPr>
        <p:spPr>
          <a:xfrm rot="720000">
            <a:off x="4263146" y="5403030"/>
            <a:ext cx="139849" cy="1048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1F995607-CB89-444E-BC40-7DFF5E8A5783}"/>
              </a:ext>
            </a:extLst>
          </p:cNvPr>
          <p:cNvSpPr/>
          <p:nvPr/>
        </p:nvSpPr>
        <p:spPr>
          <a:xfrm rot="761956">
            <a:off x="8878842" y="1042078"/>
            <a:ext cx="1005840" cy="1097280"/>
          </a:xfrm>
          <a:custGeom>
            <a:avLst/>
            <a:gdLst>
              <a:gd name="connsiteX0" fmla="*/ 0 w 1937982"/>
              <a:gd name="connsiteY0" fmla="*/ 0 h 2303258"/>
              <a:gd name="connsiteX1" fmla="*/ 191983 w 1937982"/>
              <a:gd name="connsiteY1" fmla="*/ 31301 h 2303258"/>
              <a:gd name="connsiteX2" fmla="*/ 1924344 w 1937982"/>
              <a:gd name="connsiteY2" fmla="*/ 582635 h 2303258"/>
              <a:gd name="connsiteX3" fmla="*/ 1937982 w 1937982"/>
              <a:gd name="connsiteY3" fmla="*/ 589486 h 2303258"/>
              <a:gd name="connsiteX4" fmla="*/ 1937982 w 1937982"/>
              <a:gd name="connsiteY4" fmla="*/ 2303258 h 2303258"/>
              <a:gd name="connsiteX5" fmla="*/ 1886339 w 1937982"/>
              <a:gd name="connsiteY5" fmla="*/ 2268527 h 2303258"/>
              <a:gd name="connsiteX6" fmla="*/ 38512 w 1937982"/>
              <a:gd name="connsiteY6" fmla="*/ 1551603 h 2303258"/>
              <a:gd name="connsiteX7" fmla="*/ 0 w 1937982"/>
              <a:gd name="connsiteY7" fmla="*/ 1545254 h 2303258"/>
              <a:gd name="connsiteX8" fmla="*/ 0 w 1937982"/>
              <a:gd name="connsiteY8" fmla="*/ 0 h 230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7982" h="2303258">
                <a:moveTo>
                  <a:pt x="0" y="0"/>
                </a:moveTo>
                <a:lnTo>
                  <a:pt x="191983" y="31301"/>
                </a:lnTo>
                <a:cubicBezTo>
                  <a:pt x="818555" y="145179"/>
                  <a:pt x="1402717" y="333696"/>
                  <a:pt x="1924344" y="582635"/>
                </a:cubicBezTo>
                <a:lnTo>
                  <a:pt x="1937982" y="589486"/>
                </a:lnTo>
                <a:lnTo>
                  <a:pt x="1937982" y="2303258"/>
                </a:lnTo>
                <a:lnTo>
                  <a:pt x="1886339" y="2268527"/>
                </a:lnTo>
                <a:cubicBezTo>
                  <a:pt x="1376270" y="1941482"/>
                  <a:pt x="744586" y="1692413"/>
                  <a:pt x="38512" y="1551603"/>
                </a:cubicBezTo>
                <a:lnTo>
                  <a:pt x="0" y="1545254"/>
                </a:lnTo>
                <a:lnTo>
                  <a:pt x="0" y="0"/>
                </a:lnTo>
                <a:close/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Lean Portfolio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Governance</a:t>
            </a:r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EE929926-5CCF-4D2C-B299-6E2D7C060705}"/>
              </a:ext>
            </a:extLst>
          </p:cNvPr>
          <p:cNvSpPr/>
          <p:nvPr/>
        </p:nvSpPr>
        <p:spPr>
          <a:xfrm rot="537013">
            <a:off x="7470229" y="2977542"/>
            <a:ext cx="1005840" cy="1097280"/>
          </a:xfrm>
          <a:custGeom>
            <a:avLst/>
            <a:gdLst>
              <a:gd name="connsiteX0" fmla="*/ 0 w 1937982"/>
              <a:gd name="connsiteY0" fmla="*/ 0 h 2303258"/>
              <a:gd name="connsiteX1" fmla="*/ 191983 w 1937982"/>
              <a:gd name="connsiteY1" fmla="*/ 31301 h 2303258"/>
              <a:gd name="connsiteX2" fmla="*/ 1924344 w 1937982"/>
              <a:gd name="connsiteY2" fmla="*/ 582635 h 2303258"/>
              <a:gd name="connsiteX3" fmla="*/ 1937982 w 1937982"/>
              <a:gd name="connsiteY3" fmla="*/ 589486 h 2303258"/>
              <a:gd name="connsiteX4" fmla="*/ 1937982 w 1937982"/>
              <a:gd name="connsiteY4" fmla="*/ 2303258 h 2303258"/>
              <a:gd name="connsiteX5" fmla="*/ 1886339 w 1937982"/>
              <a:gd name="connsiteY5" fmla="*/ 2268527 h 2303258"/>
              <a:gd name="connsiteX6" fmla="*/ 38512 w 1937982"/>
              <a:gd name="connsiteY6" fmla="*/ 1551603 h 2303258"/>
              <a:gd name="connsiteX7" fmla="*/ 0 w 1937982"/>
              <a:gd name="connsiteY7" fmla="*/ 1545254 h 2303258"/>
              <a:gd name="connsiteX8" fmla="*/ 0 w 1937982"/>
              <a:gd name="connsiteY8" fmla="*/ 0 h 230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7982" h="2303258">
                <a:moveTo>
                  <a:pt x="0" y="0"/>
                </a:moveTo>
                <a:lnTo>
                  <a:pt x="191983" y="31301"/>
                </a:lnTo>
                <a:cubicBezTo>
                  <a:pt x="818555" y="145179"/>
                  <a:pt x="1402717" y="333696"/>
                  <a:pt x="1924344" y="582635"/>
                </a:cubicBezTo>
                <a:lnTo>
                  <a:pt x="1937982" y="589486"/>
                </a:lnTo>
                <a:lnTo>
                  <a:pt x="1937982" y="2303258"/>
                </a:lnTo>
                <a:lnTo>
                  <a:pt x="1886339" y="2268527"/>
                </a:lnTo>
                <a:cubicBezTo>
                  <a:pt x="1376270" y="1941482"/>
                  <a:pt x="744586" y="1692413"/>
                  <a:pt x="38512" y="1551603"/>
                </a:cubicBezTo>
                <a:lnTo>
                  <a:pt x="0" y="1545254"/>
                </a:lnTo>
                <a:lnTo>
                  <a:pt x="0" y="0"/>
                </a:lnTo>
                <a:close/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Lean Program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&amp; Product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Governance</a:t>
            </a:r>
          </a:p>
          <a:p>
            <a:pPr algn="ctr"/>
            <a:endParaRPr lang="en-IE" sz="1071"/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607ACB53-5BAA-4F67-A7A8-4D9DB79CF3D4}"/>
              </a:ext>
            </a:extLst>
          </p:cNvPr>
          <p:cNvSpPr/>
          <p:nvPr/>
        </p:nvSpPr>
        <p:spPr>
          <a:xfrm rot="767214">
            <a:off x="8087243" y="2152875"/>
            <a:ext cx="1005840" cy="1097280"/>
          </a:xfrm>
          <a:custGeom>
            <a:avLst/>
            <a:gdLst>
              <a:gd name="connsiteX0" fmla="*/ 0 w 1937982"/>
              <a:gd name="connsiteY0" fmla="*/ 0 h 2303258"/>
              <a:gd name="connsiteX1" fmla="*/ 191983 w 1937982"/>
              <a:gd name="connsiteY1" fmla="*/ 31301 h 2303258"/>
              <a:gd name="connsiteX2" fmla="*/ 1924344 w 1937982"/>
              <a:gd name="connsiteY2" fmla="*/ 582635 h 2303258"/>
              <a:gd name="connsiteX3" fmla="*/ 1937982 w 1937982"/>
              <a:gd name="connsiteY3" fmla="*/ 589486 h 2303258"/>
              <a:gd name="connsiteX4" fmla="*/ 1937982 w 1937982"/>
              <a:gd name="connsiteY4" fmla="*/ 2303258 h 2303258"/>
              <a:gd name="connsiteX5" fmla="*/ 1886339 w 1937982"/>
              <a:gd name="connsiteY5" fmla="*/ 2268527 h 2303258"/>
              <a:gd name="connsiteX6" fmla="*/ 38512 w 1937982"/>
              <a:gd name="connsiteY6" fmla="*/ 1551603 h 2303258"/>
              <a:gd name="connsiteX7" fmla="*/ 0 w 1937982"/>
              <a:gd name="connsiteY7" fmla="*/ 1545254 h 2303258"/>
              <a:gd name="connsiteX8" fmla="*/ 0 w 1937982"/>
              <a:gd name="connsiteY8" fmla="*/ 0 h 230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7982" h="2303258">
                <a:moveTo>
                  <a:pt x="0" y="0"/>
                </a:moveTo>
                <a:lnTo>
                  <a:pt x="191983" y="31301"/>
                </a:lnTo>
                <a:cubicBezTo>
                  <a:pt x="818555" y="145179"/>
                  <a:pt x="1402717" y="333696"/>
                  <a:pt x="1924344" y="582635"/>
                </a:cubicBezTo>
                <a:lnTo>
                  <a:pt x="1937982" y="589486"/>
                </a:lnTo>
                <a:lnTo>
                  <a:pt x="1937982" y="2303258"/>
                </a:lnTo>
                <a:lnTo>
                  <a:pt x="1886339" y="2268527"/>
                </a:lnTo>
                <a:cubicBezTo>
                  <a:pt x="1376270" y="1941482"/>
                  <a:pt x="744586" y="1692413"/>
                  <a:pt x="38512" y="1551603"/>
                </a:cubicBezTo>
                <a:lnTo>
                  <a:pt x="0" y="1545254"/>
                </a:lnTo>
                <a:lnTo>
                  <a:pt x="0" y="0"/>
                </a:lnTo>
                <a:close/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Lean Solution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&amp; Partner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Governance</a:t>
            </a:r>
          </a:p>
          <a:p>
            <a:pPr algn="ctr"/>
            <a:endParaRPr lang="en-IE" sz="107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B90DEA-6711-4296-85CA-1938D37626D7}"/>
              </a:ext>
            </a:extLst>
          </p:cNvPr>
          <p:cNvSpPr txBox="1"/>
          <p:nvPr/>
        </p:nvSpPr>
        <p:spPr>
          <a:xfrm>
            <a:off x="1716509" y="1929213"/>
            <a:ext cx="391454" cy="23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18">
                <a:solidFill>
                  <a:schemeClr val="bg1">
                    <a:lumMod val="50000"/>
                  </a:schemeClr>
                </a:solidFill>
              </a:rPr>
              <a:t>Plan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0177CE02-5523-475D-800C-A5C5971D2900}"/>
              </a:ext>
            </a:extLst>
          </p:cNvPr>
          <p:cNvSpPr txBox="1"/>
          <p:nvPr/>
        </p:nvSpPr>
        <p:spPr>
          <a:xfrm>
            <a:off x="2397242" y="3082452"/>
            <a:ext cx="391454" cy="23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18">
                <a:solidFill>
                  <a:schemeClr val="bg1">
                    <a:lumMod val="50000"/>
                  </a:schemeClr>
                </a:solidFill>
              </a:rPr>
              <a:t>Plan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29B263-6D31-41A4-8F58-72C872E1E91B}"/>
              </a:ext>
            </a:extLst>
          </p:cNvPr>
          <p:cNvSpPr txBox="1"/>
          <p:nvPr/>
        </p:nvSpPr>
        <p:spPr>
          <a:xfrm>
            <a:off x="3136974" y="1818989"/>
            <a:ext cx="11099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Solution Intent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A370011D-1750-46BF-BBC3-6D96B2905949}"/>
              </a:ext>
            </a:extLst>
          </p:cNvPr>
          <p:cNvSpPr txBox="1"/>
          <p:nvPr/>
        </p:nvSpPr>
        <p:spPr>
          <a:xfrm>
            <a:off x="2517679" y="663904"/>
            <a:ext cx="1572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Strategy &amp; Investment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220704E7-654E-4396-B258-810824967FDB}"/>
              </a:ext>
            </a:extLst>
          </p:cNvPr>
          <p:cNvSpPr txBox="1"/>
          <p:nvPr/>
        </p:nvSpPr>
        <p:spPr>
          <a:xfrm>
            <a:off x="3635433" y="2826228"/>
            <a:ext cx="105695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Requirements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0103337-A93E-41A8-BD43-2EE0E52F31DD}"/>
              </a:ext>
            </a:extLst>
          </p:cNvPr>
          <p:cNvSpPr txBox="1"/>
          <p:nvPr/>
        </p:nvSpPr>
        <p:spPr>
          <a:xfrm>
            <a:off x="7797233" y="675895"/>
            <a:ext cx="1250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Measure &amp; Grow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4450FF95-BFE1-4E8F-8116-62F9F97F71AC}"/>
              </a:ext>
            </a:extLst>
          </p:cNvPr>
          <p:cNvSpPr txBox="1"/>
          <p:nvPr/>
        </p:nvSpPr>
        <p:spPr>
          <a:xfrm>
            <a:off x="5681743" y="590474"/>
            <a:ext cx="81528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Portfolio</a:t>
            </a:r>
          </a:p>
        </p:txBody>
      </p:sp>
      <p:sp>
        <p:nvSpPr>
          <p:cNvPr id="317" name="Arrow End">
            <a:extLst>
              <a:ext uri="{FF2B5EF4-FFF2-40B4-BE49-F238E27FC236}">
                <a16:creationId xmlns:a16="http://schemas.microsoft.com/office/drawing/2014/main" id="{BA7477D4-68FB-457B-9A2A-91DD8DB6C61C}"/>
              </a:ext>
            </a:extLst>
          </p:cNvPr>
          <p:cNvSpPr/>
          <p:nvPr/>
        </p:nvSpPr>
        <p:spPr>
          <a:xfrm rot="10800000">
            <a:off x="2327480" y="974792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318" name="Arrow End">
            <a:extLst>
              <a:ext uri="{FF2B5EF4-FFF2-40B4-BE49-F238E27FC236}">
                <a16:creationId xmlns:a16="http://schemas.microsoft.com/office/drawing/2014/main" id="{2DD50673-8569-4D45-A120-1587FFD7C0FF}"/>
              </a:ext>
            </a:extLst>
          </p:cNvPr>
          <p:cNvSpPr/>
          <p:nvPr/>
        </p:nvSpPr>
        <p:spPr>
          <a:xfrm rot="10800000" flipH="1">
            <a:off x="8562523" y="928405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31BB1B32-6E78-4DEB-9F68-3D7117F23AD8}"/>
              </a:ext>
            </a:extLst>
          </p:cNvPr>
          <p:cNvSpPr txBox="1"/>
          <p:nvPr/>
        </p:nvSpPr>
        <p:spPr>
          <a:xfrm>
            <a:off x="5164683" y="1283370"/>
            <a:ext cx="183723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Program(s)/Solution(s)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8088B48-1E13-4729-83D9-F30022FE3A74}"/>
              </a:ext>
            </a:extLst>
          </p:cNvPr>
          <p:cNvSpPr txBox="1"/>
          <p:nvPr/>
        </p:nvSpPr>
        <p:spPr>
          <a:xfrm>
            <a:off x="5232426" y="2433421"/>
            <a:ext cx="170174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Project(s)/Product(s)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4F0E5885-897A-4426-9969-3EACF8FE0F06}"/>
              </a:ext>
            </a:extLst>
          </p:cNvPr>
          <p:cNvSpPr txBox="1"/>
          <p:nvPr/>
        </p:nvSpPr>
        <p:spPr>
          <a:xfrm>
            <a:off x="5705600" y="3607946"/>
            <a:ext cx="7554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Team(s)</a:t>
            </a:r>
          </a:p>
        </p:txBody>
      </p:sp>
      <p:pic>
        <p:nvPicPr>
          <p:cNvPr id="322" name="Picture 321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DEF9CEF2-9CDB-471E-8A7D-CDAEC89848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116" y="4064897"/>
            <a:ext cx="310338" cy="232754"/>
          </a:xfrm>
          <a:prstGeom prst="rect">
            <a:avLst/>
          </a:prstGeom>
        </p:spPr>
      </p:pic>
      <p:pic>
        <p:nvPicPr>
          <p:cNvPr id="323" name="Picture 322" descr="A picture containing indoor&#10;&#10;Description automatically generated">
            <a:extLst>
              <a:ext uri="{FF2B5EF4-FFF2-40B4-BE49-F238E27FC236}">
                <a16:creationId xmlns:a16="http://schemas.microsoft.com/office/drawing/2014/main" id="{D8048EC6-E29E-4D33-9F72-63CDD02A86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75508" y="4070131"/>
            <a:ext cx="240691" cy="224645"/>
          </a:xfrm>
          <a:prstGeom prst="rect">
            <a:avLst/>
          </a:prstGeom>
        </p:spPr>
      </p:pic>
      <p:sp>
        <p:nvSpPr>
          <p:cNvPr id="324" name="TextBox 323">
            <a:extLst>
              <a:ext uri="{FF2B5EF4-FFF2-40B4-BE49-F238E27FC236}">
                <a16:creationId xmlns:a16="http://schemas.microsoft.com/office/drawing/2014/main" id="{61C590F7-D050-4FE8-A5D2-C4AD58AA7DE2}"/>
              </a:ext>
            </a:extLst>
          </p:cNvPr>
          <p:cNvSpPr txBox="1"/>
          <p:nvPr/>
        </p:nvSpPr>
        <p:spPr>
          <a:xfrm>
            <a:off x="6386164" y="4251441"/>
            <a:ext cx="824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Ceremonies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00782AF5-CDD2-4CB5-85D4-D67A599C07C5}"/>
              </a:ext>
            </a:extLst>
          </p:cNvPr>
          <p:cNvSpPr txBox="1"/>
          <p:nvPr/>
        </p:nvSpPr>
        <p:spPr>
          <a:xfrm>
            <a:off x="5006168" y="4284320"/>
            <a:ext cx="522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Roles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26" name="Picture 325" descr="A picture containing text, tool&#10;&#10;Description automatically generated">
            <a:extLst>
              <a:ext uri="{FF2B5EF4-FFF2-40B4-BE49-F238E27FC236}">
                <a16:creationId xmlns:a16="http://schemas.microsoft.com/office/drawing/2014/main" id="{803E6DCC-9C08-456F-9963-12C6F6FC71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18" y="4003388"/>
            <a:ext cx="282702" cy="375684"/>
          </a:xfrm>
          <a:prstGeom prst="rect">
            <a:avLst/>
          </a:prstGeom>
        </p:spPr>
      </p:pic>
      <p:sp>
        <p:nvSpPr>
          <p:cNvPr id="327" name="Arrow End">
            <a:extLst>
              <a:ext uri="{FF2B5EF4-FFF2-40B4-BE49-F238E27FC236}">
                <a16:creationId xmlns:a16="http://schemas.microsoft.com/office/drawing/2014/main" id="{4FDBCBAF-4350-4F89-8EA9-0D9616CDAA98}"/>
              </a:ext>
            </a:extLst>
          </p:cNvPr>
          <p:cNvSpPr/>
          <p:nvPr/>
        </p:nvSpPr>
        <p:spPr>
          <a:xfrm rot="10800000">
            <a:off x="3104506" y="2071020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solidFill>
            <a:schemeClr val="bg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328" name="Arrow End">
            <a:extLst>
              <a:ext uri="{FF2B5EF4-FFF2-40B4-BE49-F238E27FC236}">
                <a16:creationId xmlns:a16="http://schemas.microsoft.com/office/drawing/2014/main" id="{97546589-0FE8-4CA6-AC67-95C1A3E6B561}"/>
              </a:ext>
            </a:extLst>
          </p:cNvPr>
          <p:cNvSpPr/>
          <p:nvPr/>
        </p:nvSpPr>
        <p:spPr>
          <a:xfrm rot="10800000">
            <a:off x="3553898" y="3056432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37571D-C7E9-4B20-B7E0-7900A5FC60C3}"/>
              </a:ext>
            </a:extLst>
          </p:cNvPr>
          <p:cNvSpPr txBox="1"/>
          <p:nvPr/>
        </p:nvSpPr>
        <p:spPr>
          <a:xfrm rot="1320000">
            <a:off x="3489315" y="6050733"/>
            <a:ext cx="1989210" cy="45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Exploration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8662D15B-67EB-4567-8D50-8811FCF71D05}"/>
              </a:ext>
            </a:extLst>
          </p:cNvPr>
          <p:cNvSpPr txBox="1"/>
          <p:nvPr/>
        </p:nvSpPr>
        <p:spPr>
          <a:xfrm rot="19500000">
            <a:off x="6999465" y="5516438"/>
            <a:ext cx="1989210" cy="770084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Operations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7822E5B3-0F02-49B1-B97F-D30188F261E8}"/>
              </a:ext>
            </a:extLst>
          </p:cNvPr>
          <p:cNvSpPr txBox="1"/>
          <p:nvPr/>
        </p:nvSpPr>
        <p:spPr>
          <a:xfrm rot="20400000">
            <a:off x="3647837" y="3786080"/>
            <a:ext cx="1989210" cy="58207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Integration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553D3EAE-E09A-4024-8946-7817E1CB5CF4}"/>
              </a:ext>
            </a:extLst>
          </p:cNvPr>
          <p:cNvSpPr txBox="1"/>
          <p:nvPr/>
        </p:nvSpPr>
        <p:spPr>
          <a:xfrm rot="21600000">
            <a:off x="5114178" y="3572786"/>
            <a:ext cx="1989210" cy="344856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Delivery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8C15B101-A8AB-4BDA-B2E2-984673877481}"/>
              </a:ext>
            </a:extLst>
          </p:cNvPr>
          <p:cNvSpPr txBox="1"/>
          <p:nvPr/>
        </p:nvSpPr>
        <p:spPr>
          <a:xfrm rot="1260000">
            <a:off x="6527725" y="3815173"/>
            <a:ext cx="1989210" cy="56509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Deploy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E1DD6D14-B3C0-4D56-A5EE-AD159329B25A}"/>
              </a:ext>
            </a:extLst>
          </p:cNvPr>
          <p:cNvSpPr txBox="1"/>
          <p:nvPr/>
        </p:nvSpPr>
        <p:spPr>
          <a:xfrm rot="4800000">
            <a:off x="2978604" y="4412125"/>
            <a:ext cx="1989210" cy="1586909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Planning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604A57-B4E8-4673-BCBA-F363E1F79DBC}"/>
              </a:ext>
            </a:extLst>
          </p:cNvPr>
          <p:cNvSpPr/>
          <p:nvPr/>
        </p:nvSpPr>
        <p:spPr>
          <a:xfrm>
            <a:off x="5676607" y="6604715"/>
            <a:ext cx="859112" cy="1213044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0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Retrospect </a:t>
            </a:r>
          </a:p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Adapt </a:t>
            </a:r>
          </a:p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and </a:t>
            </a:r>
          </a:p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Learn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AD38D216-C7A2-43B9-BA18-B2F90B668213}"/>
              </a:ext>
            </a:extLst>
          </p:cNvPr>
          <p:cNvSpPr txBox="1"/>
          <p:nvPr/>
        </p:nvSpPr>
        <p:spPr>
          <a:xfrm>
            <a:off x="5100870" y="6462652"/>
            <a:ext cx="1989210" cy="324613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Feedback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17A9A0FA-81C3-47BC-8D79-805B6989F06B}"/>
              </a:ext>
            </a:extLst>
          </p:cNvPr>
          <p:cNvSpPr/>
          <p:nvPr/>
        </p:nvSpPr>
        <p:spPr>
          <a:xfrm>
            <a:off x="482045" y="1801235"/>
            <a:ext cx="914400" cy="914400"/>
          </a:xfrm>
          <a:prstGeom prst="ellipse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7E01811-99B5-4C3B-9AAC-4B395E4A3946}"/>
              </a:ext>
            </a:extLst>
          </p:cNvPr>
          <p:cNvSpPr/>
          <p:nvPr/>
        </p:nvSpPr>
        <p:spPr>
          <a:xfrm>
            <a:off x="1207826" y="1799739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34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1FD59-9081-4952-AC9D-F3C6CF0B1F4C}"/>
              </a:ext>
            </a:extLst>
          </p:cNvPr>
          <p:cNvSpPr txBox="1"/>
          <p:nvPr/>
        </p:nvSpPr>
        <p:spPr>
          <a:xfrm>
            <a:off x="535191" y="2165916"/>
            <a:ext cx="8130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Adaptability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D0794EF7-51D5-494D-9137-BD4ADA7823F8}"/>
              </a:ext>
            </a:extLst>
          </p:cNvPr>
          <p:cNvSpPr/>
          <p:nvPr/>
        </p:nvSpPr>
        <p:spPr>
          <a:xfrm>
            <a:off x="482045" y="3238839"/>
            <a:ext cx="914400" cy="914400"/>
          </a:xfrm>
          <a:prstGeom prst="ellipse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78B0F0C7-5DB5-44A0-894A-4683FC2ADF3C}"/>
              </a:ext>
            </a:extLst>
          </p:cNvPr>
          <p:cNvSpPr/>
          <p:nvPr/>
        </p:nvSpPr>
        <p:spPr>
          <a:xfrm>
            <a:off x="482045" y="4676443"/>
            <a:ext cx="914400" cy="914400"/>
          </a:xfrm>
          <a:prstGeom prst="ellipse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B48612B3-95A5-45EB-A7FA-4A6DAB177956}"/>
              </a:ext>
            </a:extLst>
          </p:cNvPr>
          <p:cNvSpPr/>
          <p:nvPr/>
        </p:nvSpPr>
        <p:spPr>
          <a:xfrm>
            <a:off x="482045" y="6114047"/>
            <a:ext cx="914400" cy="914400"/>
          </a:xfrm>
          <a:prstGeom prst="ellipse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C70B3E76-511E-4072-809C-1336FB051EBC}"/>
              </a:ext>
            </a:extLst>
          </p:cNvPr>
          <p:cNvSpPr/>
          <p:nvPr/>
        </p:nvSpPr>
        <p:spPr>
          <a:xfrm>
            <a:off x="694963" y="2498654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34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06CDEEE-FC43-4BF7-91C3-752D99F75E06}"/>
              </a:ext>
            </a:extLst>
          </p:cNvPr>
          <p:cNvSpPr>
            <a:spLocks noChangeAspect="1"/>
          </p:cNvSpPr>
          <p:nvPr/>
        </p:nvSpPr>
        <p:spPr>
          <a:xfrm>
            <a:off x="369710" y="1605012"/>
            <a:ext cx="457200" cy="460114"/>
          </a:xfrm>
          <a:prstGeom prst="ellipse">
            <a:avLst/>
          </a:prstGeom>
          <a:solidFill>
            <a:schemeClr val="bg1"/>
          </a:solidFill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34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850CAC7-B0F3-4A12-A1D7-188745C9C50C}"/>
              </a:ext>
            </a:extLst>
          </p:cNvPr>
          <p:cNvSpPr txBox="1"/>
          <p:nvPr/>
        </p:nvSpPr>
        <p:spPr>
          <a:xfrm>
            <a:off x="515383" y="3601963"/>
            <a:ext cx="886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Collaboration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24B3A9D-B645-4FD5-8438-1E4CAF954E31}"/>
              </a:ext>
            </a:extLst>
          </p:cNvPr>
          <p:cNvSpPr txBox="1"/>
          <p:nvPr/>
        </p:nvSpPr>
        <p:spPr>
          <a:xfrm>
            <a:off x="424812" y="5014489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Business &amp; Team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Agility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A578F25-2756-476C-8868-3EC32B3D381B}"/>
              </a:ext>
            </a:extLst>
          </p:cNvPr>
          <p:cNvSpPr txBox="1"/>
          <p:nvPr/>
        </p:nvSpPr>
        <p:spPr>
          <a:xfrm>
            <a:off x="442890" y="6475845"/>
            <a:ext cx="1011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Communication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FEBFADB7-D5D5-4130-89EF-65024886AB2C}"/>
              </a:ext>
            </a:extLst>
          </p:cNvPr>
          <p:cNvSpPr/>
          <p:nvPr/>
        </p:nvSpPr>
        <p:spPr>
          <a:xfrm>
            <a:off x="10551554" y="1800972"/>
            <a:ext cx="914400" cy="914400"/>
          </a:xfrm>
          <a:prstGeom prst="ellipse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71FD6F69-FC0D-43AE-A50F-6074359278DC}"/>
              </a:ext>
            </a:extLst>
          </p:cNvPr>
          <p:cNvSpPr/>
          <p:nvPr/>
        </p:nvSpPr>
        <p:spPr>
          <a:xfrm>
            <a:off x="10551554" y="3247900"/>
            <a:ext cx="914400" cy="914400"/>
          </a:xfrm>
          <a:prstGeom prst="ellipse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3F9C070-DAFA-4651-B73A-6A865FB70A70}"/>
              </a:ext>
            </a:extLst>
          </p:cNvPr>
          <p:cNvSpPr/>
          <p:nvPr/>
        </p:nvSpPr>
        <p:spPr>
          <a:xfrm>
            <a:off x="10551554" y="4694828"/>
            <a:ext cx="914400" cy="914400"/>
          </a:xfrm>
          <a:prstGeom prst="ellipse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98FBCA0-5C29-45C6-9A93-55E5BDBEE7BA}"/>
              </a:ext>
            </a:extLst>
          </p:cNvPr>
          <p:cNvSpPr/>
          <p:nvPr/>
        </p:nvSpPr>
        <p:spPr>
          <a:xfrm>
            <a:off x="10551554" y="6141755"/>
            <a:ext cx="914400" cy="914400"/>
          </a:xfrm>
          <a:prstGeom prst="ellipse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53A451D-DD09-4509-8663-C40DC7A8AA7E}"/>
              </a:ext>
            </a:extLst>
          </p:cNvPr>
          <p:cNvSpPr txBox="1"/>
          <p:nvPr/>
        </p:nvSpPr>
        <p:spPr>
          <a:xfrm>
            <a:off x="10662986" y="2065126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Customer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Centricity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F1666A2-5A9B-4B62-82B3-FC52385C2DB6}"/>
              </a:ext>
            </a:extLst>
          </p:cNvPr>
          <p:cNvSpPr txBox="1"/>
          <p:nvPr/>
        </p:nvSpPr>
        <p:spPr>
          <a:xfrm>
            <a:off x="10721930" y="3601451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Culture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48847DB-CDBD-4489-AFB3-D45DED17DDC2}"/>
              </a:ext>
            </a:extLst>
          </p:cNvPr>
          <p:cNvSpPr txBox="1"/>
          <p:nvPr/>
        </p:nvSpPr>
        <p:spPr>
          <a:xfrm>
            <a:off x="10625347" y="4953474"/>
            <a:ext cx="77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Continuous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Learning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C64D69FF-8D3E-496A-A00B-9494F1ADBDAB}"/>
              </a:ext>
            </a:extLst>
          </p:cNvPr>
          <p:cNvSpPr txBox="1"/>
          <p:nvPr/>
        </p:nvSpPr>
        <p:spPr>
          <a:xfrm>
            <a:off x="10662986" y="6475844"/>
            <a:ext cx="705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Standards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32B794-F204-4B22-822E-C94791C45E0C}"/>
              </a:ext>
            </a:extLst>
          </p:cNvPr>
          <p:cNvSpPr txBox="1"/>
          <p:nvPr/>
        </p:nvSpPr>
        <p:spPr>
          <a:xfrm>
            <a:off x="9725825" y="6491232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Systems Thinking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891FE70-0E23-4FCE-827B-A7CE3D6F8A1E}"/>
              </a:ext>
            </a:extLst>
          </p:cNvPr>
          <p:cNvSpPr txBox="1"/>
          <p:nvPr/>
        </p:nvSpPr>
        <p:spPr>
          <a:xfrm rot="19935059">
            <a:off x="9777937" y="6771488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Design Thinking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317CEDB-B2CE-4F79-A2D4-FF51774ACA4A}"/>
              </a:ext>
            </a:extLst>
          </p:cNvPr>
          <p:cNvSpPr txBox="1"/>
          <p:nvPr/>
        </p:nvSpPr>
        <p:spPr>
          <a:xfrm rot="19556018">
            <a:off x="9761869" y="7009311"/>
            <a:ext cx="9813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Customer Journeys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F8A82B0-5D6D-4264-B152-89E64E53C339}"/>
              </a:ext>
            </a:extLst>
          </p:cNvPr>
          <p:cNvSpPr txBox="1"/>
          <p:nvPr/>
        </p:nvSpPr>
        <p:spPr>
          <a:xfrm rot="20499505">
            <a:off x="10884460" y="5894994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Lean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97586BF-7A67-4C20-90B2-4880A3B71910}"/>
              </a:ext>
            </a:extLst>
          </p:cNvPr>
          <p:cNvSpPr txBox="1"/>
          <p:nvPr/>
        </p:nvSpPr>
        <p:spPr>
          <a:xfrm rot="20512886">
            <a:off x="11227119" y="6061817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Agile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B3BF2A7-033E-4918-882B-3CBA061475F3}"/>
              </a:ext>
            </a:extLst>
          </p:cNvPr>
          <p:cNvSpPr txBox="1"/>
          <p:nvPr/>
        </p:nvSpPr>
        <p:spPr>
          <a:xfrm rot="20193080">
            <a:off x="11165766" y="5884070"/>
            <a:ext cx="506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DevOps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9D259E3E-BC8A-4C89-B8BC-294E99BFEECD}"/>
              </a:ext>
            </a:extLst>
          </p:cNvPr>
          <p:cNvSpPr txBox="1"/>
          <p:nvPr/>
        </p:nvSpPr>
        <p:spPr>
          <a:xfrm rot="19381100">
            <a:off x="10234825" y="7178671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Product, Project</a:t>
            </a:r>
          </a:p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&amp; Program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FB39244-FAB1-4169-B7DA-CF3D00AE3553}"/>
              </a:ext>
            </a:extLst>
          </p:cNvPr>
          <p:cNvSpPr txBox="1"/>
          <p:nvPr/>
        </p:nvSpPr>
        <p:spPr>
          <a:xfrm rot="597834">
            <a:off x="9670801" y="6236228"/>
            <a:ext cx="955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Use Case Mapping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F8F8E87-9E2B-4478-8DCB-279A0B6E09CD}"/>
              </a:ext>
            </a:extLst>
          </p:cNvPr>
          <p:cNvSpPr txBox="1"/>
          <p:nvPr/>
        </p:nvSpPr>
        <p:spPr>
          <a:xfrm rot="1081924">
            <a:off x="10195873" y="6119929"/>
            <a:ext cx="479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Canvas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EA39C4C7-1833-42A1-9E18-4A0FD59A09D8}"/>
              </a:ext>
            </a:extLst>
          </p:cNvPr>
          <p:cNvSpPr txBox="1"/>
          <p:nvPr/>
        </p:nvSpPr>
        <p:spPr>
          <a:xfrm>
            <a:off x="10738548" y="4392046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Personal </a:t>
            </a:r>
          </a:p>
          <a:p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76116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 animBg="1"/>
      <p:bldP spid="301" grpId="0" animBg="1"/>
      <p:bldP spid="303" grpId="0" animBg="1"/>
      <p:bldP spid="307" grpId="0" animBg="1"/>
      <p:bldP spid="317" grpId="0" animBg="1"/>
      <p:bldP spid="318" grpId="0" animBg="1"/>
      <p:bldP spid="327" grpId="0" animBg="1"/>
      <p:bldP spid="3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6C670E73-0350-46AC-8E81-B07AAF6E75BD}"/>
              </a:ext>
            </a:extLst>
          </p:cNvPr>
          <p:cNvSpPr/>
          <p:nvPr/>
        </p:nvSpPr>
        <p:spPr>
          <a:xfrm>
            <a:off x="3373097" y="3737360"/>
            <a:ext cx="5301107" cy="279698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ACEAE3DE-1CE6-433D-922C-616BDA2036E6}"/>
              </a:ext>
            </a:extLst>
          </p:cNvPr>
          <p:cNvSpPr/>
          <p:nvPr/>
        </p:nvSpPr>
        <p:spPr>
          <a:xfrm rot="18866360">
            <a:off x="3176837" y="4415512"/>
            <a:ext cx="1047647" cy="25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303310F9-D899-4750-8C25-07E4DDD5F5D3}"/>
              </a:ext>
            </a:extLst>
          </p:cNvPr>
          <p:cNvSpPr/>
          <p:nvPr/>
        </p:nvSpPr>
        <p:spPr>
          <a:xfrm>
            <a:off x="2568613" y="2568187"/>
            <a:ext cx="6897313" cy="4422416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D8F4B5A8-40D2-4528-9357-C1EC07CA679D}"/>
              </a:ext>
            </a:extLst>
          </p:cNvPr>
          <p:cNvSpPr/>
          <p:nvPr/>
        </p:nvSpPr>
        <p:spPr>
          <a:xfrm rot="18866360">
            <a:off x="2506559" y="3538338"/>
            <a:ext cx="1403407" cy="20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A4BA130-4C64-4A12-A628-8C374B47D9AE}"/>
              </a:ext>
            </a:extLst>
          </p:cNvPr>
          <p:cNvSpPr/>
          <p:nvPr/>
        </p:nvSpPr>
        <p:spPr>
          <a:xfrm>
            <a:off x="1804869" y="1409730"/>
            <a:ext cx="8569036" cy="6053179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E7F624-F070-4B6B-8488-E60FBB840A8D}"/>
              </a:ext>
            </a:extLst>
          </p:cNvPr>
          <p:cNvSpPr/>
          <p:nvPr/>
        </p:nvSpPr>
        <p:spPr>
          <a:xfrm rot="18866360">
            <a:off x="1956322" y="2591258"/>
            <a:ext cx="1490844" cy="207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116AD-97BE-465F-88C2-45956344255C}"/>
              </a:ext>
            </a:extLst>
          </p:cNvPr>
          <p:cNvSpPr txBox="1"/>
          <p:nvPr/>
        </p:nvSpPr>
        <p:spPr>
          <a:xfrm>
            <a:off x="3658603" y="4958490"/>
            <a:ext cx="93680" cy="16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62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EB697A-BF5E-4013-9C34-77DB7EE5AE55}"/>
              </a:ext>
            </a:extLst>
          </p:cNvPr>
          <p:cNvSpPr/>
          <p:nvPr/>
        </p:nvSpPr>
        <p:spPr>
          <a:xfrm>
            <a:off x="8144540" y="4379072"/>
            <a:ext cx="2303158" cy="1142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20F4357-E255-4E2E-8810-56F65719F6BD}"/>
              </a:ext>
            </a:extLst>
          </p:cNvPr>
          <p:cNvSpPr/>
          <p:nvPr/>
        </p:nvSpPr>
        <p:spPr>
          <a:xfrm rot="1261158">
            <a:off x="3684145" y="3610189"/>
            <a:ext cx="104887" cy="39300"/>
          </a:xfrm>
          <a:prstGeom prst="rect">
            <a:avLst/>
          </a:prstGeom>
          <a:noFill/>
          <a:ln w="12700">
            <a:solidFill>
              <a:srgbClr val="92D05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D7EEC4F-7F0E-4CC4-A883-7A85295CF39A}"/>
              </a:ext>
            </a:extLst>
          </p:cNvPr>
          <p:cNvSpPr/>
          <p:nvPr/>
        </p:nvSpPr>
        <p:spPr>
          <a:xfrm>
            <a:off x="156548" y="585248"/>
            <a:ext cx="11597302" cy="723251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A609AC-6CEF-441A-ADC8-8DFE9251FB5E}"/>
              </a:ext>
            </a:extLst>
          </p:cNvPr>
          <p:cNvSpPr/>
          <p:nvPr/>
        </p:nvSpPr>
        <p:spPr>
          <a:xfrm>
            <a:off x="5492886" y="4514077"/>
            <a:ext cx="1252383" cy="119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52468C3-6278-4CB3-B5FB-B01AEE675EA1}"/>
              </a:ext>
            </a:extLst>
          </p:cNvPr>
          <p:cNvCxnSpPr>
            <a:cxnSpLocks/>
          </p:cNvCxnSpPr>
          <p:nvPr/>
        </p:nvCxnSpPr>
        <p:spPr>
          <a:xfrm flipV="1">
            <a:off x="4439262" y="5448667"/>
            <a:ext cx="4448575" cy="264097"/>
          </a:xfrm>
          <a:prstGeom prst="bentConnector3">
            <a:avLst>
              <a:gd name="adj1" fmla="val 99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5922F33A-87F1-417C-AB6D-5981300C2FB0}"/>
              </a:ext>
            </a:extLst>
          </p:cNvPr>
          <p:cNvSpPr/>
          <p:nvPr/>
        </p:nvSpPr>
        <p:spPr>
          <a:xfrm>
            <a:off x="8002224" y="4425709"/>
            <a:ext cx="2528778" cy="1033394"/>
          </a:xfrm>
          <a:prstGeom prst="cube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232">
                <a:solidFill>
                  <a:schemeClr val="tx1">
                    <a:lumMod val="50000"/>
                    <a:lumOff val="50000"/>
                  </a:schemeClr>
                </a:solidFill>
              </a:rPr>
              <a:t>Increment of Working Outcomes</a:t>
            </a:r>
          </a:p>
          <a:p>
            <a:pPr algn="ctr"/>
            <a:r>
              <a:rPr lang="en-IE" sz="1232">
                <a:solidFill>
                  <a:schemeClr val="tx1">
                    <a:lumMod val="50000"/>
                    <a:lumOff val="50000"/>
                  </a:schemeClr>
                </a:solidFill>
              </a:rPr>
              <a:t>Team/Product/Solution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DFB0F1-4283-484D-99E4-407B537A4435}"/>
              </a:ext>
            </a:extLst>
          </p:cNvPr>
          <p:cNvGrpSpPr/>
          <p:nvPr/>
        </p:nvGrpSpPr>
        <p:grpSpPr>
          <a:xfrm>
            <a:off x="2674876" y="3186434"/>
            <a:ext cx="956755" cy="1109308"/>
            <a:chOff x="4556997" y="4301989"/>
            <a:chExt cx="914400" cy="1188720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51C545B6-D41E-4081-805F-E1ED240260C6}"/>
                </a:ext>
              </a:extLst>
            </p:cNvPr>
            <p:cNvGrpSpPr/>
            <p:nvPr/>
          </p:nvGrpSpPr>
          <p:grpSpPr>
            <a:xfrm>
              <a:off x="4590205" y="4321726"/>
              <a:ext cx="842422" cy="1051362"/>
              <a:chOff x="4061202" y="2055420"/>
              <a:chExt cx="741723" cy="1051362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BD2A33B3-E6CE-4036-8405-19DA6531A01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221527">
                <a:off x="4312105" y="2055420"/>
                <a:ext cx="466601" cy="544667"/>
                <a:chOff x="2324784" y="2078409"/>
                <a:chExt cx="784280" cy="915498"/>
              </a:xfrm>
            </p:grpSpPr>
            <p:sp>
              <p:nvSpPr>
                <p:cNvPr id="141" name="Feature 1/3">
                  <a:extLst>
                    <a:ext uri="{FF2B5EF4-FFF2-40B4-BE49-F238E27FC236}">
                      <a16:creationId xmlns:a16="http://schemas.microsoft.com/office/drawing/2014/main" id="{B97021B7-E8E7-4156-8199-BDB0594B7B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24784" y="2078409"/>
                  <a:ext cx="784280" cy="789760"/>
                </a:xfrm>
                <a:prstGeom prst="ellipse">
                  <a:avLst/>
                </a:prstGeom>
                <a:solidFill>
                  <a:srgbClr val="00A2C4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18678">
                    <a:defRPr/>
                  </a:pPr>
                  <a:endParaRPr lang="en-GB" sz="279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0AADC9E6-849F-49B0-8C23-A0DE6891B8A2}"/>
                    </a:ext>
                  </a:extLst>
                </p:cNvPr>
                <p:cNvSpPr txBox="1"/>
                <p:nvPr/>
              </p:nvSpPr>
              <p:spPr>
                <a:xfrm>
                  <a:off x="2365705" y="2176114"/>
                  <a:ext cx="696024" cy="8177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prstTxWarp prst="textArchUp">
                    <a:avLst/>
                  </a:prstTxWarp>
                  <a:spAutoFit/>
                </a:bodyPr>
                <a:lstStyle/>
                <a:p>
                  <a:pPr algn="ctr" defTabSz="318678">
                    <a:defRPr/>
                  </a:pPr>
                  <a:r>
                    <a:rPr lang="en-US" sz="600" b="1" kern="0">
                      <a:solidFill>
                        <a:srgbClr val="FFFFFF"/>
                      </a:solidFill>
                      <a:latin typeface="Verdana"/>
                    </a:rPr>
                    <a:t>Program  Epic</a:t>
                  </a:r>
                </a:p>
              </p:txBody>
            </p:sp>
          </p:grpSp>
          <p:grpSp>
            <p:nvGrpSpPr>
              <p:cNvPr id="132" name="PROGRAM BACKLOG FUNNEL OBJECTS">
                <a:extLst>
                  <a:ext uri="{FF2B5EF4-FFF2-40B4-BE49-F238E27FC236}">
                    <a16:creationId xmlns:a16="http://schemas.microsoft.com/office/drawing/2014/main" id="{F87116F6-DB42-4A26-BA2D-2DF339DA637D}"/>
                  </a:ext>
                </a:extLst>
              </p:cNvPr>
              <p:cNvGrpSpPr/>
              <p:nvPr/>
            </p:nvGrpSpPr>
            <p:grpSpPr>
              <a:xfrm>
                <a:off x="4061202" y="2150097"/>
                <a:ext cx="741723" cy="956685"/>
                <a:chOff x="2581974" y="1997549"/>
                <a:chExt cx="1160555" cy="1614640"/>
              </a:xfrm>
            </p:grpSpPr>
            <p:sp>
              <p:nvSpPr>
                <p:cNvPr id="133" name="Circle 4/4">
                  <a:extLst>
                    <a:ext uri="{FF2B5EF4-FFF2-40B4-BE49-F238E27FC236}">
                      <a16:creationId xmlns:a16="http://schemas.microsoft.com/office/drawing/2014/main" id="{74A3E2AA-DD67-492C-837C-74B2CFADDFD2}"/>
                    </a:ext>
                  </a:extLst>
                </p:cNvPr>
                <p:cNvSpPr/>
                <p:nvPr/>
              </p:nvSpPr>
              <p:spPr>
                <a:xfrm>
                  <a:off x="3125467" y="3468189"/>
                  <a:ext cx="144000" cy="144000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endParaRPr lang="en-GB" sz="775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  <p:sp>
              <p:nvSpPr>
                <p:cNvPr id="134" name="Circle 3/4">
                  <a:extLst>
                    <a:ext uri="{FF2B5EF4-FFF2-40B4-BE49-F238E27FC236}">
                      <a16:creationId xmlns:a16="http://schemas.microsoft.com/office/drawing/2014/main" id="{EEC0801D-0612-43DA-85CF-899E9E534759}"/>
                    </a:ext>
                  </a:extLst>
                </p:cNvPr>
                <p:cNvSpPr/>
                <p:nvPr/>
              </p:nvSpPr>
              <p:spPr>
                <a:xfrm>
                  <a:off x="3070608" y="3332764"/>
                  <a:ext cx="144000" cy="144000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endParaRPr lang="en-GB" sz="775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  <p:sp>
              <p:nvSpPr>
                <p:cNvPr id="135" name="Circle 2/4">
                  <a:extLst>
                    <a:ext uri="{FF2B5EF4-FFF2-40B4-BE49-F238E27FC236}">
                      <a16:creationId xmlns:a16="http://schemas.microsoft.com/office/drawing/2014/main" id="{46740B50-9042-4284-B83B-ECC99C71FDD2}"/>
                    </a:ext>
                  </a:extLst>
                </p:cNvPr>
                <p:cNvSpPr/>
                <p:nvPr/>
              </p:nvSpPr>
              <p:spPr>
                <a:xfrm>
                  <a:off x="3059334" y="3045207"/>
                  <a:ext cx="144000" cy="144000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endParaRPr lang="en-GB" sz="775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  <p:sp>
              <p:nvSpPr>
                <p:cNvPr id="136" name="Circle 1/4">
                  <a:extLst>
                    <a:ext uri="{FF2B5EF4-FFF2-40B4-BE49-F238E27FC236}">
                      <a16:creationId xmlns:a16="http://schemas.microsoft.com/office/drawing/2014/main" id="{01571D9B-972D-4A9C-B19A-3ECFD4D23122}"/>
                    </a:ext>
                  </a:extLst>
                </p:cNvPr>
                <p:cNvSpPr/>
                <p:nvPr/>
              </p:nvSpPr>
              <p:spPr>
                <a:xfrm>
                  <a:off x="3175429" y="2798946"/>
                  <a:ext cx="180000" cy="180000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endParaRPr lang="en-GB" sz="775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  <p:sp>
              <p:nvSpPr>
                <p:cNvPr id="137" name="Feature 3/3">
                  <a:extLst>
                    <a:ext uri="{FF2B5EF4-FFF2-40B4-BE49-F238E27FC236}">
                      <a16:creationId xmlns:a16="http://schemas.microsoft.com/office/drawing/2014/main" id="{5F4B99E3-46C7-460A-9287-BD67CCD44311}"/>
                    </a:ext>
                  </a:extLst>
                </p:cNvPr>
                <p:cNvSpPr/>
                <p:nvPr/>
              </p:nvSpPr>
              <p:spPr>
                <a:xfrm>
                  <a:off x="3247023" y="2285975"/>
                  <a:ext cx="360000" cy="360000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r>
                    <a:rPr lang="en-GB" sz="362" kern="0">
                      <a:solidFill>
                        <a:srgbClr val="FFFFFF"/>
                      </a:solidFill>
                      <a:latin typeface="Verdana"/>
                    </a:rPr>
                    <a:t>Feature</a:t>
                  </a:r>
                </a:p>
              </p:txBody>
            </p:sp>
            <p:sp>
              <p:nvSpPr>
                <p:cNvPr id="138" name="Feature 2/3">
                  <a:extLst>
                    <a:ext uri="{FF2B5EF4-FFF2-40B4-BE49-F238E27FC236}">
                      <a16:creationId xmlns:a16="http://schemas.microsoft.com/office/drawing/2014/main" id="{053AEE5A-8535-48A7-A490-4C04F99FFE81}"/>
                    </a:ext>
                  </a:extLst>
                </p:cNvPr>
                <p:cNvSpPr/>
                <p:nvPr/>
              </p:nvSpPr>
              <p:spPr>
                <a:xfrm>
                  <a:off x="2649139" y="2095253"/>
                  <a:ext cx="481579" cy="826876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r>
                    <a:rPr lang="en-GB" sz="770" kern="0">
                      <a:solidFill>
                        <a:srgbClr val="FFFFFF"/>
                      </a:solidFill>
                      <a:latin typeface="Verdana"/>
                    </a:rPr>
                    <a:t>Feature</a:t>
                  </a:r>
                </a:p>
                <a:p>
                  <a:pPr algn="ctr" defTabSz="379163">
                    <a:defRPr/>
                  </a:pPr>
                  <a:endParaRPr lang="en-GB" sz="770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  <p:sp>
              <p:nvSpPr>
                <p:cNvPr id="139" name="Feature 1/3">
                  <a:extLst>
                    <a:ext uri="{FF2B5EF4-FFF2-40B4-BE49-F238E27FC236}">
                      <a16:creationId xmlns:a16="http://schemas.microsoft.com/office/drawing/2014/main" id="{E59DE334-2973-44AC-847B-D03F9AA9BAF4}"/>
                    </a:ext>
                  </a:extLst>
                </p:cNvPr>
                <p:cNvSpPr/>
                <p:nvPr/>
              </p:nvSpPr>
              <p:spPr>
                <a:xfrm>
                  <a:off x="2995297" y="1997549"/>
                  <a:ext cx="360000" cy="360000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r>
                    <a:rPr lang="en-GB" sz="362" kern="0">
                      <a:solidFill>
                        <a:srgbClr val="FFFFFF"/>
                      </a:solidFill>
                      <a:latin typeface="Verdana"/>
                    </a:rPr>
                    <a:t>Feature</a:t>
                  </a:r>
                </a:p>
              </p:txBody>
            </p:sp>
            <p:sp>
              <p:nvSpPr>
                <p:cNvPr id="140" name="Program Backlog Funnel">
                  <a:extLst>
                    <a:ext uri="{FF2B5EF4-FFF2-40B4-BE49-F238E27FC236}">
                      <a16:creationId xmlns:a16="http://schemas.microsoft.com/office/drawing/2014/main" id="{2F734142-FA55-4C67-9042-6C9F778E9C33}"/>
                    </a:ext>
                  </a:extLst>
                </p:cNvPr>
                <p:cNvSpPr/>
                <p:nvPr/>
              </p:nvSpPr>
              <p:spPr>
                <a:xfrm>
                  <a:off x="2581974" y="2522129"/>
                  <a:ext cx="1160555" cy="855589"/>
                </a:xfrm>
                <a:custGeom>
                  <a:avLst/>
                  <a:gdLst>
                    <a:gd name="connsiteX0" fmla="*/ 577362 w 1764197"/>
                    <a:gd name="connsiteY0" fmla="*/ 1035115 h 1440160"/>
                    <a:gd name="connsiteX1" fmla="*/ 1186834 w 1764197"/>
                    <a:gd name="connsiteY1" fmla="*/ 1035115 h 1440160"/>
                    <a:gd name="connsiteX2" fmla="*/ 1110698 w 1764197"/>
                    <a:gd name="connsiteY2" fmla="*/ 1440160 h 1440160"/>
                    <a:gd name="connsiteX3" fmla="*/ 882098 w 1764197"/>
                    <a:gd name="connsiteY3" fmla="*/ 1440160 h 1440160"/>
                    <a:gd name="connsiteX4" fmla="*/ 653498 w 1764197"/>
                    <a:gd name="connsiteY4" fmla="*/ 1440160 h 1440160"/>
                    <a:gd name="connsiteX5" fmla="*/ 432346 w 1764197"/>
                    <a:gd name="connsiteY5" fmla="*/ 742583 h 1440160"/>
                    <a:gd name="connsiteX6" fmla="*/ 1331853 w 1764197"/>
                    <a:gd name="connsiteY6" fmla="*/ 742583 h 1440160"/>
                    <a:gd name="connsiteX7" fmla="*/ 1204773 w 1764197"/>
                    <a:gd name="connsiteY7" fmla="*/ 939686 h 1440160"/>
                    <a:gd name="connsiteX8" fmla="*/ 1200371 w 1764197"/>
                    <a:gd name="connsiteY8" fmla="*/ 963107 h 1440160"/>
                    <a:gd name="connsiteX9" fmla="*/ 563828 w 1764197"/>
                    <a:gd name="connsiteY9" fmla="*/ 963107 h 1440160"/>
                    <a:gd name="connsiteX10" fmla="*/ 559425 w 1764197"/>
                    <a:gd name="connsiteY10" fmla="*/ 939686 h 1440160"/>
                    <a:gd name="connsiteX11" fmla="*/ 243739 w 1764197"/>
                    <a:gd name="connsiteY11" fmla="*/ 450050 h 1440160"/>
                    <a:gd name="connsiteX12" fmla="*/ 1520460 w 1764197"/>
                    <a:gd name="connsiteY12" fmla="*/ 450050 h 1440160"/>
                    <a:gd name="connsiteX13" fmla="*/ 1378279 w 1764197"/>
                    <a:gd name="connsiteY13" fmla="*/ 670575 h 1440160"/>
                    <a:gd name="connsiteX14" fmla="*/ 385919 w 1764197"/>
                    <a:gd name="connsiteY14" fmla="*/ 670575 h 1440160"/>
                    <a:gd name="connsiteX15" fmla="*/ 90010 w 1764197"/>
                    <a:gd name="connsiteY15" fmla="*/ 0 h 1440160"/>
                    <a:gd name="connsiteX16" fmla="*/ 1674187 w 1764197"/>
                    <a:gd name="connsiteY16" fmla="*/ 0 h 1440160"/>
                    <a:gd name="connsiteX17" fmla="*/ 1757124 w 1764197"/>
                    <a:gd name="connsiteY17" fmla="*/ 54974 h 1440160"/>
                    <a:gd name="connsiteX18" fmla="*/ 1760563 w 1764197"/>
                    <a:gd name="connsiteY18" fmla="*/ 72008 h 1440160"/>
                    <a:gd name="connsiteX19" fmla="*/ 1764196 w 1764197"/>
                    <a:gd name="connsiteY19" fmla="*/ 72008 h 1440160"/>
                    <a:gd name="connsiteX20" fmla="*/ 1761429 w 1764197"/>
                    <a:gd name="connsiteY20" fmla="*/ 76300 h 1440160"/>
                    <a:gd name="connsiteX21" fmla="*/ 1764197 w 1764197"/>
                    <a:gd name="connsiteY21" fmla="*/ 90010 h 1440160"/>
                    <a:gd name="connsiteX22" fmla="*/ 1709223 w 1764197"/>
                    <a:gd name="connsiteY22" fmla="*/ 172947 h 1440160"/>
                    <a:gd name="connsiteX23" fmla="*/ 1697605 w 1764197"/>
                    <a:gd name="connsiteY23" fmla="*/ 175292 h 1440160"/>
                    <a:gd name="connsiteX24" fmla="*/ 1566885 w 1764197"/>
                    <a:gd name="connsiteY24" fmla="*/ 378042 h 1440160"/>
                    <a:gd name="connsiteX25" fmla="*/ 197312 w 1764197"/>
                    <a:gd name="connsiteY25" fmla="*/ 378042 h 1440160"/>
                    <a:gd name="connsiteX26" fmla="*/ 66591 w 1764197"/>
                    <a:gd name="connsiteY26" fmla="*/ 175292 h 1440160"/>
                    <a:gd name="connsiteX27" fmla="*/ 54974 w 1764197"/>
                    <a:gd name="connsiteY27" fmla="*/ 172947 h 1440160"/>
                    <a:gd name="connsiteX28" fmla="*/ 0 w 1764197"/>
                    <a:gd name="connsiteY28" fmla="*/ 90010 h 1440160"/>
                    <a:gd name="connsiteX29" fmla="*/ 2768 w 1764197"/>
                    <a:gd name="connsiteY29" fmla="*/ 76301 h 1440160"/>
                    <a:gd name="connsiteX30" fmla="*/ 0 w 1764197"/>
                    <a:gd name="connsiteY30" fmla="*/ 72008 h 1440160"/>
                    <a:gd name="connsiteX31" fmla="*/ 3635 w 1764197"/>
                    <a:gd name="connsiteY31" fmla="*/ 72008 h 1440160"/>
                    <a:gd name="connsiteX32" fmla="*/ 7074 w 1764197"/>
                    <a:gd name="connsiteY32" fmla="*/ 54974 h 1440160"/>
                    <a:gd name="connsiteX33" fmla="*/ 90010 w 1764197"/>
                    <a:gd name="connsiteY33" fmla="*/ 0 h 1440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764197" h="1440160">
                      <a:moveTo>
                        <a:pt x="577362" y="1035115"/>
                      </a:moveTo>
                      <a:lnTo>
                        <a:pt x="1186834" y="1035115"/>
                      </a:lnTo>
                      <a:lnTo>
                        <a:pt x="1110698" y="1440160"/>
                      </a:lnTo>
                      <a:lnTo>
                        <a:pt x="882098" y="1440160"/>
                      </a:lnTo>
                      <a:lnTo>
                        <a:pt x="653498" y="1440160"/>
                      </a:lnTo>
                      <a:close/>
                      <a:moveTo>
                        <a:pt x="432346" y="742583"/>
                      </a:moveTo>
                      <a:lnTo>
                        <a:pt x="1331853" y="742583"/>
                      </a:lnTo>
                      <a:lnTo>
                        <a:pt x="1204773" y="939686"/>
                      </a:lnTo>
                      <a:lnTo>
                        <a:pt x="1200371" y="963107"/>
                      </a:lnTo>
                      <a:lnTo>
                        <a:pt x="563828" y="963107"/>
                      </a:lnTo>
                      <a:lnTo>
                        <a:pt x="559425" y="939686"/>
                      </a:lnTo>
                      <a:close/>
                      <a:moveTo>
                        <a:pt x="243739" y="450050"/>
                      </a:moveTo>
                      <a:lnTo>
                        <a:pt x="1520460" y="450050"/>
                      </a:lnTo>
                      <a:lnTo>
                        <a:pt x="1378279" y="670575"/>
                      </a:lnTo>
                      <a:lnTo>
                        <a:pt x="385919" y="670575"/>
                      </a:lnTo>
                      <a:close/>
                      <a:moveTo>
                        <a:pt x="90010" y="0"/>
                      </a:moveTo>
                      <a:lnTo>
                        <a:pt x="1674187" y="0"/>
                      </a:lnTo>
                      <a:cubicBezTo>
                        <a:pt x="1711470" y="0"/>
                        <a:pt x="1743459" y="22668"/>
                        <a:pt x="1757124" y="54974"/>
                      </a:cubicBezTo>
                      <a:lnTo>
                        <a:pt x="1760563" y="72008"/>
                      </a:lnTo>
                      <a:lnTo>
                        <a:pt x="1764196" y="72008"/>
                      </a:lnTo>
                      <a:lnTo>
                        <a:pt x="1761429" y="76300"/>
                      </a:lnTo>
                      <a:lnTo>
                        <a:pt x="1764197" y="90010"/>
                      </a:lnTo>
                      <a:cubicBezTo>
                        <a:pt x="1764197" y="127293"/>
                        <a:pt x="1741529" y="159282"/>
                        <a:pt x="1709223" y="172947"/>
                      </a:cubicBezTo>
                      <a:lnTo>
                        <a:pt x="1697605" y="175292"/>
                      </a:lnTo>
                      <a:lnTo>
                        <a:pt x="1566885" y="378042"/>
                      </a:lnTo>
                      <a:lnTo>
                        <a:pt x="197312" y="378042"/>
                      </a:lnTo>
                      <a:lnTo>
                        <a:pt x="66591" y="175292"/>
                      </a:lnTo>
                      <a:lnTo>
                        <a:pt x="54974" y="172947"/>
                      </a:lnTo>
                      <a:cubicBezTo>
                        <a:pt x="22668" y="159282"/>
                        <a:pt x="0" y="127293"/>
                        <a:pt x="0" y="90010"/>
                      </a:cubicBezTo>
                      <a:lnTo>
                        <a:pt x="2768" y="76301"/>
                      </a:lnTo>
                      <a:lnTo>
                        <a:pt x="0" y="72008"/>
                      </a:lnTo>
                      <a:lnTo>
                        <a:pt x="3635" y="72008"/>
                      </a:lnTo>
                      <a:lnTo>
                        <a:pt x="7074" y="54974"/>
                      </a:lnTo>
                      <a:cubicBezTo>
                        <a:pt x="20738" y="22668"/>
                        <a:pt x="52727" y="0"/>
                        <a:pt x="90010" y="0"/>
                      </a:cubicBezTo>
                      <a:close/>
                    </a:path>
                  </a:pathLst>
                </a:custGeom>
                <a:solidFill>
                  <a:srgbClr val="FFFFFF">
                    <a:lumMod val="50000"/>
                    <a:alpha val="80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tIns="0" bIns="257809" rtlCol="0" anchor="ctr"/>
                <a:lstStyle/>
                <a:p>
                  <a:pPr algn="ctr" defTabSz="379163">
                    <a:defRPr/>
                  </a:pPr>
                  <a:endParaRPr lang="en-GB" sz="765" b="1" kern="0">
                    <a:solidFill>
                      <a:srgbClr val="FFFFFF"/>
                    </a:solidFill>
                    <a:latin typeface="Verdana"/>
                  </a:endParaRPr>
                </a:p>
                <a:p>
                  <a:pPr algn="ctr" defTabSz="379163">
                    <a:defRPr/>
                  </a:pPr>
                  <a:r>
                    <a:rPr lang="en-GB" sz="765" b="1" kern="0">
                      <a:solidFill>
                        <a:srgbClr val="FFFFFF"/>
                      </a:solidFill>
                      <a:latin typeface="Verdana"/>
                    </a:rPr>
                    <a:t>Program Backlog</a:t>
                  </a:r>
                </a:p>
                <a:p>
                  <a:pPr algn="ctr" defTabSz="379163">
                    <a:defRPr/>
                  </a:pPr>
                  <a:endParaRPr lang="en-GB" sz="765" b="1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</p:grpSp>
        </p:grpSp>
        <p:sp>
          <p:nvSpPr>
            <p:cNvPr id="177" name="Release Package">
              <a:extLst>
                <a:ext uri="{FF2B5EF4-FFF2-40B4-BE49-F238E27FC236}">
                  <a16:creationId xmlns:a16="http://schemas.microsoft.com/office/drawing/2014/main" id="{AF49D11F-34C5-4C94-BA9F-8D87DB591712}"/>
                </a:ext>
              </a:extLst>
            </p:cNvPr>
            <p:cNvSpPr/>
            <p:nvPr/>
          </p:nvSpPr>
          <p:spPr>
            <a:xfrm>
              <a:off x="4556997" y="4301989"/>
              <a:ext cx="914400" cy="1188720"/>
            </a:xfrm>
            <a:prstGeom prst="rect">
              <a:avLst/>
            </a:prstGeom>
            <a:noFill/>
            <a:ln w="12700" cap="rnd" cmpd="sng" algn="ctr">
              <a:noFill/>
              <a:prstDash val="sysDash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r>
                <a:rPr lang="en-IE" sz="483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/>
                </a:rPr>
                <a:t>Plan</a:t>
              </a:r>
              <a:endParaRPr lang="en-GB" sz="322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F656D9A-8685-43E4-9056-7D9B6F34CDE4}"/>
              </a:ext>
            </a:extLst>
          </p:cNvPr>
          <p:cNvGrpSpPr/>
          <p:nvPr/>
        </p:nvGrpSpPr>
        <p:grpSpPr>
          <a:xfrm>
            <a:off x="3406396" y="4188655"/>
            <a:ext cx="670746" cy="759205"/>
            <a:chOff x="5491129" y="2460348"/>
            <a:chExt cx="1259356" cy="1541866"/>
          </a:xfrm>
        </p:grpSpPr>
        <p:sp>
          <p:nvSpPr>
            <p:cNvPr id="146" name="SPIKE">
              <a:extLst>
                <a:ext uri="{FF2B5EF4-FFF2-40B4-BE49-F238E27FC236}">
                  <a16:creationId xmlns:a16="http://schemas.microsoft.com/office/drawing/2014/main" id="{A0C14437-A773-474C-8651-E953EBCAD302}"/>
                </a:ext>
              </a:extLst>
            </p:cNvPr>
            <p:cNvSpPr/>
            <p:nvPr/>
          </p:nvSpPr>
          <p:spPr>
            <a:xfrm>
              <a:off x="6084210" y="3091118"/>
              <a:ext cx="174830" cy="174830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50" name="Defect 2">
              <a:extLst>
                <a:ext uri="{FF2B5EF4-FFF2-40B4-BE49-F238E27FC236}">
                  <a16:creationId xmlns:a16="http://schemas.microsoft.com/office/drawing/2014/main" id="{49E5D32B-0D62-4167-A52E-4025790FDD64}"/>
                </a:ext>
              </a:extLst>
            </p:cNvPr>
            <p:cNvSpPr/>
            <p:nvPr/>
          </p:nvSpPr>
          <p:spPr>
            <a:xfrm>
              <a:off x="6119812" y="3463373"/>
              <a:ext cx="139864" cy="139864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51" name="Defect">
              <a:extLst>
                <a:ext uri="{FF2B5EF4-FFF2-40B4-BE49-F238E27FC236}">
                  <a16:creationId xmlns:a16="http://schemas.microsoft.com/office/drawing/2014/main" id="{135A5BB6-08E3-4DD7-8BA5-703FB450F478}"/>
                </a:ext>
              </a:extLst>
            </p:cNvPr>
            <p:cNvSpPr/>
            <p:nvPr/>
          </p:nvSpPr>
          <p:spPr>
            <a:xfrm>
              <a:off x="6332716" y="2645062"/>
              <a:ext cx="417769" cy="439894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solidFill>
                    <a:srgbClr val="FFFFFF"/>
                  </a:solidFill>
                  <a:latin typeface="Verdana"/>
                </a:rPr>
                <a:t>Defect</a:t>
              </a:r>
            </a:p>
          </p:txBody>
        </p:sp>
        <p:sp>
          <p:nvSpPr>
            <p:cNvPr id="152" name="SPIKE 2">
              <a:extLst>
                <a:ext uri="{FF2B5EF4-FFF2-40B4-BE49-F238E27FC236}">
                  <a16:creationId xmlns:a16="http://schemas.microsoft.com/office/drawing/2014/main" id="{8A5F368B-1534-4519-A45D-0872AEB5327E}"/>
                </a:ext>
              </a:extLst>
            </p:cNvPr>
            <p:cNvSpPr/>
            <p:nvPr/>
          </p:nvSpPr>
          <p:spPr>
            <a:xfrm>
              <a:off x="5986731" y="2460348"/>
              <a:ext cx="417769" cy="439896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solidFill>
                    <a:srgbClr val="FFFFFF"/>
                  </a:solidFill>
                  <a:latin typeface="Verdana"/>
                </a:rPr>
                <a:t>SPIKE</a:t>
              </a:r>
            </a:p>
          </p:txBody>
        </p:sp>
        <p:sp>
          <p:nvSpPr>
            <p:cNvPr id="153" name="Story 6/3">
              <a:extLst>
                <a:ext uri="{FF2B5EF4-FFF2-40B4-BE49-F238E27FC236}">
                  <a16:creationId xmlns:a16="http://schemas.microsoft.com/office/drawing/2014/main" id="{AD97603A-B8DA-4039-ADB2-3FCBB9C8B28C}"/>
                </a:ext>
              </a:extLst>
            </p:cNvPr>
            <p:cNvSpPr/>
            <p:nvPr/>
          </p:nvSpPr>
          <p:spPr>
            <a:xfrm>
              <a:off x="6076365" y="3862350"/>
              <a:ext cx="139864" cy="13986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55" name="Story 5/3">
              <a:extLst>
                <a:ext uri="{FF2B5EF4-FFF2-40B4-BE49-F238E27FC236}">
                  <a16:creationId xmlns:a16="http://schemas.microsoft.com/office/drawing/2014/main" id="{6812D377-EBF6-464E-BB5C-EA70241C382F}"/>
                </a:ext>
              </a:extLst>
            </p:cNvPr>
            <p:cNvSpPr/>
            <p:nvPr/>
          </p:nvSpPr>
          <p:spPr>
            <a:xfrm>
              <a:off x="5937816" y="3821075"/>
              <a:ext cx="139864" cy="13986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56" name="Story 4/3">
              <a:extLst>
                <a:ext uri="{FF2B5EF4-FFF2-40B4-BE49-F238E27FC236}">
                  <a16:creationId xmlns:a16="http://schemas.microsoft.com/office/drawing/2014/main" id="{31A37F4C-5703-4D63-AAF8-E6BAB5084DED}"/>
                </a:ext>
              </a:extLst>
            </p:cNvPr>
            <p:cNvSpPr/>
            <p:nvPr/>
          </p:nvSpPr>
          <p:spPr>
            <a:xfrm>
              <a:off x="5914018" y="3323478"/>
              <a:ext cx="139864" cy="13986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57" name="Story 3/3">
              <a:extLst>
                <a:ext uri="{FF2B5EF4-FFF2-40B4-BE49-F238E27FC236}">
                  <a16:creationId xmlns:a16="http://schemas.microsoft.com/office/drawing/2014/main" id="{06F098FF-207D-4733-B86E-6F33DA4D0911}"/>
                </a:ext>
              </a:extLst>
            </p:cNvPr>
            <p:cNvSpPr/>
            <p:nvPr/>
          </p:nvSpPr>
          <p:spPr>
            <a:xfrm>
              <a:off x="5765995" y="3148649"/>
              <a:ext cx="174830" cy="174830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58" name="Story 2/3">
              <a:extLst>
                <a:ext uri="{FF2B5EF4-FFF2-40B4-BE49-F238E27FC236}">
                  <a16:creationId xmlns:a16="http://schemas.microsoft.com/office/drawing/2014/main" id="{2A309E8E-8191-43E8-80EE-D85678AC2537}"/>
                </a:ext>
              </a:extLst>
            </p:cNvPr>
            <p:cNvSpPr/>
            <p:nvPr/>
          </p:nvSpPr>
          <p:spPr>
            <a:xfrm>
              <a:off x="5595263" y="2585509"/>
              <a:ext cx="417769" cy="43989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700" kern="0">
                  <a:solidFill>
                    <a:srgbClr val="FFFFFF"/>
                  </a:solidFill>
                  <a:latin typeface="Verdana"/>
                </a:rPr>
                <a:t>Story</a:t>
              </a:r>
            </a:p>
          </p:txBody>
        </p:sp>
        <p:sp>
          <p:nvSpPr>
            <p:cNvPr id="174" name="Team Backlog Funnel">
              <a:extLst>
                <a:ext uri="{FF2B5EF4-FFF2-40B4-BE49-F238E27FC236}">
                  <a16:creationId xmlns:a16="http://schemas.microsoft.com/office/drawing/2014/main" id="{11C472EF-4AD8-4E02-8660-2DF10C808CAB}"/>
                </a:ext>
              </a:extLst>
            </p:cNvPr>
            <p:cNvSpPr/>
            <p:nvPr/>
          </p:nvSpPr>
          <p:spPr>
            <a:xfrm>
              <a:off x="5491129" y="2938810"/>
              <a:ext cx="1166941" cy="909116"/>
            </a:xfrm>
            <a:custGeom>
              <a:avLst/>
              <a:gdLst>
                <a:gd name="connsiteX0" fmla="*/ 577362 w 1764197"/>
                <a:gd name="connsiteY0" fmla="*/ 1035115 h 1440160"/>
                <a:gd name="connsiteX1" fmla="*/ 1186834 w 1764197"/>
                <a:gd name="connsiteY1" fmla="*/ 1035115 h 1440160"/>
                <a:gd name="connsiteX2" fmla="*/ 1110698 w 1764197"/>
                <a:gd name="connsiteY2" fmla="*/ 1440160 h 1440160"/>
                <a:gd name="connsiteX3" fmla="*/ 882098 w 1764197"/>
                <a:gd name="connsiteY3" fmla="*/ 1440160 h 1440160"/>
                <a:gd name="connsiteX4" fmla="*/ 653498 w 1764197"/>
                <a:gd name="connsiteY4" fmla="*/ 1440160 h 1440160"/>
                <a:gd name="connsiteX5" fmla="*/ 432346 w 1764197"/>
                <a:gd name="connsiteY5" fmla="*/ 742583 h 1440160"/>
                <a:gd name="connsiteX6" fmla="*/ 1331853 w 1764197"/>
                <a:gd name="connsiteY6" fmla="*/ 742583 h 1440160"/>
                <a:gd name="connsiteX7" fmla="*/ 1204773 w 1764197"/>
                <a:gd name="connsiteY7" fmla="*/ 939686 h 1440160"/>
                <a:gd name="connsiteX8" fmla="*/ 1200371 w 1764197"/>
                <a:gd name="connsiteY8" fmla="*/ 963107 h 1440160"/>
                <a:gd name="connsiteX9" fmla="*/ 563828 w 1764197"/>
                <a:gd name="connsiteY9" fmla="*/ 963107 h 1440160"/>
                <a:gd name="connsiteX10" fmla="*/ 559425 w 1764197"/>
                <a:gd name="connsiteY10" fmla="*/ 939686 h 1440160"/>
                <a:gd name="connsiteX11" fmla="*/ 243739 w 1764197"/>
                <a:gd name="connsiteY11" fmla="*/ 450050 h 1440160"/>
                <a:gd name="connsiteX12" fmla="*/ 1520460 w 1764197"/>
                <a:gd name="connsiteY12" fmla="*/ 450050 h 1440160"/>
                <a:gd name="connsiteX13" fmla="*/ 1378279 w 1764197"/>
                <a:gd name="connsiteY13" fmla="*/ 670575 h 1440160"/>
                <a:gd name="connsiteX14" fmla="*/ 385919 w 1764197"/>
                <a:gd name="connsiteY14" fmla="*/ 670575 h 1440160"/>
                <a:gd name="connsiteX15" fmla="*/ 90010 w 1764197"/>
                <a:gd name="connsiteY15" fmla="*/ 0 h 1440160"/>
                <a:gd name="connsiteX16" fmla="*/ 1674187 w 1764197"/>
                <a:gd name="connsiteY16" fmla="*/ 0 h 1440160"/>
                <a:gd name="connsiteX17" fmla="*/ 1757124 w 1764197"/>
                <a:gd name="connsiteY17" fmla="*/ 54974 h 1440160"/>
                <a:gd name="connsiteX18" fmla="*/ 1760563 w 1764197"/>
                <a:gd name="connsiteY18" fmla="*/ 72008 h 1440160"/>
                <a:gd name="connsiteX19" fmla="*/ 1764196 w 1764197"/>
                <a:gd name="connsiteY19" fmla="*/ 72008 h 1440160"/>
                <a:gd name="connsiteX20" fmla="*/ 1761429 w 1764197"/>
                <a:gd name="connsiteY20" fmla="*/ 76300 h 1440160"/>
                <a:gd name="connsiteX21" fmla="*/ 1764197 w 1764197"/>
                <a:gd name="connsiteY21" fmla="*/ 90010 h 1440160"/>
                <a:gd name="connsiteX22" fmla="*/ 1709223 w 1764197"/>
                <a:gd name="connsiteY22" fmla="*/ 172947 h 1440160"/>
                <a:gd name="connsiteX23" fmla="*/ 1697605 w 1764197"/>
                <a:gd name="connsiteY23" fmla="*/ 175292 h 1440160"/>
                <a:gd name="connsiteX24" fmla="*/ 1566885 w 1764197"/>
                <a:gd name="connsiteY24" fmla="*/ 378042 h 1440160"/>
                <a:gd name="connsiteX25" fmla="*/ 197312 w 1764197"/>
                <a:gd name="connsiteY25" fmla="*/ 378042 h 1440160"/>
                <a:gd name="connsiteX26" fmla="*/ 66591 w 1764197"/>
                <a:gd name="connsiteY26" fmla="*/ 175292 h 1440160"/>
                <a:gd name="connsiteX27" fmla="*/ 54974 w 1764197"/>
                <a:gd name="connsiteY27" fmla="*/ 172947 h 1440160"/>
                <a:gd name="connsiteX28" fmla="*/ 0 w 1764197"/>
                <a:gd name="connsiteY28" fmla="*/ 90010 h 1440160"/>
                <a:gd name="connsiteX29" fmla="*/ 2768 w 1764197"/>
                <a:gd name="connsiteY29" fmla="*/ 76301 h 1440160"/>
                <a:gd name="connsiteX30" fmla="*/ 0 w 1764197"/>
                <a:gd name="connsiteY30" fmla="*/ 72008 h 1440160"/>
                <a:gd name="connsiteX31" fmla="*/ 3635 w 1764197"/>
                <a:gd name="connsiteY31" fmla="*/ 72008 h 1440160"/>
                <a:gd name="connsiteX32" fmla="*/ 7074 w 1764197"/>
                <a:gd name="connsiteY32" fmla="*/ 54974 h 1440160"/>
                <a:gd name="connsiteX33" fmla="*/ 90010 w 1764197"/>
                <a:gd name="connsiteY33" fmla="*/ 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4197" h="1440160">
                  <a:moveTo>
                    <a:pt x="577362" y="1035115"/>
                  </a:moveTo>
                  <a:lnTo>
                    <a:pt x="1186834" y="1035115"/>
                  </a:lnTo>
                  <a:lnTo>
                    <a:pt x="1110698" y="1440160"/>
                  </a:lnTo>
                  <a:lnTo>
                    <a:pt x="882098" y="1440160"/>
                  </a:lnTo>
                  <a:lnTo>
                    <a:pt x="653498" y="1440160"/>
                  </a:lnTo>
                  <a:close/>
                  <a:moveTo>
                    <a:pt x="432346" y="742583"/>
                  </a:moveTo>
                  <a:lnTo>
                    <a:pt x="1331853" y="742583"/>
                  </a:lnTo>
                  <a:lnTo>
                    <a:pt x="1204773" y="939686"/>
                  </a:lnTo>
                  <a:lnTo>
                    <a:pt x="1200371" y="963107"/>
                  </a:lnTo>
                  <a:lnTo>
                    <a:pt x="563828" y="963107"/>
                  </a:lnTo>
                  <a:lnTo>
                    <a:pt x="559425" y="939686"/>
                  </a:lnTo>
                  <a:close/>
                  <a:moveTo>
                    <a:pt x="243739" y="450050"/>
                  </a:moveTo>
                  <a:lnTo>
                    <a:pt x="1520460" y="450050"/>
                  </a:lnTo>
                  <a:lnTo>
                    <a:pt x="1378279" y="670575"/>
                  </a:lnTo>
                  <a:lnTo>
                    <a:pt x="385919" y="670575"/>
                  </a:lnTo>
                  <a:close/>
                  <a:moveTo>
                    <a:pt x="90010" y="0"/>
                  </a:moveTo>
                  <a:lnTo>
                    <a:pt x="1674187" y="0"/>
                  </a:lnTo>
                  <a:cubicBezTo>
                    <a:pt x="1711470" y="0"/>
                    <a:pt x="1743459" y="22668"/>
                    <a:pt x="1757124" y="54974"/>
                  </a:cubicBezTo>
                  <a:lnTo>
                    <a:pt x="1760563" y="72008"/>
                  </a:lnTo>
                  <a:lnTo>
                    <a:pt x="1764196" y="72008"/>
                  </a:lnTo>
                  <a:lnTo>
                    <a:pt x="1761429" y="76300"/>
                  </a:lnTo>
                  <a:lnTo>
                    <a:pt x="1764197" y="90010"/>
                  </a:lnTo>
                  <a:cubicBezTo>
                    <a:pt x="1764197" y="127293"/>
                    <a:pt x="1741529" y="159282"/>
                    <a:pt x="1709223" y="172947"/>
                  </a:cubicBezTo>
                  <a:lnTo>
                    <a:pt x="1697605" y="175292"/>
                  </a:lnTo>
                  <a:lnTo>
                    <a:pt x="1566885" y="378042"/>
                  </a:lnTo>
                  <a:lnTo>
                    <a:pt x="197312" y="378042"/>
                  </a:lnTo>
                  <a:lnTo>
                    <a:pt x="66591" y="175292"/>
                  </a:lnTo>
                  <a:lnTo>
                    <a:pt x="54974" y="172947"/>
                  </a:lnTo>
                  <a:cubicBezTo>
                    <a:pt x="22668" y="159282"/>
                    <a:pt x="0" y="127293"/>
                    <a:pt x="0" y="90010"/>
                  </a:cubicBezTo>
                  <a:lnTo>
                    <a:pt x="2768" y="76301"/>
                  </a:lnTo>
                  <a:lnTo>
                    <a:pt x="0" y="72008"/>
                  </a:lnTo>
                  <a:lnTo>
                    <a:pt x="3635" y="72008"/>
                  </a:lnTo>
                  <a:lnTo>
                    <a:pt x="7074" y="54974"/>
                  </a:lnTo>
                  <a:cubicBezTo>
                    <a:pt x="20738" y="22668"/>
                    <a:pt x="52727" y="0"/>
                    <a:pt x="90010" y="0"/>
                  </a:cubicBezTo>
                  <a:close/>
                </a:path>
              </a:pathLst>
            </a:custGeom>
            <a:solidFill>
              <a:srgbClr val="FFFFFF">
                <a:lumMod val="50000"/>
                <a:alpha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831" tIns="18416" rIns="36831" bIns="294640" rtlCol="0" anchor="ctr"/>
            <a:lstStyle/>
            <a:p>
              <a:pPr algn="ctr" defTabSz="379163">
                <a:defRPr/>
              </a:pPr>
              <a:r>
                <a:rPr lang="en-GB" sz="459" kern="0">
                  <a:solidFill>
                    <a:srgbClr val="FFFFFF"/>
                  </a:solidFill>
                  <a:latin typeface="Verdana"/>
                </a:rPr>
                <a:t>Team Backlog</a:t>
              </a:r>
            </a:p>
            <a:p>
              <a:pPr algn="ctr" defTabSz="379163">
                <a:defRPr/>
              </a:pPr>
              <a:endParaRPr lang="en-GB" sz="459" kern="0">
                <a:solidFill>
                  <a:srgbClr val="FFFFFF"/>
                </a:solidFill>
                <a:latin typeface="Verdana"/>
              </a:endParaRPr>
            </a:p>
          </p:txBody>
        </p:sp>
      </p:grpSp>
      <p:sp>
        <p:nvSpPr>
          <p:cNvPr id="176" name="Release Package">
            <a:extLst>
              <a:ext uri="{FF2B5EF4-FFF2-40B4-BE49-F238E27FC236}">
                <a16:creationId xmlns:a16="http://schemas.microsoft.com/office/drawing/2014/main" id="{CA8A7D40-6089-4F1A-AEFD-267B726B5F8D}"/>
              </a:ext>
            </a:extLst>
          </p:cNvPr>
          <p:cNvSpPr/>
          <p:nvPr/>
        </p:nvSpPr>
        <p:spPr>
          <a:xfrm>
            <a:off x="3376677" y="4132624"/>
            <a:ext cx="699247" cy="909021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534F5C4-181D-4207-8511-0EDEF6F05A82}"/>
              </a:ext>
            </a:extLst>
          </p:cNvPr>
          <p:cNvSpPr txBox="1"/>
          <p:nvPr/>
        </p:nvSpPr>
        <p:spPr>
          <a:xfrm>
            <a:off x="4010113" y="4597209"/>
            <a:ext cx="93680" cy="16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62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0556FEB6-426B-4ACD-B58A-785AEEA4A878}"/>
              </a:ext>
            </a:extLst>
          </p:cNvPr>
          <p:cNvGrpSpPr/>
          <p:nvPr/>
        </p:nvGrpSpPr>
        <p:grpSpPr>
          <a:xfrm>
            <a:off x="3509716" y="3607129"/>
            <a:ext cx="143312" cy="482167"/>
            <a:chOff x="2381251" y="1718671"/>
            <a:chExt cx="187408" cy="630526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15B4472-24EA-43BB-ACB3-DC36458F0393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993740D6-CF2C-446E-9EB7-2229D0C94DF6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rgbClr val="00A2C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6B48D804-1BEF-41E3-B34F-AFA5600377CE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rgbClr val="00A2C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6212196-DE53-4E7E-9D15-84B9DDE0B2C7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0CFC358-EEC0-45E5-93EC-422221F5EDB3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B5532FA-6DA0-49BB-BBD3-2F1840F89C12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7D64FB8-40D8-458C-947F-4D805D43F1BE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2C567C6E-A8B7-45D8-AB93-48FF2E0F9A87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8A1E8E14-692C-4379-A651-061B04D7A0B8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7DF86A4-F14A-45FD-863D-E0A225DF0239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CFBE08A6-5C34-474F-871C-6BF71632DFBC}"/>
              </a:ext>
            </a:extLst>
          </p:cNvPr>
          <p:cNvGrpSpPr/>
          <p:nvPr/>
        </p:nvGrpSpPr>
        <p:grpSpPr>
          <a:xfrm>
            <a:off x="4103268" y="4916953"/>
            <a:ext cx="143312" cy="482167"/>
            <a:chOff x="2381251" y="1718671"/>
            <a:chExt cx="187408" cy="630526"/>
          </a:xfrm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1E04EA5-3D23-4B51-9BE7-9EBF114BEDCD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A2D6D3D8-52F1-4E80-9F6E-0C43A526F672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rgbClr val="7030A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F2BC02B4-1B8F-4F89-921B-25F5E7EA1419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EFA4B924-F25A-41A0-9D12-DF20E5DC269A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937341E8-943E-487E-A186-219ACAABAEE9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4328DE68-11E1-4BDC-B846-425BE1780F88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C274EF37-25C4-4AB8-B3A9-350C92177613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9BABCC5F-5F04-474F-A36E-6329CB2D646A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25ED92E1-6D5C-4F86-8175-9636DE9F846D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06E4CE6-2F53-416F-AB93-280BE3B0A4D0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250" name="Rectangle 249">
            <a:extLst>
              <a:ext uri="{FF2B5EF4-FFF2-40B4-BE49-F238E27FC236}">
                <a16:creationId xmlns:a16="http://schemas.microsoft.com/office/drawing/2014/main" id="{9024064F-4415-4B49-ADBD-A86B329B2886}"/>
              </a:ext>
            </a:extLst>
          </p:cNvPr>
          <p:cNvSpPr/>
          <p:nvPr/>
        </p:nvSpPr>
        <p:spPr>
          <a:xfrm rot="1261158">
            <a:off x="4257328" y="4865411"/>
            <a:ext cx="104887" cy="39300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C78682A1-68C4-49A6-98F8-1425103631A8}"/>
              </a:ext>
            </a:extLst>
          </p:cNvPr>
          <p:cNvGrpSpPr/>
          <p:nvPr/>
        </p:nvGrpSpPr>
        <p:grpSpPr>
          <a:xfrm>
            <a:off x="2325716" y="1579139"/>
            <a:ext cx="143312" cy="482167"/>
            <a:chOff x="2381251" y="1718671"/>
            <a:chExt cx="187408" cy="630526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2A89A29F-5C33-4781-A6D2-4E57A71BE5A9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EE50152B-A693-48EC-80F0-863913699849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rgbClr val="7030A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D9D181E9-66B1-4B69-9100-12FEDB866092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B60E8537-FFEF-4690-9F46-64B2E646BB20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D53564B-80AF-4394-BD13-FDD4094C69EB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94BD0ACE-FA6D-4BCB-88ED-B49C6DC519AE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CCFB083-DBB2-4CAD-B9E1-9B844E43FC11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0191B652-9349-48BB-B625-0A0A15AF67AB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683D6A2-5DD8-403C-85A9-9CC284CE168A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7424E735-ECD5-41CE-A2B6-353EA034B165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263" name="Rectangle 262">
            <a:extLst>
              <a:ext uri="{FF2B5EF4-FFF2-40B4-BE49-F238E27FC236}">
                <a16:creationId xmlns:a16="http://schemas.microsoft.com/office/drawing/2014/main" id="{491AC083-684D-4611-B2C7-DF26B3BDCCEF}"/>
              </a:ext>
            </a:extLst>
          </p:cNvPr>
          <p:cNvSpPr/>
          <p:nvPr/>
        </p:nvSpPr>
        <p:spPr>
          <a:xfrm rot="1261158">
            <a:off x="2499940" y="1531351"/>
            <a:ext cx="104887" cy="39300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021DBFA-B4C9-499A-B772-7367F380767E}"/>
              </a:ext>
            </a:extLst>
          </p:cNvPr>
          <p:cNvGrpSpPr/>
          <p:nvPr/>
        </p:nvGrpSpPr>
        <p:grpSpPr>
          <a:xfrm>
            <a:off x="2126542" y="2041005"/>
            <a:ext cx="872652" cy="1097593"/>
            <a:chOff x="2699734" y="1680255"/>
            <a:chExt cx="833054" cy="1090585"/>
          </a:xfrm>
        </p:grpSpPr>
        <p:sp>
          <p:nvSpPr>
            <p:cNvPr id="265" name="Feature 1/3">
              <a:extLst>
                <a:ext uri="{FF2B5EF4-FFF2-40B4-BE49-F238E27FC236}">
                  <a16:creationId xmlns:a16="http://schemas.microsoft.com/office/drawing/2014/main" id="{3537CF0F-FF34-42CC-9D83-871195B962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4067" y="1680255"/>
              <a:ext cx="400511" cy="41687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18678">
                <a:defRPr/>
              </a:pPr>
              <a:r>
                <a:rPr lang="en-GB" sz="688" kern="0">
                  <a:solidFill>
                    <a:schemeClr val="bg2">
                      <a:lumMod val="25000"/>
                    </a:schemeClr>
                  </a:solidFill>
                  <a:latin typeface="Verdana"/>
                </a:rPr>
                <a:t>Program</a:t>
              </a:r>
            </a:p>
            <a:p>
              <a:pPr algn="ctr" defTabSz="318678">
                <a:defRPr/>
              </a:pPr>
              <a:r>
                <a:rPr lang="en-GB" sz="688" kern="0">
                  <a:solidFill>
                    <a:schemeClr val="bg2">
                      <a:lumMod val="25000"/>
                    </a:schemeClr>
                  </a:solidFill>
                  <a:latin typeface="Verdana"/>
                </a:rPr>
                <a:t>Epic</a:t>
              </a:r>
            </a:p>
          </p:txBody>
        </p:sp>
        <p:grpSp>
          <p:nvGrpSpPr>
            <p:cNvPr id="266" name="PROGRAM BACKLOG FUNNEL OBJECTS">
              <a:extLst>
                <a:ext uri="{FF2B5EF4-FFF2-40B4-BE49-F238E27FC236}">
                  <a16:creationId xmlns:a16="http://schemas.microsoft.com/office/drawing/2014/main" id="{1AB9DD91-446B-4730-BC1F-E357B0E9602A}"/>
                </a:ext>
              </a:extLst>
            </p:cNvPr>
            <p:cNvGrpSpPr/>
            <p:nvPr/>
          </p:nvGrpSpPr>
          <p:grpSpPr>
            <a:xfrm>
              <a:off x="2699734" y="1779721"/>
              <a:ext cx="833054" cy="991119"/>
              <a:chOff x="2450437" y="1939434"/>
              <a:chExt cx="1303456" cy="1672755"/>
            </a:xfrm>
          </p:grpSpPr>
          <p:sp>
            <p:nvSpPr>
              <p:cNvPr id="267" name="Circle 4/4">
                <a:extLst>
                  <a:ext uri="{FF2B5EF4-FFF2-40B4-BE49-F238E27FC236}">
                    <a16:creationId xmlns:a16="http://schemas.microsoft.com/office/drawing/2014/main" id="{F012822D-BA88-4079-88B2-7A5C99FD7C01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68" name="Circle 3/4">
                <a:extLst>
                  <a:ext uri="{FF2B5EF4-FFF2-40B4-BE49-F238E27FC236}">
                    <a16:creationId xmlns:a16="http://schemas.microsoft.com/office/drawing/2014/main" id="{B3EAE86F-A226-4858-825B-24AF2DF50352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69" name="Circle 2/4">
                <a:extLst>
                  <a:ext uri="{FF2B5EF4-FFF2-40B4-BE49-F238E27FC236}">
                    <a16:creationId xmlns:a16="http://schemas.microsoft.com/office/drawing/2014/main" id="{E7D1936D-3458-47A6-A1B4-F489030F311B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70" name="Circle 1/4">
                <a:extLst>
                  <a:ext uri="{FF2B5EF4-FFF2-40B4-BE49-F238E27FC236}">
                    <a16:creationId xmlns:a16="http://schemas.microsoft.com/office/drawing/2014/main" id="{6B618087-8342-433F-9BA4-9C5144EF7DFA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71" name="Feature 3/3">
                <a:extLst>
                  <a:ext uri="{FF2B5EF4-FFF2-40B4-BE49-F238E27FC236}">
                    <a16:creationId xmlns:a16="http://schemas.microsoft.com/office/drawing/2014/main" id="{328E1555-CC39-4F94-8A69-7B8989238A56}"/>
                  </a:ext>
                </a:extLst>
              </p:cNvPr>
              <p:cNvSpPr/>
              <p:nvPr/>
            </p:nvSpPr>
            <p:spPr>
              <a:xfrm>
                <a:off x="3247023" y="2285975"/>
                <a:ext cx="360000" cy="360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500" kern="0">
                    <a:solidFill>
                      <a:schemeClr val="bg2">
                        <a:lumMod val="25000"/>
                      </a:schemeClr>
                    </a:solidFill>
                    <a:latin typeface="Verdana"/>
                  </a:rPr>
                  <a:t>Feature</a:t>
                </a:r>
              </a:p>
            </p:txBody>
          </p:sp>
          <p:sp>
            <p:nvSpPr>
              <p:cNvPr id="272" name="Feature 2/3">
                <a:extLst>
                  <a:ext uri="{FF2B5EF4-FFF2-40B4-BE49-F238E27FC236}">
                    <a16:creationId xmlns:a16="http://schemas.microsoft.com/office/drawing/2014/main" id="{66444FC6-B7E2-4503-9954-62B5066A60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3334" y="1939434"/>
                <a:ext cx="731112" cy="82083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765" kern="0">
                    <a:solidFill>
                      <a:schemeClr val="bg2">
                        <a:lumMod val="25000"/>
                      </a:schemeClr>
                    </a:solidFill>
                    <a:latin typeface="Verdana"/>
                  </a:rPr>
                  <a:t>Capability</a:t>
                </a:r>
              </a:p>
            </p:txBody>
          </p:sp>
          <p:sp>
            <p:nvSpPr>
              <p:cNvPr id="273" name="Program Backlog Funnel">
                <a:extLst>
                  <a:ext uri="{FF2B5EF4-FFF2-40B4-BE49-F238E27FC236}">
                    <a16:creationId xmlns:a16="http://schemas.microsoft.com/office/drawing/2014/main" id="{37C635B4-7E43-42BD-BCEC-1AF367C6B1A6}"/>
                  </a:ext>
                </a:extLst>
              </p:cNvPr>
              <p:cNvSpPr/>
              <p:nvPr/>
            </p:nvSpPr>
            <p:spPr>
              <a:xfrm>
                <a:off x="2450437" y="2522129"/>
                <a:ext cx="1303456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  <a:alpha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endParaRPr lang="en-GB" sz="612" b="1" kern="0">
                  <a:solidFill>
                    <a:srgbClr val="FFFFFF"/>
                  </a:solidFill>
                  <a:latin typeface="Verdana"/>
                </a:endParaRPr>
              </a:p>
              <a:p>
                <a:pPr algn="ctr" defTabSz="379163">
                  <a:defRPr/>
                </a:pPr>
                <a:r>
                  <a:rPr lang="en-GB" sz="765" b="1" kern="0">
                    <a:solidFill>
                      <a:schemeClr val="bg1"/>
                    </a:solidFill>
                    <a:latin typeface="Verdana"/>
                  </a:rPr>
                  <a:t>Solution Backlog</a:t>
                </a:r>
              </a:p>
              <a:p>
                <a:pPr algn="ctr" defTabSz="379163">
                  <a:defRPr/>
                </a:pPr>
                <a:endParaRPr lang="en-GB" sz="765" b="1" kern="0">
                  <a:solidFill>
                    <a:srgbClr val="FFFFFF"/>
                  </a:solidFill>
                  <a:latin typeface="Verdana"/>
                </a:endParaRPr>
              </a:p>
            </p:txBody>
          </p: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AE4153D7-A32B-433F-B944-C93136A6D737}"/>
              </a:ext>
            </a:extLst>
          </p:cNvPr>
          <p:cNvGrpSpPr/>
          <p:nvPr/>
        </p:nvGrpSpPr>
        <p:grpSpPr>
          <a:xfrm>
            <a:off x="2993791" y="2732306"/>
            <a:ext cx="143312" cy="482167"/>
            <a:chOff x="2381251" y="1718671"/>
            <a:chExt cx="187408" cy="630526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AD84C5B-70C2-46B6-B751-0C852ECCC9C1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532ED052-0A20-4F71-9224-DEA1293A0AE2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rgbClr val="7030A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D5AC7DC8-2596-4E9C-B362-54DECA038176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CFB4858-8F9B-4459-9513-17B32F7F1A20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46E9BBD9-2495-4069-9518-0C13D9DB9029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D65D0B52-5B4D-4EA9-96F5-922BA38A6075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7CE06CAE-F335-473D-AC7F-5680AF00FD1A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1375C28D-9D75-4DB2-8D15-0838398D5567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A5F8212E-8388-4927-BBB8-1993D11E9D6C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551E4521-38BD-4453-91A9-BF9A65766ADE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286" name="Rectangle 285">
            <a:extLst>
              <a:ext uri="{FF2B5EF4-FFF2-40B4-BE49-F238E27FC236}">
                <a16:creationId xmlns:a16="http://schemas.microsoft.com/office/drawing/2014/main" id="{DB0796F3-824E-406A-BDC3-616BACFE32B5}"/>
              </a:ext>
            </a:extLst>
          </p:cNvPr>
          <p:cNvSpPr/>
          <p:nvPr/>
        </p:nvSpPr>
        <p:spPr>
          <a:xfrm rot="1261158">
            <a:off x="3126970" y="2593604"/>
            <a:ext cx="104887" cy="39300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8A639D7-FA39-408D-BF7F-E6BE13C4D38D}"/>
              </a:ext>
            </a:extLst>
          </p:cNvPr>
          <p:cNvGrpSpPr/>
          <p:nvPr/>
        </p:nvGrpSpPr>
        <p:grpSpPr>
          <a:xfrm>
            <a:off x="1418349" y="1024239"/>
            <a:ext cx="848131" cy="937223"/>
            <a:chOff x="2699734" y="1779721"/>
            <a:chExt cx="833054" cy="991118"/>
          </a:xfrm>
        </p:grpSpPr>
        <p:sp>
          <p:nvSpPr>
            <p:cNvPr id="180" name="Feature 1/3">
              <a:extLst>
                <a:ext uri="{FF2B5EF4-FFF2-40B4-BE49-F238E27FC236}">
                  <a16:creationId xmlns:a16="http://schemas.microsoft.com/office/drawing/2014/main" id="{E8C5995E-9C26-4A28-859D-EC4DBF52D7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253" y="1783958"/>
              <a:ext cx="307847" cy="30999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18678">
                <a:defRPr/>
              </a:pPr>
              <a:r>
                <a:rPr lang="en-GB" sz="765" kern="0">
                  <a:solidFill>
                    <a:srgbClr val="FFFFFF"/>
                  </a:solidFill>
                  <a:latin typeface="Verdana"/>
                </a:rPr>
                <a:t>Epic</a:t>
              </a:r>
            </a:p>
          </p:txBody>
        </p:sp>
        <p:grpSp>
          <p:nvGrpSpPr>
            <p:cNvPr id="181" name="PROGRAM BACKLOG FUNNEL OBJECTS">
              <a:extLst>
                <a:ext uri="{FF2B5EF4-FFF2-40B4-BE49-F238E27FC236}">
                  <a16:creationId xmlns:a16="http://schemas.microsoft.com/office/drawing/2014/main" id="{26253D81-09DC-4009-8AE6-C31560FAAB1C}"/>
                </a:ext>
              </a:extLst>
            </p:cNvPr>
            <p:cNvGrpSpPr/>
            <p:nvPr/>
          </p:nvGrpSpPr>
          <p:grpSpPr>
            <a:xfrm>
              <a:off x="2699734" y="1779721"/>
              <a:ext cx="833054" cy="991118"/>
              <a:chOff x="2450437" y="1939435"/>
              <a:chExt cx="1303456" cy="1672754"/>
            </a:xfrm>
          </p:grpSpPr>
          <p:sp>
            <p:nvSpPr>
              <p:cNvPr id="182" name="Circle 4/4">
                <a:extLst>
                  <a:ext uri="{FF2B5EF4-FFF2-40B4-BE49-F238E27FC236}">
                    <a16:creationId xmlns:a16="http://schemas.microsoft.com/office/drawing/2014/main" id="{B7D7B37D-F86C-4A64-9A2B-C437DF8DF6C0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18" name="Circle 3/4">
                <a:extLst>
                  <a:ext uri="{FF2B5EF4-FFF2-40B4-BE49-F238E27FC236}">
                    <a16:creationId xmlns:a16="http://schemas.microsoft.com/office/drawing/2014/main" id="{02C1D7FD-780A-4BF8-9924-D82C85730016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22" name="Circle 2/4">
                <a:extLst>
                  <a:ext uri="{FF2B5EF4-FFF2-40B4-BE49-F238E27FC236}">
                    <a16:creationId xmlns:a16="http://schemas.microsoft.com/office/drawing/2014/main" id="{4F811C5C-2EFF-4413-9615-DB4B851478A1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23" name="Circle 1/4">
                <a:extLst>
                  <a:ext uri="{FF2B5EF4-FFF2-40B4-BE49-F238E27FC236}">
                    <a16:creationId xmlns:a16="http://schemas.microsoft.com/office/drawing/2014/main" id="{A5FCBEAF-7B53-4231-B9C4-8F87BAE63672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24" name="Feature 3/3">
                <a:extLst>
                  <a:ext uri="{FF2B5EF4-FFF2-40B4-BE49-F238E27FC236}">
                    <a16:creationId xmlns:a16="http://schemas.microsoft.com/office/drawing/2014/main" id="{D1304B17-A7AF-49FE-B973-A2BA89F11CEE}"/>
                  </a:ext>
                </a:extLst>
              </p:cNvPr>
              <p:cNvSpPr/>
              <p:nvPr/>
            </p:nvSpPr>
            <p:spPr>
              <a:xfrm>
                <a:off x="3247023" y="2285975"/>
                <a:ext cx="360000" cy="360000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765" kern="0">
                    <a:solidFill>
                      <a:srgbClr val="FFFFFF"/>
                    </a:solidFill>
                    <a:latin typeface="Verdana"/>
                  </a:rPr>
                  <a:t>Epic</a:t>
                </a:r>
              </a:p>
            </p:txBody>
          </p:sp>
          <p:sp>
            <p:nvSpPr>
              <p:cNvPr id="225" name="Feature 2/3">
                <a:extLst>
                  <a:ext uri="{FF2B5EF4-FFF2-40B4-BE49-F238E27FC236}">
                    <a16:creationId xmlns:a16="http://schemas.microsoft.com/office/drawing/2014/main" id="{86E58E55-0AF3-46D0-B3FD-B5BFAAB3F9C4}"/>
                  </a:ext>
                </a:extLst>
              </p:cNvPr>
              <p:cNvSpPr/>
              <p:nvPr/>
            </p:nvSpPr>
            <p:spPr>
              <a:xfrm>
                <a:off x="2503336" y="1939435"/>
                <a:ext cx="555998" cy="581312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918" kern="0">
                    <a:solidFill>
                      <a:srgbClr val="FFFFFF"/>
                    </a:solidFill>
                    <a:latin typeface="Verdana"/>
                  </a:rPr>
                  <a:t>Epic</a:t>
                </a:r>
              </a:p>
            </p:txBody>
          </p:sp>
          <p:sp>
            <p:nvSpPr>
              <p:cNvPr id="226" name="Program Backlog Funnel">
                <a:extLst>
                  <a:ext uri="{FF2B5EF4-FFF2-40B4-BE49-F238E27FC236}">
                    <a16:creationId xmlns:a16="http://schemas.microsoft.com/office/drawing/2014/main" id="{72786D00-E284-45CB-BC8A-3323374A6858}"/>
                  </a:ext>
                </a:extLst>
              </p:cNvPr>
              <p:cNvSpPr/>
              <p:nvPr/>
            </p:nvSpPr>
            <p:spPr>
              <a:xfrm>
                <a:off x="2450437" y="2522129"/>
                <a:ext cx="1303456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  <a:alpha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endParaRPr lang="en-GB" sz="765" b="1" kern="0">
                  <a:solidFill>
                    <a:srgbClr val="FFFFFF"/>
                  </a:solidFill>
                  <a:latin typeface="Verdana"/>
                </a:endParaRPr>
              </a:p>
              <a:p>
                <a:pPr algn="ctr" defTabSz="379163">
                  <a:defRPr/>
                </a:pPr>
                <a:r>
                  <a:rPr lang="en-GB" sz="765" b="1" kern="0">
                    <a:solidFill>
                      <a:srgbClr val="FFFFFF"/>
                    </a:solidFill>
                    <a:latin typeface="Verdana"/>
                  </a:rPr>
                  <a:t>Portfolio Backlog</a:t>
                </a:r>
              </a:p>
              <a:p>
                <a:pPr algn="ctr" defTabSz="379163">
                  <a:defRPr/>
                </a:pPr>
                <a:endParaRPr lang="en-GB" sz="765" b="1" kern="0">
                  <a:solidFill>
                    <a:srgbClr val="FFFFFF"/>
                  </a:solidFill>
                  <a:latin typeface="Verdana"/>
                </a:endParaRPr>
              </a:p>
            </p:txBody>
          </p:sp>
        </p:grpSp>
      </p:grpSp>
      <p:sp>
        <p:nvSpPr>
          <p:cNvPr id="299" name="Arrow Start">
            <a:extLst>
              <a:ext uri="{FF2B5EF4-FFF2-40B4-BE49-F238E27FC236}">
                <a16:creationId xmlns:a16="http://schemas.microsoft.com/office/drawing/2014/main" id="{D67C6A95-1F75-49DD-B51E-AD88F35B708D}"/>
              </a:ext>
            </a:extLst>
          </p:cNvPr>
          <p:cNvSpPr/>
          <p:nvPr/>
        </p:nvSpPr>
        <p:spPr>
          <a:xfrm rot="10800000">
            <a:off x="2007208" y="1995200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0F99FE-3E2A-4689-A016-E0E0C7FA5706}"/>
              </a:ext>
            </a:extLst>
          </p:cNvPr>
          <p:cNvCxnSpPr>
            <a:cxnSpLocks/>
          </p:cNvCxnSpPr>
          <p:nvPr/>
        </p:nvCxnSpPr>
        <p:spPr>
          <a:xfrm>
            <a:off x="2515684" y="1912500"/>
            <a:ext cx="139849" cy="104887"/>
          </a:xfrm>
          <a:prstGeom prst="bentConnector3">
            <a:avLst>
              <a:gd name="adj1" fmla="val 10032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Arrow Start">
            <a:extLst>
              <a:ext uri="{FF2B5EF4-FFF2-40B4-BE49-F238E27FC236}">
                <a16:creationId xmlns:a16="http://schemas.microsoft.com/office/drawing/2014/main" id="{67EB3A3C-44F4-47C6-BC1D-83A0D251090E}"/>
              </a:ext>
            </a:extLst>
          </p:cNvPr>
          <p:cNvSpPr/>
          <p:nvPr/>
        </p:nvSpPr>
        <p:spPr>
          <a:xfrm rot="10800000">
            <a:off x="2703808" y="3155393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302" name="Straight Arrow Connector 25">
            <a:extLst>
              <a:ext uri="{FF2B5EF4-FFF2-40B4-BE49-F238E27FC236}">
                <a16:creationId xmlns:a16="http://schemas.microsoft.com/office/drawing/2014/main" id="{5E96B29D-36F6-40A6-B650-9FF143FE3E3D}"/>
              </a:ext>
            </a:extLst>
          </p:cNvPr>
          <p:cNvCxnSpPr>
            <a:cxnSpLocks/>
          </p:cNvCxnSpPr>
          <p:nvPr/>
        </p:nvCxnSpPr>
        <p:spPr>
          <a:xfrm>
            <a:off x="3163975" y="3072960"/>
            <a:ext cx="139849" cy="104887"/>
          </a:xfrm>
          <a:prstGeom prst="bentConnector3">
            <a:avLst>
              <a:gd name="adj1" fmla="val 10032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Arrow Start">
            <a:extLst>
              <a:ext uri="{FF2B5EF4-FFF2-40B4-BE49-F238E27FC236}">
                <a16:creationId xmlns:a16="http://schemas.microsoft.com/office/drawing/2014/main" id="{E784F57D-59C9-4FC6-997F-F1EEBAFCB148}"/>
              </a:ext>
            </a:extLst>
          </p:cNvPr>
          <p:cNvSpPr/>
          <p:nvPr/>
        </p:nvSpPr>
        <p:spPr>
          <a:xfrm rot="10800000">
            <a:off x="3216001" y="4022433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304" name="Straight Arrow Connector 25">
            <a:extLst>
              <a:ext uri="{FF2B5EF4-FFF2-40B4-BE49-F238E27FC236}">
                <a16:creationId xmlns:a16="http://schemas.microsoft.com/office/drawing/2014/main" id="{052C765F-FAA7-4951-B230-DB549F6300E7}"/>
              </a:ext>
            </a:extLst>
          </p:cNvPr>
          <p:cNvCxnSpPr>
            <a:cxnSpLocks/>
          </p:cNvCxnSpPr>
          <p:nvPr/>
        </p:nvCxnSpPr>
        <p:spPr>
          <a:xfrm>
            <a:off x="3664259" y="4055252"/>
            <a:ext cx="139849" cy="104887"/>
          </a:xfrm>
          <a:prstGeom prst="bentConnector3">
            <a:avLst>
              <a:gd name="adj1" fmla="val 10032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Arrow Start">
            <a:extLst>
              <a:ext uri="{FF2B5EF4-FFF2-40B4-BE49-F238E27FC236}">
                <a16:creationId xmlns:a16="http://schemas.microsoft.com/office/drawing/2014/main" id="{B17C6283-E8BB-4513-BCB7-E4A0505A95C9}"/>
              </a:ext>
            </a:extLst>
          </p:cNvPr>
          <p:cNvSpPr/>
          <p:nvPr/>
        </p:nvSpPr>
        <p:spPr>
          <a:xfrm rot="10800000">
            <a:off x="3801210" y="4953616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308" name="Straight Arrow Connector 25">
            <a:extLst>
              <a:ext uri="{FF2B5EF4-FFF2-40B4-BE49-F238E27FC236}">
                <a16:creationId xmlns:a16="http://schemas.microsoft.com/office/drawing/2014/main" id="{7DCA2656-DD67-4949-8BC3-1D85AF49CB48}"/>
              </a:ext>
            </a:extLst>
          </p:cNvPr>
          <p:cNvCxnSpPr>
            <a:cxnSpLocks/>
          </p:cNvCxnSpPr>
          <p:nvPr/>
        </p:nvCxnSpPr>
        <p:spPr>
          <a:xfrm rot="720000">
            <a:off x="4263146" y="5403030"/>
            <a:ext cx="139849" cy="1048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1F995607-CB89-444E-BC40-7DFF5E8A5783}"/>
              </a:ext>
            </a:extLst>
          </p:cNvPr>
          <p:cNvSpPr/>
          <p:nvPr/>
        </p:nvSpPr>
        <p:spPr>
          <a:xfrm rot="761956">
            <a:off x="8878842" y="1042078"/>
            <a:ext cx="1005840" cy="1097280"/>
          </a:xfrm>
          <a:custGeom>
            <a:avLst/>
            <a:gdLst>
              <a:gd name="connsiteX0" fmla="*/ 0 w 1937982"/>
              <a:gd name="connsiteY0" fmla="*/ 0 h 2303258"/>
              <a:gd name="connsiteX1" fmla="*/ 191983 w 1937982"/>
              <a:gd name="connsiteY1" fmla="*/ 31301 h 2303258"/>
              <a:gd name="connsiteX2" fmla="*/ 1924344 w 1937982"/>
              <a:gd name="connsiteY2" fmla="*/ 582635 h 2303258"/>
              <a:gd name="connsiteX3" fmla="*/ 1937982 w 1937982"/>
              <a:gd name="connsiteY3" fmla="*/ 589486 h 2303258"/>
              <a:gd name="connsiteX4" fmla="*/ 1937982 w 1937982"/>
              <a:gd name="connsiteY4" fmla="*/ 2303258 h 2303258"/>
              <a:gd name="connsiteX5" fmla="*/ 1886339 w 1937982"/>
              <a:gd name="connsiteY5" fmla="*/ 2268527 h 2303258"/>
              <a:gd name="connsiteX6" fmla="*/ 38512 w 1937982"/>
              <a:gd name="connsiteY6" fmla="*/ 1551603 h 2303258"/>
              <a:gd name="connsiteX7" fmla="*/ 0 w 1937982"/>
              <a:gd name="connsiteY7" fmla="*/ 1545254 h 2303258"/>
              <a:gd name="connsiteX8" fmla="*/ 0 w 1937982"/>
              <a:gd name="connsiteY8" fmla="*/ 0 h 230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7982" h="2303258">
                <a:moveTo>
                  <a:pt x="0" y="0"/>
                </a:moveTo>
                <a:lnTo>
                  <a:pt x="191983" y="31301"/>
                </a:lnTo>
                <a:cubicBezTo>
                  <a:pt x="818555" y="145179"/>
                  <a:pt x="1402717" y="333696"/>
                  <a:pt x="1924344" y="582635"/>
                </a:cubicBezTo>
                <a:lnTo>
                  <a:pt x="1937982" y="589486"/>
                </a:lnTo>
                <a:lnTo>
                  <a:pt x="1937982" y="2303258"/>
                </a:lnTo>
                <a:lnTo>
                  <a:pt x="1886339" y="2268527"/>
                </a:lnTo>
                <a:cubicBezTo>
                  <a:pt x="1376270" y="1941482"/>
                  <a:pt x="744586" y="1692413"/>
                  <a:pt x="38512" y="1551603"/>
                </a:cubicBezTo>
                <a:lnTo>
                  <a:pt x="0" y="1545254"/>
                </a:lnTo>
                <a:lnTo>
                  <a:pt x="0" y="0"/>
                </a:lnTo>
                <a:close/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Lean Portfolio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Governance</a:t>
            </a:r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EE929926-5CCF-4D2C-B299-6E2D7C060705}"/>
              </a:ext>
            </a:extLst>
          </p:cNvPr>
          <p:cNvSpPr/>
          <p:nvPr/>
        </p:nvSpPr>
        <p:spPr>
          <a:xfrm rot="537013">
            <a:off x="7470229" y="2977542"/>
            <a:ext cx="1005840" cy="1097280"/>
          </a:xfrm>
          <a:custGeom>
            <a:avLst/>
            <a:gdLst>
              <a:gd name="connsiteX0" fmla="*/ 0 w 1937982"/>
              <a:gd name="connsiteY0" fmla="*/ 0 h 2303258"/>
              <a:gd name="connsiteX1" fmla="*/ 191983 w 1937982"/>
              <a:gd name="connsiteY1" fmla="*/ 31301 h 2303258"/>
              <a:gd name="connsiteX2" fmla="*/ 1924344 w 1937982"/>
              <a:gd name="connsiteY2" fmla="*/ 582635 h 2303258"/>
              <a:gd name="connsiteX3" fmla="*/ 1937982 w 1937982"/>
              <a:gd name="connsiteY3" fmla="*/ 589486 h 2303258"/>
              <a:gd name="connsiteX4" fmla="*/ 1937982 w 1937982"/>
              <a:gd name="connsiteY4" fmla="*/ 2303258 h 2303258"/>
              <a:gd name="connsiteX5" fmla="*/ 1886339 w 1937982"/>
              <a:gd name="connsiteY5" fmla="*/ 2268527 h 2303258"/>
              <a:gd name="connsiteX6" fmla="*/ 38512 w 1937982"/>
              <a:gd name="connsiteY6" fmla="*/ 1551603 h 2303258"/>
              <a:gd name="connsiteX7" fmla="*/ 0 w 1937982"/>
              <a:gd name="connsiteY7" fmla="*/ 1545254 h 2303258"/>
              <a:gd name="connsiteX8" fmla="*/ 0 w 1937982"/>
              <a:gd name="connsiteY8" fmla="*/ 0 h 230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7982" h="2303258">
                <a:moveTo>
                  <a:pt x="0" y="0"/>
                </a:moveTo>
                <a:lnTo>
                  <a:pt x="191983" y="31301"/>
                </a:lnTo>
                <a:cubicBezTo>
                  <a:pt x="818555" y="145179"/>
                  <a:pt x="1402717" y="333696"/>
                  <a:pt x="1924344" y="582635"/>
                </a:cubicBezTo>
                <a:lnTo>
                  <a:pt x="1937982" y="589486"/>
                </a:lnTo>
                <a:lnTo>
                  <a:pt x="1937982" y="2303258"/>
                </a:lnTo>
                <a:lnTo>
                  <a:pt x="1886339" y="2268527"/>
                </a:lnTo>
                <a:cubicBezTo>
                  <a:pt x="1376270" y="1941482"/>
                  <a:pt x="744586" y="1692413"/>
                  <a:pt x="38512" y="1551603"/>
                </a:cubicBezTo>
                <a:lnTo>
                  <a:pt x="0" y="1545254"/>
                </a:lnTo>
                <a:lnTo>
                  <a:pt x="0" y="0"/>
                </a:lnTo>
                <a:close/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Lean Program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&amp; Product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Governance</a:t>
            </a:r>
          </a:p>
          <a:p>
            <a:pPr algn="ctr"/>
            <a:endParaRPr lang="en-IE" sz="1071"/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607ACB53-5BAA-4F67-A7A8-4D9DB79CF3D4}"/>
              </a:ext>
            </a:extLst>
          </p:cNvPr>
          <p:cNvSpPr/>
          <p:nvPr/>
        </p:nvSpPr>
        <p:spPr>
          <a:xfrm rot="767214">
            <a:off x="8087243" y="2152875"/>
            <a:ext cx="1005840" cy="1097280"/>
          </a:xfrm>
          <a:custGeom>
            <a:avLst/>
            <a:gdLst>
              <a:gd name="connsiteX0" fmla="*/ 0 w 1937982"/>
              <a:gd name="connsiteY0" fmla="*/ 0 h 2303258"/>
              <a:gd name="connsiteX1" fmla="*/ 191983 w 1937982"/>
              <a:gd name="connsiteY1" fmla="*/ 31301 h 2303258"/>
              <a:gd name="connsiteX2" fmla="*/ 1924344 w 1937982"/>
              <a:gd name="connsiteY2" fmla="*/ 582635 h 2303258"/>
              <a:gd name="connsiteX3" fmla="*/ 1937982 w 1937982"/>
              <a:gd name="connsiteY3" fmla="*/ 589486 h 2303258"/>
              <a:gd name="connsiteX4" fmla="*/ 1937982 w 1937982"/>
              <a:gd name="connsiteY4" fmla="*/ 2303258 h 2303258"/>
              <a:gd name="connsiteX5" fmla="*/ 1886339 w 1937982"/>
              <a:gd name="connsiteY5" fmla="*/ 2268527 h 2303258"/>
              <a:gd name="connsiteX6" fmla="*/ 38512 w 1937982"/>
              <a:gd name="connsiteY6" fmla="*/ 1551603 h 2303258"/>
              <a:gd name="connsiteX7" fmla="*/ 0 w 1937982"/>
              <a:gd name="connsiteY7" fmla="*/ 1545254 h 2303258"/>
              <a:gd name="connsiteX8" fmla="*/ 0 w 1937982"/>
              <a:gd name="connsiteY8" fmla="*/ 0 h 230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7982" h="2303258">
                <a:moveTo>
                  <a:pt x="0" y="0"/>
                </a:moveTo>
                <a:lnTo>
                  <a:pt x="191983" y="31301"/>
                </a:lnTo>
                <a:cubicBezTo>
                  <a:pt x="818555" y="145179"/>
                  <a:pt x="1402717" y="333696"/>
                  <a:pt x="1924344" y="582635"/>
                </a:cubicBezTo>
                <a:lnTo>
                  <a:pt x="1937982" y="589486"/>
                </a:lnTo>
                <a:lnTo>
                  <a:pt x="1937982" y="2303258"/>
                </a:lnTo>
                <a:lnTo>
                  <a:pt x="1886339" y="2268527"/>
                </a:lnTo>
                <a:cubicBezTo>
                  <a:pt x="1376270" y="1941482"/>
                  <a:pt x="744586" y="1692413"/>
                  <a:pt x="38512" y="1551603"/>
                </a:cubicBezTo>
                <a:lnTo>
                  <a:pt x="0" y="1545254"/>
                </a:lnTo>
                <a:lnTo>
                  <a:pt x="0" y="0"/>
                </a:lnTo>
                <a:close/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Lean Solution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&amp; Partner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Governance</a:t>
            </a:r>
          </a:p>
          <a:p>
            <a:pPr algn="ctr"/>
            <a:endParaRPr lang="en-IE" sz="107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B90DEA-6711-4296-85CA-1938D37626D7}"/>
              </a:ext>
            </a:extLst>
          </p:cNvPr>
          <p:cNvSpPr txBox="1"/>
          <p:nvPr/>
        </p:nvSpPr>
        <p:spPr>
          <a:xfrm>
            <a:off x="1716509" y="1929213"/>
            <a:ext cx="391454" cy="23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18">
                <a:solidFill>
                  <a:schemeClr val="bg1">
                    <a:lumMod val="50000"/>
                  </a:schemeClr>
                </a:solidFill>
              </a:rPr>
              <a:t>Plan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0177CE02-5523-475D-800C-A5C5971D2900}"/>
              </a:ext>
            </a:extLst>
          </p:cNvPr>
          <p:cNvSpPr txBox="1"/>
          <p:nvPr/>
        </p:nvSpPr>
        <p:spPr>
          <a:xfrm>
            <a:off x="2397242" y="3082452"/>
            <a:ext cx="391454" cy="23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18">
                <a:solidFill>
                  <a:schemeClr val="bg1">
                    <a:lumMod val="50000"/>
                  </a:schemeClr>
                </a:solidFill>
              </a:rPr>
              <a:t>Plan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29B263-6D31-41A4-8F58-72C872E1E91B}"/>
              </a:ext>
            </a:extLst>
          </p:cNvPr>
          <p:cNvSpPr txBox="1"/>
          <p:nvPr/>
        </p:nvSpPr>
        <p:spPr>
          <a:xfrm>
            <a:off x="3136974" y="1818989"/>
            <a:ext cx="11099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Solution Intent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A370011D-1750-46BF-BBC3-6D96B2905949}"/>
              </a:ext>
            </a:extLst>
          </p:cNvPr>
          <p:cNvSpPr txBox="1"/>
          <p:nvPr/>
        </p:nvSpPr>
        <p:spPr>
          <a:xfrm>
            <a:off x="2517679" y="663904"/>
            <a:ext cx="1572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Strategy &amp; Investment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220704E7-654E-4396-B258-810824967FDB}"/>
              </a:ext>
            </a:extLst>
          </p:cNvPr>
          <p:cNvSpPr txBox="1"/>
          <p:nvPr/>
        </p:nvSpPr>
        <p:spPr>
          <a:xfrm>
            <a:off x="3635433" y="2826228"/>
            <a:ext cx="105695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Requirements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0103337-A93E-41A8-BD43-2EE0E52F31DD}"/>
              </a:ext>
            </a:extLst>
          </p:cNvPr>
          <p:cNvSpPr txBox="1"/>
          <p:nvPr/>
        </p:nvSpPr>
        <p:spPr>
          <a:xfrm>
            <a:off x="7797233" y="675895"/>
            <a:ext cx="1250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Measure &amp; Grow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4450FF95-BFE1-4E8F-8116-62F9F97F71AC}"/>
              </a:ext>
            </a:extLst>
          </p:cNvPr>
          <p:cNvSpPr txBox="1"/>
          <p:nvPr/>
        </p:nvSpPr>
        <p:spPr>
          <a:xfrm>
            <a:off x="5681743" y="590474"/>
            <a:ext cx="81528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Portfolio</a:t>
            </a:r>
          </a:p>
        </p:txBody>
      </p:sp>
      <p:sp>
        <p:nvSpPr>
          <p:cNvPr id="317" name="Arrow End">
            <a:extLst>
              <a:ext uri="{FF2B5EF4-FFF2-40B4-BE49-F238E27FC236}">
                <a16:creationId xmlns:a16="http://schemas.microsoft.com/office/drawing/2014/main" id="{BA7477D4-68FB-457B-9A2A-91DD8DB6C61C}"/>
              </a:ext>
            </a:extLst>
          </p:cNvPr>
          <p:cNvSpPr/>
          <p:nvPr/>
        </p:nvSpPr>
        <p:spPr>
          <a:xfrm rot="10800000">
            <a:off x="2327480" y="974792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318" name="Arrow End">
            <a:extLst>
              <a:ext uri="{FF2B5EF4-FFF2-40B4-BE49-F238E27FC236}">
                <a16:creationId xmlns:a16="http://schemas.microsoft.com/office/drawing/2014/main" id="{2DD50673-8569-4D45-A120-1587FFD7C0FF}"/>
              </a:ext>
            </a:extLst>
          </p:cNvPr>
          <p:cNvSpPr/>
          <p:nvPr/>
        </p:nvSpPr>
        <p:spPr>
          <a:xfrm rot="10800000" flipH="1">
            <a:off x="8562523" y="928405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31BB1B32-6E78-4DEB-9F68-3D7117F23AD8}"/>
              </a:ext>
            </a:extLst>
          </p:cNvPr>
          <p:cNvSpPr txBox="1"/>
          <p:nvPr/>
        </p:nvSpPr>
        <p:spPr>
          <a:xfrm>
            <a:off x="5164683" y="1283370"/>
            <a:ext cx="1837234" cy="307777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Program(s)/Solution(s)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8088B48-1E13-4729-83D9-F30022FE3A74}"/>
              </a:ext>
            </a:extLst>
          </p:cNvPr>
          <p:cNvSpPr txBox="1"/>
          <p:nvPr/>
        </p:nvSpPr>
        <p:spPr>
          <a:xfrm>
            <a:off x="5232426" y="2433421"/>
            <a:ext cx="1701748" cy="307777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Project(s)/Product(s)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4F0E5885-897A-4426-9969-3EACF8FE0F06}"/>
              </a:ext>
            </a:extLst>
          </p:cNvPr>
          <p:cNvSpPr txBox="1"/>
          <p:nvPr/>
        </p:nvSpPr>
        <p:spPr>
          <a:xfrm>
            <a:off x="5705600" y="3607946"/>
            <a:ext cx="7554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Team(s)</a:t>
            </a:r>
          </a:p>
        </p:txBody>
      </p:sp>
      <p:pic>
        <p:nvPicPr>
          <p:cNvPr id="322" name="Picture 321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DEF9CEF2-9CDB-471E-8A7D-CDAEC89848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116" y="4064897"/>
            <a:ext cx="310338" cy="232754"/>
          </a:xfrm>
          <a:prstGeom prst="rect">
            <a:avLst/>
          </a:prstGeom>
        </p:spPr>
      </p:pic>
      <p:pic>
        <p:nvPicPr>
          <p:cNvPr id="323" name="Picture 322" descr="A picture containing indoor&#10;&#10;Description automatically generated">
            <a:extLst>
              <a:ext uri="{FF2B5EF4-FFF2-40B4-BE49-F238E27FC236}">
                <a16:creationId xmlns:a16="http://schemas.microsoft.com/office/drawing/2014/main" id="{D8048EC6-E29E-4D33-9F72-63CDD02A86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75508" y="4070131"/>
            <a:ext cx="240691" cy="224645"/>
          </a:xfrm>
          <a:prstGeom prst="rect">
            <a:avLst/>
          </a:prstGeom>
        </p:spPr>
      </p:pic>
      <p:sp>
        <p:nvSpPr>
          <p:cNvPr id="324" name="TextBox 323">
            <a:extLst>
              <a:ext uri="{FF2B5EF4-FFF2-40B4-BE49-F238E27FC236}">
                <a16:creationId xmlns:a16="http://schemas.microsoft.com/office/drawing/2014/main" id="{61C590F7-D050-4FE8-A5D2-C4AD58AA7DE2}"/>
              </a:ext>
            </a:extLst>
          </p:cNvPr>
          <p:cNvSpPr txBox="1"/>
          <p:nvPr/>
        </p:nvSpPr>
        <p:spPr>
          <a:xfrm>
            <a:off x="6386164" y="4251441"/>
            <a:ext cx="824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Ceremonies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00782AF5-CDD2-4CB5-85D4-D67A599C07C5}"/>
              </a:ext>
            </a:extLst>
          </p:cNvPr>
          <p:cNvSpPr txBox="1"/>
          <p:nvPr/>
        </p:nvSpPr>
        <p:spPr>
          <a:xfrm>
            <a:off x="5006168" y="4284320"/>
            <a:ext cx="522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Roles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26" name="Picture 325" descr="A picture containing text, tool&#10;&#10;Description automatically generated">
            <a:extLst>
              <a:ext uri="{FF2B5EF4-FFF2-40B4-BE49-F238E27FC236}">
                <a16:creationId xmlns:a16="http://schemas.microsoft.com/office/drawing/2014/main" id="{803E6DCC-9C08-456F-9963-12C6F6FC71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18" y="4003388"/>
            <a:ext cx="282702" cy="375684"/>
          </a:xfrm>
          <a:prstGeom prst="rect">
            <a:avLst/>
          </a:prstGeom>
        </p:spPr>
      </p:pic>
      <p:sp>
        <p:nvSpPr>
          <p:cNvPr id="327" name="Arrow End">
            <a:extLst>
              <a:ext uri="{FF2B5EF4-FFF2-40B4-BE49-F238E27FC236}">
                <a16:creationId xmlns:a16="http://schemas.microsoft.com/office/drawing/2014/main" id="{4FDBCBAF-4350-4F89-8EA9-0D9616CDAA98}"/>
              </a:ext>
            </a:extLst>
          </p:cNvPr>
          <p:cNvSpPr/>
          <p:nvPr/>
        </p:nvSpPr>
        <p:spPr>
          <a:xfrm rot="10800000">
            <a:off x="3104506" y="2071020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solidFill>
            <a:schemeClr val="bg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328" name="Arrow End">
            <a:extLst>
              <a:ext uri="{FF2B5EF4-FFF2-40B4-BE49-F238E27FC236}">
                <a16:creationId xmlns:a16="http://schemas.microsoft.com/office/drawing/2014/main" id="{97546589-0FE8-4CA6-AC67-95C1A3E6B561}"/>
              </a:ext>
            </a:extLst>
          </p:cNvPr>
          <p:cNvSpPr/>
          <p:nvPr/>
        </p:nvSpPr>
        <p:spPr>
          <a:xfrm rot="10800000">
            <a:off x="3553898" y="3056432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37571D-C7E9-4B20-B7E0-7900A5FC60C3}"/>
              </a:ext>
            </a:extLst>
          </p:cNvPr>
          <p:cNvSpPr txBox="1"/>
          <p:nvPr/>
        </p:nvSpPr>
        <p:spPr>
          <a:xfrm rot="1320000">
            <a:off x="3489315" y="6050733"/>
            <a:ext cx="1989210" cy="45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Exploration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8662D15B-67EB-4567-8D50-8811FCF71D05}"/>
              </a:ext>
            </a:extLst>
          </p:cNvPr>
          <p:cNvSpPr txBox="1"/>
          <p:nvPr/>
        </p:nvSpPr>
        <p:spPr>
          <a:xfrm rot="19500000">
            <a:off x="6999465" y="5516438"/>
            <a:ext cx="1989210" cy="770084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Operations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7822E5B3-0F02-49B1-B97F-D30188F261E8}"/>
              </a:ext>
            </a:extLst>
          </p:cNvPr>
          <p:cNvSpPr txBox="1"/>
          <p:nvPr/>
        </p:nvSpPr>
        <p:spPr>
          <a:xfrm rot="20400000">
            <a:off x="3647837" y="3786080"/>
            <a:ext cx="1989210" cy="58207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Integration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553D3EAE-E09A-4024-8946-7817E1CB5CF4}"/>
              </a:ext>
            </a:extLst>
          </p:cNvPr>
          <p:cNvSpPr txBox="1"/>
          <p:nvPr/>
        </p:nvSpPr>
        <p:spPr>
          <a:xfrm rot="21600000">
            <a:off x="5114178" y="3572786"/>
            <a:ext cx="1989210" cy="344856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Delivery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8C15B101-A8AB-4BDA-B2E2-984673877481}"/>
              </a:ext>
            </a:extLst>
          </p:cNvPr>
          <p:cNvSpPr txBox="1"/>
          <p:nvPr/>
        </p:nvSpPr>
        <p:spPr>
          <a:xfrm rot="1260000">
            <a:off x="6527725" y="3815173"/>
            <a:ext cx="1989210" cy="56509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Deploy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E1DD6D14-B3C0-4D56-A5EE-AD159329B25A}"/>
              </a:ext>
            </a:extLst>
          </p:cNvPr>
          <p:cNvSpPr txBox="1"/>
          <p:nvPr/>
        </p:nvSpPr>
        <p:spPr>
          <a:xfrm rot="4800000">
            <a:off x="2978604" y="4412125"/>
            <a:ext cx="1989210" cy="1586909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Planning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604A57-B4E8-4673-BCBA-F363E1F79DBC}"/>
              </a:ext>
            </a:extLst>
          </p:cNvPr>
          <p:cNvSpPr/>
          <p:nvPr/>
        </p:nvSpPr>
        <p:spPr>
          <a:xfrm>
            <a:off x="5676607" y="6604715"/>
            <a:ext cx="859112" cy="1213044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0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Retrospect </a:t>
            </a:r>
          </a:p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Adapt </a:t>
            </a:r>
          </a:p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and </a:t>
            </a:r>
          </a:p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Learn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AD38D216-C7A2-43B9-BA18-B2F90B668213}"/>
              </a:ext>
            </a:extLst>
          </p:cNvPr>
          <p:cNvSpPr txBox="1"/>
          <p:nvPr/>
        </p:nvSpPr>
        <p:spPr>
          <a:xfrm>
            <a:off x="5100870" y="6462652"/>
            <a:ext cx="1989210" cy="324613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Feedback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17A9A0FA-81C3-47BC-8D79-805B6989F06B}"/>
              </a:ext>
            </a:extLst>
          </p:cNvPr>
          <p:cNvSpPr/>
          <p:nvPr/>
        </p:nvSpPr>
        <p:spPr>
          <a:xfrm>
            <a:off x="482045" y="1801235"/>
            <a:ext cx="914400" cy="914400"/>
          </a:xfrm>
          <a:prstGeom prst="ellipse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1FD59-9081-4952-AC9D-F3C6CF0B1F4C}"/>
              </a:ext>
            </a:extLst>
          </p:cNvPr>
          <p:cNvSpPr txBox="1"/>
          <p:nvPr/>
        </p:nvSpPr>
        <p:spPr>
          <a:xfrm>
            <a:off x="535191" y="2165916"/>
            <a:ext cx="8130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Adaptability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850CAC7-B0F3-4A12-A1D7-188745C9C50C}"/>
              </a:ext>
            </a:extLst>
          </p:cNvPr>
          <p:cNvSpPr txBox="1"/>
          <p:nvPr/>
        </p:nvSpPr>
        <p:spPr>
          <a:xfrm>
            <a:off x="101191" y="3437508"/>
            <a:ext cx="6848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Principles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Practices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24B3A9D-B645-4FD5-8438-1E4CAF954E31}"/>
              </a:ext>
            </a:extLst>
          </p:cNvPr>
          <p:cNvSpPr txBox="1"/>
          <p:nvPr/>
        </p:nvSpPr>
        <p:spPr>
          <a:xfrm>
            <a:off x="107038" y="4891643"/>
            <a:ext cx="6607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Business 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&amp; Team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Agility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A578F25-2756-476C-8868-3EC32B3D381B}"/>
              </a:ext>
            </a:extLst>
          </p:cNvPr>
          <p:cNvSpPr txBox="1"/>
          <p:nvPr/>
        </p:nvSpPr>
        <p:spPr>
          <a:xfrm>
            <a:off x="120241" y="6406720"/>
            <a:ext cx="558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Built in</a:t>
            </a:r>
          </a:p>
          <a:p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Quality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53A451D-DD09-4509-8663-C40DC7A8AA7E}"/>
              </a:ext>
            </a:extLst>
          </p:cNvPr>
          <p:cNvSpPr txBox="1"/>
          <p:nvPr/>
        </p:nvSpPr>
        <p:spPr>
          <a:xfrm>
            <a:off x="11099908" y="2065126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Customer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Centricity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F1666A2-5A9B-4B62-82B3-FC52385C2DB6}"/>
              </a:ext>
            </a:extLst>
          </p:cNvPr>
          <p:cNvSpPr txBox="1"/>
          <p:nvPr/>
        </p:nvSpPr>
        <p:spPr>
          <a:xfrm>
            <a:off x="11187658" y="3590105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Culture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48847DB-CDBD-4489-AFB3-D45DED17DDC2}"/>
              </a:ext>
            </a:extLst>
          </p:cNvPr>
          <p:cNvSpPr txBox="1"/>
          <p:nvPr/>
        </p:nvSpPr>
        <p:spPr>
          <a:xfrm>
            <a:off x="11054620" y="4972256"/>
            <a:ext cx="77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Continuous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Learning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C64D69FF-8D3E-496A-A00B-9494F1ADBDAB}"/>
              </a:ext>
            </a:extLst>
          </p:cNvPr>
          <p:cNvSpPr txBox="1"/>
          <p:nvPr/>
        </p:nvSpPr>
        <p:spPr>
          <a:xfrm>
            <a:off x="11091489" y="6475845"/>
            <a:ext cx="705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Standards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32B794-F204-4B22-822E-C94791C45E0C}"/>
              </a:ext>
            </a:extLst>
          </p:cNvPr>
          <p:cNvSpPr txBox="1"/>
          <p:nvPr/>
        </p:nvSpPr>
        <p:spPr>
          <a:xfrm>
            <a:off x="10270524" y="6576325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Systems Thinking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891FE70-0E23-4FCE-827B-A7CE3D6F8A1E}"/>
              </a:ext>
            </a:extLst>
          </p:cNvPr>
          <p:cNvSpPr txBox="1"/>
          <p:nvPr/>
        </p:nvSpPr>
        <p:spPr>
          <a:xfrm rot="19935059">
            <a:off x="10427740" y="6877295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Design Thinking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317CEDB-B2CE-4F79-A2D4-FF51774ACA4A}"/>
              </a:ext>
            </a:extLst>
          </p:cNvPr>
          <p:cNvSpPr txBox="1"/>
          <p:nvPr/>
        </p:nvSpPr>
        <p:spPr>
          <a:xfrm rot="19556018">
            <a:off x="10411816" y="7095316"/>
            <a:ext cx="9813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Customer Journeys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F8A82B0-5D6D-4264-B152-89E64E53C339}"/>
              </a:ext>
            </a:extLst>
          </p:cNvPr>
          <p:cNvSpPr txBox="1"/>
          <p:nvPr/>
        </p:nvSpPr>
        <p:spPr>
          <a:xfrm rot="14567826">
            <a:off x="11022530" y="6030141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Lean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97586BF-7A67-4C20-90B2-4880A3B71910}"/>
              </a:ext>
            </a:extLst>
          </p:cNvPr>
          <p:cNvSpPr txBox="1"/>
          <p:nvPr/>
        </p:nvSpPr>
        <p:spPr>
          <a:xfrm rot="16029924">
            <a:off x="11377983" y="5909489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Agile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B3BF2A7-033E-4918-882B-3CBA061475F3}"/>
              </a:ext>
            </a:extLst>
          </p:cNvPr>
          <p:cNvSpPr txBox="1"/>
          <p:nvPr/>
        </p:nvSpPr>
        <p:spPr>
          <a:xfrm rot="15005993">
            <a:off x="11107454" y="5884493"/>
            <a:ext cx="506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DevOps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9D259E3E-BC8A-4C89-B8BC-294E99BFEECD}"/>
              </a:ext>
            </a:extLst>
          </p:cNvPr>
          <p:cNvSpPr txBox="1"/>
          <p:nvPr/>
        </p:nvSpPr>
        <p:spPr>
          <a:xfrm rot="19381100">
            <a:off x="10806071" y="7208529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Product, Project</a:t>
            </a:r>
          </a:p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&amp; Program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FB39244-FAB1-4169-B7DA-CF3D00AE3553}"/>
              </a:ext>
            </a:extLst>
          </p:cNvPr>
          <p:cNvSpPr txBox="1"/>
          <p:nvPr/>
        </p:nvSpPr>
        <p:spPr>
          <a:xfrm rot="597834">
            <a:off x="10211175" y="6368261"/>
            <a:ext cx="955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Use Case Mapping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F8F8E87-9E2B-4478-8DCB-279A0B6E09CD}"/>
              </a:ext>
            </a:extLst>
          </p:cNvPr>
          <p:cNvSpPr txBox="1"/>
          <p:nvPr/>
        </p:nvSpPr>
        <p:spPr>
          <a:xfrm rot="1081924">
            <a:off x="10707608" y="6262154"/>
            <a:ext cx="479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Canvas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EA39C4C7-1833-42A1-9E18-4A0FD59A09D8}"/>
              </a:ext>
            </a:extLst>
          </p:cNvPr>
          <p:cNvSpPr txBox="1"/>
          <p:nvPr/>
        </p:nvSpPr>
        <p:spPr>
          <a:xfrm rot="2338513">
            <a:off x="10699119" y="4644978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Personal </a:t>
            </a:r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D82BB9C4-4765-41C0-91A1-48475563FAEA}"/>
              </a:ext>
            </a:extLst>
          </p:cNvPr>
          <p:cNvSpPr/>
          <p:nvPr/>
        </p:nvSpPr>
        <p:spPr>
          <a:xfrm>
            <a:off x="11123054" y="6152858"/>
            <a:ext cx="630796" cy="914400"/>
          </a:xfrm>
          <a:custGeom>
            <a:avLst/>
            <a:gdLst>
              <a:gd name="connsiteX0" fmla="*/ 457200 w 630796"/>
              <a:gd name="connsiteY0" fmla="*/ 0 h 914400"/>
              <a:gd name="connsiteX1" fmla="*/ 549342 w 630796"/>
              <a:gd name="connsiteY1" fmla="*/ 9289 h 914400"/>
              <a:gd name="connsiteX2" fmla="*/ 630796 w 630796"/>
              <a:gd name="connsiteY2" fmla="*/ 34574 h 914400"/>
              <a:gd name="connsiteX3" fmla="*/ 630796 w 630796"/>
              <a:gd name="connsiteY3" fmla="*/ 470561 h 914400"/>
              <a:gd name="connsiteX4" fmla="*/ 576602 w 630796"/>
              <a:gd name="connsiteY4" fmla="*/ 829023 h 914400"/>
              <a:gd name="connsiteX5" fmla="*/ 548730 w 630796"/>
              <a:gd name="connsiteY5" fmla="*/ 905173 h 914400"/>
              <a:gd name="connsiteX6" fmla="*/ 457200 w 630796"/>
              <a:gd name="connsiteY6" fmla="*/ 914400 h 914400"/>
              <a:gd name="connsiteX7" fmla="*/ 0 w 630796"/>
              <a:gd name="connsiteY7" fmla="*/ 457200 h 914400"/>
              <a:gd name="connsiteX8" fmla="*/ 457200 w 630796"/>
              <a:gd name="connsiteY8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796" h="914400">
                <a:moveTo>
                  <a:pt x="457200" y="0"/>
                </a:moveTo>
                <a:cubicBezTo>
                  <a:pt x="488763" y="0"/>
                  <a:pt x="519579" y="3199"/>
                  <a:pt x="549342" y="9289"/>
                </a:cubicBezTo>
                <a:lnTo>
                  <a:pt x="630796" y="34574"/>
                </a:lnTo>
                <a:lnTo>
                  <a:pt x="630796" y="470561"/>
                </a:lnTo>
                <a:cubicBezTo>
                  <a:pt x="630796" y="595389"/>
                  <a:pt x="611822" y="715785"/>
                  <a:pt x="576602" y="829023"/>
                </a:cubicBezTo>
                <a:lnTo>
                  <a:pt x="548730" y="905173"/>
                </a:ln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9502576C-16DE-423F-ABE2-ADD711B39CBF}"/>
              </a:ext>
            </a:extLst>
          </p:cNvPr>
          <p:cNvSpPr/>
          <p:nvPr/>
        </p:nvSpPr>
        <p:spPr>
          <a:xfrm>
            <a:off x="11119348" y="4693584"/>
            <a:ext cx="632370" cy="914400"/>
          </a:xfrm>
          <a:custGeom>
            <a:avLst/>
            <a:gdLst>
              <a:gd name="connsiteX0" fmla="*/ 457200 w 632370"/>
              <a:gd name="connsiteY0" fmla="*/ 0 h 914400"/>
              <a:gd name="connsiteX1" fmla="*/ 549342 w 632370"/>
              <a:gd name="connsiteY1" fmla="*/ 9289 h 914400"/>
              <a:gd name="connsiteX2" fmla="*/ 632370 w 632370"/>
              <a:gd name="connsiteY2" fmla="*/ 35062 h 914400"/>
              <a:gd name="connsiteX3" fmla="*/ 632370 w 632370"/>
              <a:gd name="connsiteY3" fmla="*/ 879338 h 914400"/>
              <a:gd name="connsiteX4" fmla="*/ 549342 w 632370"/>
              <a:gd name="connsiteY4" fmla="*/ 905111 h 914400"/>
              <a:gd name="connsiteX5" fmla="*/ 457200 w 632370"/>
              <a:gd name="connsiteY5" fmla="*/ 914400 h 914400"/>
              <a:gd name="connsiteX6" fmla="*/ 0 w 632370"/>
              <a:gd name="connsiteY6" fmla="*/ 457200 h 914400"/>
              <a:gd name="connsiteX7" fmla="*/ 457200 w 632370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370" h="914400">
                <a:moveTo>
                  <a:pt x="457200" y="0"/>
                </a:moveTo>
                <a:cubicBezTo>
                  <a:pt x="488763" y="0"/>
                  <a:pt x="519579" y="3199"/>
                  <a:pt x="549342" y="9289"/>
                </a:cubicBezTo>
                <a:lnTo>
                  <a:pt x="632370" y="35062"/>
                </a:lnTo>
                <a:lnTo>
                  <a:pt x="632370" y="879338"/>
                </a:lnTo>
                <a:lnTo>
                  <a:pt x="549342" y="905111"/>
                </a:lnTo>
                <a:cubicBezTo>
                  <a:pt x="519579" y="911202"/>
                  <a:pt x="488763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6D97F9A-BB7C-4F8F-95F0-1DEDDDEEC732}"/>
              </a:ext>
            </a:extLst>
          </p:cNvPr>
          <p:cNvSpPr txBox="1"/>
          <p:nvPr/>
        </p:nvSpPr>
        <p:spPr>
          <a:xfrm>
            <a:off x="10727645" y="5111484"/>
            <a:ext cx="4395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Team 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E995B72C-EEFF-4107-931C-8E6E7A678E67}"/>
              </a:ext>
            </a:extLst>
          </p:cNvPr>
          <p:cNvSpPr txBox="1"/>
          <p:nvPr/>
        </p:nvSpPr>
        <p:spPr>
          <a:xfrm rot="20010307">
            <a:off x="10489398" y="5509092"/>
            <a:ext cx="8162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Organisational </a:t>
            </a:r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5673BC8E-DD17-4921-8BBC-58625F96C90D}"/>
              </a:ext>
            </a:extLst>
          </p:cNvPr>
          <p:cNvSpPr/>
          <p:nvPr/>
        </p:nvSpPr>
        <p:spPr>
          <a:xfrm>
            <a:off x="11119348" y="3246409"/>
            <a:ext cx="632370" cy="914400"/>
          </a:xfrm>
          <a:custGeom>
            <a:avLst/>
            <a:gdLst>
              <a:gd name="connsiteX0" fmla="*/ 457200 w 632370"/>
              <a:gd name="connsiteY0" fmla="*/ 0 h 914400"/>
              <a:gd name="connsiteX1" fmla="*/ 549342 w 632370"/>
              <a:gd name="connsiteY1" fmla="*/ 9289 h 914400"/>
              <a:gd name="connsiteX2" fmla="*/ 632370 w 632370"/>
              <a:gd name="connsiteY2" fmla="*/ 35062 h 914400"/>
              <a:gd name="connsiteX3" fmla="*/ 632370 w 632370"/>
              <a:gd name="connsiteY3" fmla="*/ 879338 h 914400"/>
              <a:gd name="connsiteX4" fmla="*/ 549342 w 632370"/>
              <a:gd name="connsiteY4" fmla="*/ 905111 h 914400"/>
              <a:gd name="connsiteX5" fmla="*/ 457200 w 632370"/>
              <a:gd name="connsiteY5" fmla="*/ 914400 h 914400"/>
              <a:gd name="connsiteX6" fmla="*/ 0 w 632370"/>
              <a:gd name="connsiteY6" fmla="*/ 457200 h 914400"/>
              <a:gd name="connsiteX7" fmla="*/ 457200 w 632370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370" h="914400">
                <a:moveTo>
                  <a:pt x="457200" y="0"/>
                </a:moveTo>
                <a:cubicBezTo>
                  <a:pt x="488763" y="0"/>
                  <a:pt x="519579" y="3199"/>
                  <a:pt x="549342" y="9289"/>
                </a:cubicBezTo>
                <a:lnTo>
                  <a:pt x="632370" y="35062"/>
                </a:lnTo>
                <a:lnTo>
                  <a:pt x="632370" y="879338"/>
                </a:lnTo>
                <a:lnTo>
                  <a:pt x="549342" y="905111"/>
                </a:lnTo>
                <a:cubicBezTo>
                  <a:pt x="519579" y="911202"/>
                  <a:pt x="488763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44DD2A50-9F66-4AC4-940A-9517BE8012F2}"/>
              </a:ext>
            </a:extLst>
          </p:cNvPr>
          <p:cNvSpPr/>
          <p:nvPr/>
        </p:nvSpPr>
        <p:spPr>
          <a:xfrm>
            <a:off x="11121842" y="1798598"/>
            <a:ext cx="632370" cy="914400"/>
          </a:xfrm>
          <a:custGeom>
            <a:avLst/>
            <a:gdLst>
              <a:gd name="connsiteX0" fmla="*/ 457200 w 632370"/>
              <a:gd name="connsiteY0" fmla="*/ 0 h 914400"/>
              <a:gd name="connsiteX1" fmla="*/ 549342 w 632370"/>
              <a:gd name="connsiteY1" fmla="*/ 9289 h 914400"/>
              <a:gd name="connsiteX2" fmla="*/ 632370 w 632370"/>
              <a:gd name="connsiteY2" fmla="*/ 35062 h 914400"/>
              <a:gd name="connsiteX3" fmla="*/ 632370 w 632370"/>
              <a:gd name="connsiteY3" fmla="*/ 879338 h 914400"/>
              <a:gd name="connsiteX4" fmla="*/ 549342 w 632370"/>
              <a:gd name="connsiteY4" fmla="*/ 905111 h 914400"/>
              <a:gd name="connsiteX5" fmla="*/ 457200 w 632370"/>
              <a:gd name="connsiteY5" fmla="*/ 914400 h 914400"/>
              <a:gd name="connsiteX6" fmla="*/ 0 w 632370"/>
              <a:gd name="connsiteY6" fmla="*/ 457200 h 914400"/>
              <a:gd name="connsiteX7" fmla="*/ 457200 w 632370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370" h="914400">
                <a:moveTo>
                  <a:pt x="457200" y="0"/>
                </a:moveTo>
                <a:cubicBezTo>
                  <a:pt x="488763" y="0"/>
                  <a:pt x="519579" y="3199"/>
                  <a:pt x="549342" y="9289"/>
                </a:cubicBezTo>
                <a:lnTo>
                  <a:pt x="632370" y="35062"/>
                </a:lnTo>
                <a:lnTo>
                  <a:pt x="632370" y="879338"/>
                </a:lnTo>
                <a:lnTo>
                  <a:pt x="549342" y="905111"/>
                </a:lnTo>
                <a:cubicBezTo>
                  <a:pt x="519579" y="911202"/>
                  <a:pt x="488763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C503CE6-852C-48E2-8B06-F66F31AFFAEB}"/>
              </a:ext>
            </a:extLst>
          </p:cNvPr>
          <p:cNvSpPr txBox="1"/>
          <p:nvPr/>
        </p:nvSpPr>
        <p:spPr>
          <a:xfrm rot="2338513">
            <a:off x="10788973" y="3083038"/>
            <a:ext cx="5373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Respect 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2B68BDF-FD04-4250-932D-746561C026DE}"/>
              </a:ext>
            </a:extLst>
          </p:cNvPr>
          <p:cNvSpPr txBox="1"/>
          <p:nvPr/>
        </p:nvSpPr>
        <p:spPr>
          <a:xfrm>
            <a:off x="10392978" y="3570109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Relentless</a:t>
            </a:r>
          </a:p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Improvement 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78B3F2E7-2C6E-4C2B-8625-653C54214590}"/>
              </a:ext>
            </a:extLst>
          </p:cNvPr>
          <p:cNvSpPr txBox="1"/>
          <p:nvPr/>
        </p:nvSpPr>
        <p:spPr>
          <a:xfrm rot="19287865">
            <a:off x="10796187" y="4131471"/>
            <a:ext cx="5229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Growth 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BCF8624-2B91-4583-B729-041AD5BAE80D}"/>
              </a:ext>
            </a:extLst>
          </p:cNvPr>
          <p:cNvSpPr txBox="1"/>
          <p:nvPr/>
        </p:nvSpPr>
        <p:spPr>
          <a:xfrm rot="3620177">
            <a:off x="10803257" y="1368057"/>
            <a:ext cx="8274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Understanding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256B0011-1922-4950-9C6D-2035082DDB48}"/>
              </a:ext>
            </a:extLst>
          </p:cNvPr>
          <p:cNvSpPr txBox="1"/>
          <p:nvPr/>
        </p:nvSpPr>
        <p:spPr>
          <a:xfrm rot="155625">
            <a:off x="10420750" y="2169108"/>
            <a:ext cx="740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Expectations 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FC15FB26-7347-45B0-9E89-F47F88667F9F}"/>
              </a:ext>
            </a:extLst>
          </p:cNvPr>
          <p:cNvSpPr txBox="1"/>
          <p:nvPr/>
        </p:nvSpPr>
        <p:spPr>
          <a:xfrm rot="19586986">
            <a:off x="10645531" y="2617176"/>
            <a:ext cx="7072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Experiences 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C301F955-3FE4-4D33-98E9-9385E9BCE848}"/>
              </a:ext>
            </a:extLst>
          </p:cNvPr>
          <p:cNvSpPr txBox="1"/>
          <p:nvPr/>
        </p:nvSpPr>
        <p:spPr>
          <a:xfrm rot="2018132">
            <a:off x="10700546" y="1688789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Succuss</a:t>
            </a:r>
          </a:p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Factors </a:t>
            </a:r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C9EC3F8C-C280-4DD4-94C2-7E5B3ED4CFDB}"/>
              </a:ext>
            </a:extLst>
          </p:cNvPr>
          <p:cNvSpPr/>
          <p:nvPr/>
        </p:nvSpPr>
        <p:spPr>
          <a:xfrm>
            <a:off x="156549" y="4676443"/>
            <a:ext cx="611247" cy="914400"/>
          </a:xfrm>
          <a:custGeom>
            <a:avLst/>
            <a:gdLst>
              <a:gd name="connsiteX0" fmla="*/ 154047 w 611247"/>
              <a:gd name="connsiteY0" fmla="*/ 0 h 914400"/>
              <a:gd name="connsiteX1" fmla="*/ 611247 w 611247"/>
              <a:gd name="connsiteY1" fmla="*/ 457200 h 914400"/>
              <a:gd name="connsiteX2" fmla="*/ 154047 w 611247"/>
              <a:gd name="connsiteY2" fmla="*/ 914400 h 914400"/>
              <a:gd name="connsiteX3" fmla="*/ 61905 w 611247"/>
              <a:gd name="connsiteY3" fmla="*/ 905111 h 914400"/>
              <a:gd name="connsiteX4" fmla="*/ 0 w 611247"/>
              <a:gd name="connsiteY4" fmla="*/ 885895 h 914400"/>
              <a:gd name="connsiteX5" fmla="*/ 0 w 611247"/>
              <a:gd name="connsiteY5" fmla="*/ 28505 h 914400"/>
              <a:gd name="connsiteX6" fmla="*/ 61905 w 611247"/>
              <a:gd name="connsiteY6" fmla="*/ 9289 h 914400"/>
              <a:gd name="connsiteX7" fmla="*/ 154047 w 611247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1247" h="914400">
                <a:moveTo>
                  <a:pt x="154047" y="0"/>
                </a:moveTo>
                <a:cubicBezTo>
                  <a:pt x="406552" y="0"/>
                  <a:pt x="611247" y="204695"/>
                  <a:pt x="611247" y="457200"/>
                </a:cubicBezTo>
                <a:cubicBezTo>
                  <a:pt x="611247" y="709705"/>
                  <a:pt x="406552" y="914400"/>
                  <a:pt x="154047" y="914400"/>
                </a:cubicBezTo>
                <a:cubicBezTo>
                  <a:pt x="122484" y="914400"/>
                  <a:pt x="91668" y="911201"/>
                  <a:pt x="61905" y="905111"/>
                </a:cubicBezTo>
                <a:lnTo>
                  <a:pt x="0" y="885895"/>
                </a:lnTo>
                <a:lnTo>
                  <a:pt x="0" y="28505"/>
                </a:lnTo>
                <a:lnTo>
                  <a:pt x="61905" y="9289"/>
                </a:lnTo>
                <a:cubicBezTo>
                  <a:pt x="91668" y="3198"/>
                  <a:pt x="122484" y="0"/>
                  <a:pt x="154047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E965CFA9-C587-42EA-AF6A-D630097A7508}"/>
              </a:ext>
            </a:extLst>
          </p:cNvPr>
          <p:cNvSpPr/>
          <p:nvPr/>
        </p:nvSpPr>
        <p:spPr>
          <a:xfrm>
            <a:off x="156549" y="6114047"/>
            <a:ext cx="611247" cy="914400"/>
          </a:xfrm>
          <a:custGeom>
            <a:avLst/>
            <a:gdLst>
              <a:gd name="connsiteX0" fmla="*/ 154047 w 611247"/>
              <a:gd name="connsiteY0" fmla="*/ 0 h 914400"/>
              <a:gd name="connsiteX1" fmla="*/ 611247 w 611247"/>
              <a:gd name="connsiteY1" fmla="*/ 457200 h 914400"/>
              <a:gd name="connsiteX2" fmla="*/ 154047 w 611247"/>
              <a:gd name="connsiteY2" fmla="*/ 914400 h 914400"/>
              <a:gd name="connsiteX3" fmla="*/ 72285 w 611247"/>
              <a:gd name="connsiteY3" fmla="*/ 906158 h 914400"/>
              <a:gd name="connsiteX4" fmla="*/ 54194 w 611247"/>
              <a:gd name="connsiteY4" fmla="*/ 856731 h 914400"/>
              <a:gd name="connsiteX5" fmla="*/ 0 w 611247"/>
              <a:gd name="connsiteY5" fmla="*/ 498269 h 914400"/>
              <a:gd name="connsiteX6" fmla="*/ 0 w 611247"/>
              <a:gd name="connsiteY6" fmla="*/ 28505 h 914400"/>
              <a:gd name="connsiteX7" fmla="*/ 61905 w 611247"/>
              <a:gd name="connsiteY7" fmla="*/ 9289 h 914400"/>
              <a:gd name="connsiteX8" fmla="*/ 154047 w 611247"/>
              <a:gd name="connsiteY8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247" h="914400">
                <a:moveTo>
                  <a:pt x="154047" y="0"/>
                </a:moveTo>
                <a:cubicBezTo>
                  <a:pt x="406552" y="0"/>
                  <a:pt x="611247" y="204695"/>
                  <a:pt x="611247" y="457200"/>
                </a:cubicBezTo>
                <a:cubicBezTo>
                  <a:pt x="611247" y="709705"/>
                  <a:pt x="406552" y="914400"/>
                  <a:pt x="154047" y="914400"/>
                </a:cubicBezTo>
                <a:lnTo>
                  <a:pt x="72285" y="906158"/>
                </a:lnTo>
                <a:lnTo>
                  <a:pt x="54194" y="856731"/>
                </a:lnTo>
                <a:cubicBezTo>
                  <a:pt x="18974" y="743493"/>
                  <a:pt x="0" y="623097"/>
                  <a:pt x="0" y="498269"/>
                </a:cubicBezTo>
                <a:lnTo>
                  <a:pt x="0" y="28505"/>
                </a:lnTo>
                <a:lnTo>
                  <a:pt x="61905" y="9289"/>
                </a:lnTo>
                <a:cubicBezTo>
                  <a:pt x="91668" y="3199"/>
                  <a:pt x="122484" y="0"/>
                  <a:pt x="154047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B2F18931-0A6C-43A0-BCCF-727DCA773D21}"/>
              </a:ext>
            </a:extLst>
          </p:cNvPr>
          <p:cNvSpPr/>
          <p:nvPr/>
        </p:nvSpPr>
        <p:spPr>
          <a:xfrm>
            <a:off x="154904" y="3236884"/>
            <a:ext cx="611247" cy="914400"/>
          </a:xfrm>
          <a:custGeom>
            <a:avLst/>
            <a:gdLst>
              <a:gd name="connsiteX0" fmla="*/ 154047 w 611247"/>
              <a:gd name="connsiteY0" fmla="*/ 0 h 914400"/>
              <a:gd name="connsiteX1" fmla="*/ 611247 w 611247"/>
              <a:gd name="connsiteY1" fmla="*/ 457200 h 914400"/>
              <a:gd name="connsiteX2" fmla="*/ 154047 w 611247"/>
              <a:gd name="connsiteY2" fmla="*/ 914400 h 914400"/>
              <a:gd name="connsiteX3" fmla="*/ 61905 w 611247"/>
              <a:gd name="connsiteY3" fmla="*/ 905111 h 914400"/>
              <a:gd name="connsiteX4" fmla="*/ 0 w 611247"/>
              <a:gd name="connsiteY4" fmla="*/ 885895 h 914400"/>
              <a:gd name="connsiteX5" fmla="*/ 0 w 611247"/>
              <a:gd name="connsiteY5" fmla="*/ 28505 h 914400"/>
              <a:gd name="connsiteX6" fmla="*/ 61905 w 611247"/>
              <a:gd name="connsiteY6" fmla="*/ 9289 h 914400"/>
              <a:gd name="connsiteX7" fmla="*/ 154047 w 611247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1247" h="914400">
                <a:moveTo>
                  <a:pt x="154047" y="0"/>
                </a:moveTo>
                <a:cubicBezTo>
                  <a:pt x="406552" y="0"/>
                  <a:pt x="611247" y="204695"/>
                  <a:pt x="611247" y="457200"/>
                </a:cubicBezTo>
                <a:cubicBezTo>
                  <a:pt x="611247" y="709705"/>
                  <a:pt x="406552" y="914400"/>
                  <a:pt x="154047" y="914400"/>
                </a:cubicBezTo>
                <a:cubicBezTo>
                  <a:pt x="122484" y="914400"/>
                  <a:pt x="91668" y="911201"/>
                  <a:pt x="61905" y="905111"/>
                </a:cubicBezTo>
                <a:lnTo>
                  <a:pt x="0" y="885895"/>
                </a:lnTo>
                <a:lnTo>
                  <a:pt x="0" y="28505"/>
                </a:lnTo>
                <a:lnTo>
                  <a:pt x="61905" y="9289"/>
                </a:lnTo>
                <a:cubicBezTo>
                  <a:pt x="91668" y="3198"/>
                  <a:pt x="122484" y="0"/>
                  <a:pt x="154047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1FD14702-9D85-4346-9B18-A99C423D0515}"/>
              </a:ext>
            </a:extLst>
          </p:cNvPr>
          <p:cNvSpPr/>
          <p:nvPr/>
        </p:nvSpPr>
        <p:spPr>
          <a:xfrm>
            <a:off x="155138" y="1798346"/>
            <a:ext cx="611247" cy="914400"/>
          </a:xfrm>
          <a:custGeom>
            <a:avLst/>
            <a:gdLst>
              <a:gd name="connsiteX0" fmla="*/ 154047 w 611247"/>
              <a:gd name="connsiteY0" fmla="*/ 0 h 914400"/>
              <a:gd name="connsiteX1" fmla="*/ 611247 w 611247"/>
              <a:gd name="connsiteY1" fmla="*/ 457200 h 914400"/>
              <a:gd name="connsiteX2" fmla="*/ 154047 w 611247"/>
              <a:gd name="connsiteY2" fmla="*/ 914400 h 914400"/>
              <a:gd name="connsiteX3" fmla="*/ 61905 w 611247"/>
              <a:gd name="connsiteY3" fmla="*/ 905111 h 914400"/>
              <a:gd name="connsiteX4" fmla="*/ 0 w 611247"/>
              <a:gd name="connsiteY4" fmla="*/ 885895 h 914400"/>
              <a:gd name="connsiteX5" fmla="*/ 0 w 611247"/>
              <a:gd name="connsiteY5" fmla="*/ 28505 h 914400"/>
              <a:gd name="connsiteX6" fmla="*/ 61905 w 611247"/>
              <a:gd name="connsiteY6" fmla="*/ 9289 h 914400"/>
              <a:gd name="connsiteX7" fmla="*/ 154047 w 611247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1247" h="914400">
                <a:moveTo>
                  <a:pt x="154047" y="0"/>
                </a:moveTo>
                <a:cubicBezTo>
                  <a:pt x="406552" y="0"/>
                  <a:pt x="611247" y="204695"/>
                  <a:pt x="611247" y="457200"/>
                </a:cubicBezTo>
                <a:cubicBezTo>
                  <a:pt x="611247" y="709705"/>
                  <a:pt x="406552" y="914400"/>
                  <a:pt x="154047" y="914400"/>
                </a:cubicBezTo>
                <a:cubicBezTo>
                  <a:pt x="122484" y="914400"/>
                  <a:pt x="91668" y="911201"/>
                  <a:pt x="61905" y="905111"/>
                </a:cubicBezTo>
                <a:lnTo>
                  <a:pt x="0" y="885895"/>
                </a:lnTo>
                <a:lnTo>
                  <a:pt x="0" y="28505"/>
                </a:lnTo>
                <a:lnTo>
                  <a:pt x="61905" y="9289"/>
                </a:lnTo>
                <a:cubicBezTo>
                  <a:pt x="91668" y="3198"/>
                  <a:pt x="122484" y="0"/>
                  <a:pt x="154047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 animBg="1"/>
      <p:bldP spid="301" grpId="0" animBg="1"/>
      <p:bldP spid="303" grpId="0" animBg="1"/>
      <p:bldP spid="307" grpId="0" animBg="1"/>
      <p:bldP spid="317" grpId="0" animBg="1"/>
      <p:bldP spid="318" grpId="0" animBg="1"/>
      <p:bldP spid="327" grpId="0" animBg="1"/>
      <p:bldP spid="3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6C670E73-0350-46AC-8E81-B07AAF6E75BD}"/>
              </a:ext>
            </a:extLst>
          </p:cNvPr>
          <p:cNvSpPr/>
          <p:nvPr/>
        </p:nvSpPr>
        <p:spPr>
          <a:xfrm>
            <a:off x="3373097" y="3604010"/>
            <a:ext cx="5301107" cy="279698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ACEAE3DE-1CE6-433D-922C-616BDA2036E6}"/>
              </a:ext>
            </a:extLst>
          </p:cNvPr>
          <p:cNvSpPr/>
          <p:nvPr/>
        </p:nvSpPr>
        <p:spPr>
          <a:xfrm rot="18866360">
            <a:off x="3176837" y="4282162"/>
            <a:ext cx="1047647" cy="25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303310F9-D899-4750-8C25-07E4DDD5F5D3}"/>
              </a:ext>
            </a:extLst>
          </p:cNvPr>
          <p:cNvSpPr/>
          <p:nvPr/>
        </p:nvSpPr>
        <p:spPr>
          <a:xfrm>
            <a:off x="2568613" y="2434837"/>
            <a:ext cx="6897313" cy="4422416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D8F4B5A8-40D2-4528-9357-C1EC07CA679D}"/>
              </a:ext>
            </a:extLst>
          </p:cNvPr>
          <p:cNvSpPr/>
          <p:nvPr/>
        </p:nvSpPr>
        <p:spPr>
          <a:xfrm rot="18866360">
            <a:off x="2506559" y="3404988"/>
            <a:ext cx="1403407" cy="20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A4BA130-4C64-4A12-A628-8C374B47D9AE}"/>
              </a:ext>
            </a:extLst>
          </p:cNvPr>
          <p:cNvSpPr/>
          <p:nvPr/>
        </p:nvSpPr>
        <p:spPr>
          <a:xfrm>
            <a:off x="1804869" y="1276380"/>
            <a:ext cx="8569036" cy="6053179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E7F624-F070-4B6B-8488-E60FBB840A8D}"/>
              </a:ext>
            </a:extLst>
          </p:cNvPr>
          <p:cNvSpPr/>
          <p:nvPr/>
        </p:nvSpPr>
        <p:spPr>
          <a:xfrm rot="18866360">
            <a:off x="1956322" y="2457908"/>
            <a:ext cx="1490844" cy="207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116AD-97BE-465F-88C2-45956344255C}"/>
              </a:ext>
            </a:extLst>
          </p:cNvPr>
          <p:cNvSpPr txBox="1"/>
          <p:nvPr/>
        </p:nvSpPr>
        <p:spPr>
          <a:xfrm>
            <a:off x="3658603" y="4825140"/>
            <a:ext cx="93680" cy="16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62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EB697A-BF5E-4013-9C34-77DB7EE5AE55}"/>
              </a:ext>
            </a:extLst>
          </p:cNvPr>
          <p:cNvSpPr/>
          <p:nvPr/>
        </p:nvSpPr>
        <p:spPr>
          <a:xfrm>
            <a:off x="8144540" y="4245722"/>
            <a:ext cx="2303158" cy="1142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20F4357-E255-4E2E-8810-56F65719F6BD}"/>
              </a:ext>
            </a:extLst>
          </p:cNvPr>
          <p:cNvSpPr/>
          <p:nvPr/>
        </p:nvSpPr>
        <p:spPr>
          <a:xfrm rot="1261158">
            <a:off x="3684145" y="3476839"/>
            <a:ext cx="104887" cy="39300"/>
          </a:xfrm>
          <a:prstGeom prst="rect">
            <a:avLst/>
          </a:prstGeom>
          <a:noFill/>
          <a:ln w="12700">
            <a:solidFill>
              <a:srgbClr val="92D05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D7EEC4F-7F0E-4CC4-A883-7A85295CF39A}"/>
              </a:ext>
            </a:extLst>
          </p:cNvPr>
          <p:cNvSpPr/>
          <p:nvPr/>
        </p:nvSpPr>
        <p:spPr>
          <a:xfrm>
            <a:off x="156548" y="451898"/>
            <a:ext cx="11597302" cy="723251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A609AC-6CEF-441A-ADC8-8DFE9251FB5E}"/>
              </a:ext>
            </a:extLst>
          </p:cNvPr>
          <p:cNvSpPr/>
          <p:nvPr/>
        </p:nvSpPr>
        <p:spPr>
          <a:xfrm>
            <a:off x="5535418" y="4380727"/>
            <a:ext cx="1252383" cy="119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922F33A-87F1-417C-AB6D-5981300C2FB0}"/>
              </a:ext>
            </a:extLst>
          </p:cNvPr>
          <p:cNvSpPr/>
          <p:nvPr/>
        </p:nvSpPr>
        <p:spPr>
          <a:xfrm>
            <a:off x="8002224" y="4292359"/>
            <a:ext cx="2528778" cy="1033394"/>
          </a:xfrm>
          <a:prstGeom prst="cube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232">
                <a:solidFill>
                  <a:schemeClr val="tx1">
                    <a:lumMod val="50000"/>
                    <a:lumOff val="50000"/>
                  </a:schemeClr>
                </a:solidFill>
              </a:rPr>
              <a:t>Increment of Working Outcomes</a:t>
            </a:r>
          </a:p>
          <a:p>
            <a:pPr algn="ctr"/>
            <a:r>
              <a:rPr lang="en-IE" sz="1232">
                <a:solidFill>
                  <a:schemeClr val="tx1">
                    <a:lumMod val="50000"/>
                    <a:lumOff val="50000"/>
                  </a:schemeClr>
                </a:solidFill>
              </a:rPr>
              <a:t>Team/Product/Solution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DFB0F1-4283-484D-99E4-407B537A4435}"/>
              </a:ext>
            </a:extLst>
          </p:cNvPr>
          <p:cNvGrpSpPr/>
          <p:nvPr/>
        </p:nvGrpSpPr>
        <p:grpSpPr>
          <a:xfrm>
            <a:off x="2674876" y="3053084"/>
            <a:ext cx="956755" cy="1109308"/>
            <a:chOff x="4556997" y="4301989"/>
            <a:chExt cx="914400" cy="1188720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51C545B6-D41E-4081-805F-E1ED240260C6}"/>
                </a:ext>
              </a:extLst>
            </p:cNvPr>
            <p:cNvGrpSpPr/>
            <p:nvPr/>
          </p:nvGrpSpPr>
          <p:grpSpPr>
            <a:xfrm>
              <a:off x="4590205" y="4321726"/>
              <a:ext cx="842422" cy="1051362"/>
              <a:chOff x="4061202" y="2055420"/>
              <a:chExt cx="741723" cy="1051362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BD2A33B3-E6CE-4036-8405-19DA6531A01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221527">
                <a:off x="4312105" y="2055420"/>
                <a:ext cx="466601" cy="544667"/>
                <a:chOff x="2324784" y="2078409"/>
                <a:chExt cx="784280" cy="915498"/>
              </a:xfrm>
            </p:grpSpPr>
            <p:sp>
              <p:nvSpPr>
                <p:cNvPr id="141" name="Feature 1/3">
                  <a:extLst>
                    <a:ext uri="{FF2B5EF4-FFF2-40B4-BE49-F238E27FC236}">
                      <a16:creationId xmlns:a16="http://schemas.microsoft.com/office/drawing/2014/main" id="{B97021B7-E8E7-4156-8199-BDB0594B7B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24784" y="2078409"/>
                  <a:ext cx="784280" cy="789760"/>
                </a:xfrm>
                <a:prstGeom prst="ellipse">
                  <a:avLst/>
                </a:prstGeom>
                <a:solidFill>
                  <a:srgbClr val="00A2C4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18678">
                    <a:defRPr/>
                  </a:pPr>
                  <a:endParaRPr lang="en-GB" sz="279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0AADC9E6-849F-49B0-8C23-A0DE6891B8A2}"/>
                    </a:ext>
                  </a:extLst>
                </p:cNvPr>
                <p:cNvSpPr txBox="1"/>
                <p:nvPr/>
              </p:nvSpPr>
              <p:spPr>
                <a:xfrm>
                  <a:off x="2365705" y="2176114"/>
                  <a:ext cx="696024" cy="8177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prstTxWarp prst="textArchUp">
                    <a:avLst/>
                  </a:prstTxWarp>
                  <a:spAutoFit/>
                </a:bodyPr>
                <a:lstStyle/>
                <a:p>
                  <a:pPr algn="ctr" defTabSz="318678">
                    <a:defRPr/>
                  </a:pPr>
                  <a:r>
                    <a:rPr lang="en-US" sz="600" b="1" kern="0">
                      <a:solidFill>
                        <a:srgbClr val="FFFFFF"/>
                      </a:solidFill>
                      <a:latin typeface="Verdana"/>
                    </a:rPr>
                    <a:t>Program  Epic</a:t>
                  </a:r>
                </a:p>
              </p:txBody>
            </p:sp>
          </p:grpSp>
          <p:grpSp>
            <p:nvGrpSpPr>
              <p:cNvPr id="132" name="PROGRAM BACKLOG FUNNEL OBJECTS">
                <a:extLst>
                  <a:ext uri="{FF2B5EF4-FFF2-40B4-BE49-F238E27FC236}">
                    <a16:creationId xmlns:a16="http://schemas.microsoft.com/office/drawing/2014/main" id="{F87116F6-DB42-4A26-BA2D-2DF339DA637D}"/>
                  </a:ext>
                </a:extLst>
              </p:cNvPr>
              <p:cNvGrpSpPr/>
              <p:nvPr/>
            </p:nvGrpSpPr>
            <p:grpSpPr>
              <a:xfrm>
                <a:off x="4061202" y="2150097"/>
                <a:ext cx="741723" cy="956685"/>
                <a:chOff x="2581974" y="1997549"/>
                <a:chExt cx="1160555" cy="1614640"/>
              </a:xfrm>
            </p:grpSpPr>
            <p:sp>
              <p:nvSpPr>
                <p:cNvPr id="133" name="Circle 4/4">
                  <a:extLst>
                    <a:ext uri="{FF2B5EF4-FFF2-40B4-BE49-F238E27FC236}">
                      <a16:creationId xmlns:a16="http://schemas.microsoft.com/office/drawing/2014/main" id="{74A3E2AA-DD67-492C-837C-74B2CFADDFD2}"/>
                    </a:ext>
                  </a:extLst>
                </p:cNvPr>
                <p:cNvSpPr/>
                <p:nvPr/>
              </p:nvSpPr>
              <p:spPr>
                <a:xfrm>
                  <a:off x="3125467" y="3468189"/>
                  <a:ext cx="144000" cy="144000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endParaRPr lang="en-GB" sz="775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  <p:sp>
              <p:nvSpPr>
                <p:cNvPr id="134" name="Circle 3/4">
                  <a:extLst>
                    <a:ext uri="{FF2B5EF4-FFF2-40B4-BE49-F238E27FC236}">
                      <a16:creationId xmlns:a16="http://schemas.microsoft.com/office/drawing/2014/main" id="{EEC0801D-0612-43DA-85CF-899E9E534759}"/>
                    </a:ext>
                  </a:extLst>
                </p:cNvPr>
                <p:cNvSpPr/>
                <p:nvPr/>
              </p:nvSpPr>
              <p:spPr>
                <a:xfrm>
                  <a:off x="3070608" y="3332764"/>
                  <a:ext cx="144000" cy="144000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endParaRPr lang="en-GB" sz="775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  <p:sp>
              <p:nvSpPr>
                <p:cNvPr id="135" name="Circle 2/4">
                  <a:extLst>
                    <a:ext uri="{FF2B5EF4-FFF2-40B4-BE49-F238E27FC236}">
                      <a16:creationId xmlns:a16="http://schemas.microsoft.com/office/drawing/2014/main" id="{46740B50-9042-4284-B83B-ECC99C71FDD2}"/>
                    </a:ext>
                  </a:extLst>
                </p:cNvPr>
                <p:cNvSpPr/>
                <p:nvPr/>
              </p:nvSpPr>
              <p:spPr>
                <a:xfrm>
                  <a:off x="3059334" y="3045207"/>
                  <a:ext cx="144000" cy="144000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endParaRPr lang="en-GB" sz="775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  <p:sp>
              <p:nvSpPr>
                <p:cNvPr id="136" name="Circle 1/4">
                  <a:extLst>
                    <a:ext uri="{FF2B5EF4-FFF2-40B4-BE49-F238E27FC236}">
                      <a16:creationId xmlns:a16="http://schemas.microsoft.com/office/drawing/2014/main" id="{01571D9B-972D-4A9C-B19A-3ECFD4D23122}"/>
                    </a:ext>
                  </a:extLst>
                </p:cNvPr>
                <p:cNvSpPr/>
                <p:nvPr/>
              </p:nvSpPr>
              <p:spPr>
                <a:xfrm>
                  <a:off x="3175429" y="2798946"/>
                  <a:ext cx="180000" cy="180000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endParaRPr lang="en-GB" sz="775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  <p:sp>
              <p:nvSpPr>
                <p:cNvPr id="137" name="Feature 3/3">
                  <a:extLst>
                    <a:ext uri="{FF2B5EF4-FFF2-40B4-BE49-F238E27FC236}">
                      <a16:creationId xmlns:a16="http://schemas.microsoft.com/office/drawing/2014/main" id="{5F4B99E3-46C7-460A-9287-BD67CCD44311}"/>
                    </a:ext>
                  </a:extLst>
                </p:cNvPr>
                <p:cNvSpPr/>
                <p:nvPr/>
              </p:nvSpPr>
              <p:spPr>
                <a:xfrm>
                  <a:off x="3247023" y="2285975"/>
                  <a:ext cx="360000" cy="360000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r>
                    <a:rPr lang="en-GB" sz="362" kern="0">
                      <a:solidFill>
                        <a:srgbClr val="FFFFFF"/>
                      </a:solidFill>
                      <a:latin typeface="Verdana"/>
                    </a:rPr>
                    <a:t>Feature</a:t>
                  </a:r>
                </a:p>
              </p:txBody>
            </p:sp>
            <p:sp>
              <p:nvSpPr>
                <p:cNvPr id="138" name="Feature 2/3">
                  <a:extLst>
                    <a:ext uri="{FF2B5EF4-FFF2-40B4-BE49-F238E27FC236}">
                      <a16:creationId xmlns:a16="http://schemas.microsoft.com/office/drawing/2014/main" id="{053AEE5A-8535-48A7-A490-4C04F99FFE81}"/>
                    </a:ext>
                  </a:extLst>
                </p:cNvPr>
                <p:cNvSpPr/>
                <p:nvPr/>
              </p:nvSpPr>
              <p:spPr>
                <a:xfrm>
                  <a:off x="2649139" y="2095253"/>
                  <a:ext cx="481579" cy="826876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r>
                    <a:rPr lang="en-GB" sz="770" kern="0">
                      <a:solidFill>
                        <a:srgbClr val="FFFFFF"/>
                      </a:solidFill>
                      <a:latin typeface="Verdana"/>
                    </a:rPr>
                    <a:t>Feature</a:t>
                  </a:r>
                </a:p>
                <a:p>
                  <a:pPr algn="ctr" defTabSz="379163">
                    <a:defRPr/>
                  </a:pPr>
                  <a:endParaRPr lang="en-GB" sz="770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  <p:sp>
              <p:nvSpPr>
                <p:cNvPr id="139" name="Feature 1/3">
                  <a:extLst>
                    <a:ext uri="{FF2B5EF4-FFF2-40B4-BE49-F238E27FC236}">
                      <a16:creationId xmlns:a16="http://schemas.microsoft.com/office/drawing/2014/main" id="{E59DE334-2973-44AC-847B-D03F9AA9BAF4}"/>
                    </a:ext>
                  </a:extLst>
                </p:cNvPr>
                <p:cNvSpPr/>
                <p:nvPr/>
              </p:nvSpPr>
              <p:spPr>
                <a:xfrm>
                  <a:off x="2995297" y="1997549"/>
                  <a:ext cx="360000" cy="360000"/>
                </a:xfrm>
                <a:prstGeom prst="ellipse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379163">
                    <a:defRPr/>
                  </a:pPr>
                  <a:r>
                    <a:rPr lang="en-GB" sz="362" kern="0">
                      <a:solidFill>
                        <a:srgbClr val="FFFFFF"/>
                      </a:solidFill>
                      <a:latin typeface="Verdana"/>
                    </a:rPr>
                    <a:t>Feature</a:t>
                  </a:r>
                </a:p>
              </p:txBody>
            </p:sp>
            <p:sp>
              <p:nvSpPr>
                <p:cNvPr id="140" name="Program Backlog Funnel">
                  <a:extLst>
                    <a:ext uri="{FF2B5EF4-FFF2-40B4-BE49-F238E27FC236}">
                      <a16:creationId xmlns:a16="http://schemas.microsoft.com/office/drawing/2014/main" id="{2F734142-FA55-4C67-9042-6C9F778E9C33}"/>
                    </a:ext>
                  </a:extLst>
                </p:cNvPr>
                <p:cNvSpPr/>
                <p:nvPr/>
              </p:nvSpPr>
              <p:spPr>
                <a:xfrm>
                  <a:off x="2581974" y="2522129"/>
                  <a:ext cx="1160555" cy="855589"/>
                </a:xfrm>
                <a:custGeom>
                  <a:avLst/>
                  <a:gdLst>
                    <a:gd name="connsiteX0" fmla="*/ 577362 w 1764197"/>
                    <a:gd name="connsiteY0" fmla="*/ 1035115 h 1440160"/>
                    <a:gd name="connsiteX1" fmla="*/ 1186834 w 1764197"/>
                    <a:gd name="connsiteY1" fmla="*/ 1035115 h 1440160"/>
                    <a:gd name="connsiteX2" fmla="*/ 1110698 w 1764197"/>
                    <a:gd name="connsiteY2" fmla="*/ 1440160 h 1440160"/>
                    <a:gd name="connsiteX3" fmla="*/ 882098 w 1764197"/>
                    <a:gd name="connsiteY3" fmla="*/ 1440160 h 1440160"/>
                    <a:gd name="connsiteX4" fmla="*/ 653498 w 1764197"/>
                    <a:gd name="connsiteY4" fmla="*/ 1440160 h 1440160"/>
                    <a:gd name="connsiteX5" fmla="*/ 432346 w 1764197"/>
                    <a:gd name="connsiteY5" fmla="*/ 742583 h 1440160"/>
                    <a:gd name="connsiteX6" fmla="*/ 1331853 w 1764197"/>
                    <a:gd name="connsiteY6" fmla="*/ 742583 h 1440160"/>
                    <a:gd name="connsiteX7" fmla="*/ 1204773 w 1764197"/>
                    <a:gd name="connsiteY7" fmla="*/ 939686 h 1440160"/>
                    <a:gd name="connsiteX8" fmla="*/ 1200371 w 1764197"/>
                    <a:gd name="connsiteY8" fmla="*/ 963107 h 1440160"/>
                    <a:gd name="connsiteX9" fmla="*/ 563828 w 1764197"/>
                    <a:gd name="connsiteY9" fmla="*/ 963107 h 1440160"/>
                    <a:gd name="connsiteX10" fmla="*/ 559425 w 1764197"/>
                    <a:gd name="connsiteY10" fmla="*/ 939686 h 1440160"/>
                    <a:gd name="connsiteX11" fmla="*/ 243739 w 1764197"/>
                    <a:gd name="connsiteY11" fmla="*/ 450050 h 1440160"/>
                    <a:gd name="connsiteX12" fmla="*/ 1520460 w 1764197"/>
                    <a:gd name="connsiteY12" fmla="*/ 450050 h 1440160"/>
                    <a:gd name="connsiteX13" fmla="*/ 1378279 w 1764197"/>
                    <a:gd name="connsiteY13" fmla="*/ 670575 h 1440160"/>
                    <a:gd name="connsiteX14" fmla="*/ 385919 w 1764197"/>
                    <a:gd name="connsiteY14" fmla="*/ 670575 h 1440160"/>
                    <a:gd name="connsiteX15" fmla="*/ 90010 w 1764197"/>
                    <a:gd name="connsiteY15" fmla="*/ 0 h 1440160"/>
                    <a:gd name="connsiteX16" fmla="*/ 1674187 w 1764197"/>
                    <a:gd name="connsiteY16" fmla="*/ 0 h 1440160"/>
                    <a:gd name="connsiteX17" fmla="*/ 1757124 w 1764197"/>
                    <a:gd name="connsiteY17" fmla="*/ 54974 h 1440160"/>
                    <a:gd name="connsiteX18" fmla="*/ 1760563 w 1764197"/>
                    <a:gd name="connsiteY18" fmla="*/ 72008 h 1440160"/>
                    <a:gd name="connsiteX19" fmla="*/ 1764196 w 1764197"/>
                    <a:gd name="connsiteY19" fmla="*/ 72008 h 1440160"/>
                    <a:gd name="connsiteX20" fmla="*/ 1761429 w 1764197"/>
                    <a:gd name="connsiteY20" fmla="*/ 76300 h 1440160"/>
                    <a:gd name="connsiteX21" fmla="*/ 1764197 w 1764197"/>
                    <a:gd name="connsiteY21" fmla="*/ 90010 h 1440160"/>
                    <a:gd name="connsiteX22" fmla="*/ 1709223 w 1764197"/>
                    <a:gd name="connsiteY22" fmla="*/ 172947 h 1440160"/>
                    <a:gd name="connsiteX23" fmla="*/ 1697605 w 1764197"/>
                    <a:gd name="connsiteY23" fmla="*/ 175292 h 1440160"/>
                    <a:gd name="connsiteX24" fmla="*/ 1566885 w 1764197"/>
                    <a:gd name="connsiteY24" fmla="*/ 378042 h 1440160"/>
                    <a:gd name="connsiteX25" fmla="*/ 197312 w 1764197"/>
                    <a:gd name="connsiteY25" fmla="*/ 378042 h 1440160"/>
                    <a:gd name="connsiteX26" fmla="*/ 66591 w 1764197"/>
                    <a:gd name="connsiteY26" fmla="*/ 175292 h 1440160"/>
                    <a:gd name="connsiteX27" fmla="*/ 54974 w 1764197"/>
                    <a:gd name="connsiteY27" fmla="*/ 172947 h 1440160"/>
                    <a:gd name="connsiteX28" fmla="*/ 0 w 1764197"/>
                    <a:gd name="connsiteY28" fmla="*/ 90010 h 1440160"/>
                    <a:gd name="connsiteX29" fmla="*/ 2768 w 1764197"/>
                    <a:gd name="connsiteY29" fmla="*/ 76301 h 1440160"/>
                    <a:gd name="connsiteX30" fmla="*/ 0 w 1764197"/>
                    <a:gd name="connsiteY30" fmla="*/ 72008 h 1440160"/>
                    <a:gd name="connsiteX31" fmla="*/ 3635 w 1764197"/>
                    <a:gd name="connsiteY31" fmla="*/ 72008 h 1440160"/>
                    <a:gd name="connsiteX32" fmla="*/ 7074 w 1764197"/>
                    <a:gd name="connsiteY32" fmla="*/ 54974 h 1440160"/>
                    <a:gd name="connsiteX33" fmla="*/ 90010 w 1764197"/>
                    <a:gd name="connsiteY33" fmla="*/ 0 h 1440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764197" h="1440160">
                      <a:moveTo>
                        <a:pt x="577362" y="1035115"/>
                      </a:moveTo>
                      <a:lnTo>
                        <a:pt x="1186834" y="1035115"/>
                      </a:lnTo>
                      <a:lnTo>
                        <a:pt x="1110698" y="1440160"/>
                      </a:lnTo>
                      <a:lnTo>
                        <a:pt x="882098" y="1440160"/>
                      </a:lnTo>
                      <a:lnTo>
                        <a:pt x="653498" y="1440160"/>
                      </a:lnTo>
                      <a:close/>
                      <a:moveTo>
                        <a:pt x="432346" y="742583"/>
                      </a:moveTo>
                      <a:lnTo>
                        <a:pt x="1331853" y="742583"/>
                      </a:lnTo>
                      <a:lnTo>
                        <a:pt x="1204773" y="939686"/>
                      </a:lnTo>
                      <a:lnTo>
                        <a:pt x="1200371" y="963107"/>
                      </a:lnTo>
                      <a:lnTo>
                        <a:pt x="563828" y="963107"/>
                      </a:lnTo>
                      <a:lnTo>
                        <a:pt x="559425" y="939686"/>
                      </a:lnTo>
                      <a:close/>
                      <a:moveTo>
                        <a:pt x="243739" y="450050"/>
                      </a:moveTo>
                      <a:lnTo>
                        <a:pt x="1520460" y="450050"/>
                      </a:lnTo>
                      <a:lnTo>
                        <a:pt x="1378279" y="670575"/>
                      </a:lnTo>
                      <a:lnTo>
                        <a:pt x="385919" y="670575"/>
                      </a:lnTo>
                      <a:close/>
                      <a:moveTo>
                        <a:pt x="90010" y="0"/>
                      </a:moveTo>
                      <a:lnTo>
                        <a:pt x="1674187" y="0"/>
                      </a:lnTo>
                      <a:cubicBezTo>
                        <a:pt x="1711470" y="0"/>
                        <a:pt x="1743459" y="22668"/>
                        <a:pt x="1757124" y="54974"/>
                      </a:cubicBezTo>
                      <a:lnTo>
                        <a:pt x="1760563" y="72008"/>
                      </a:lnTo>
                      <a:lnTo>
                        <a:pt x="1764196" y="72008"/>
                      </a:lnTo>
                      <a:lnTo>
                        <a:pt x="1761429" y="76300"/>
                      </a:lnTo>
                      <a:lnTo>
                        <a:pt x="1764197" y="90010"/>
                      </a:lnTo>
                      <a:cubicBezTo>
                        <a:pt x="1764197" y="127293"/>
                        <a:pt x="1741529" y="159282"/>
                        <a:pt x="1709223" y="172947"/>
                      </a:cubicBezTo>
                      <a:lnTo>
                        <a:pt x="1697605" y="175292"/>
                      </a:lnTo>
                      <a:lnTo>
                        <a:pt x="1566885" y="378042"/>
                      </a:lnTo>
                      <a:lnTo>
                        <a:pt x="197312" y="378042"/>
                      </a:lnTo>
                      <a:lnTo>
                        <a:pt x="66591" y="175292"/>
                      </a:lnTo>
                      <a:lnTo>
                        <a:pt x="54974" y="172947"/>
                      </a:lnTo>
                      <a:cubicBezTo>
                        <a:pt x="22668" y="159282"/>
                        <a:pt x="0" y="127293"/>
                        <a:pt x="0" y="90010"/>
                      </a:cubicBezTo>
                      <a:lnTo>
                        <a:pt x="2768" y="76301"/>
                      </a:lnTo>
                      <a:lnTo>
                        <a:pt x="0" y="72008"/>
                      </a:lnTo>
                      <a:lnTo>
                        <a:pt x="3635" y="72008"/>
                      </a:lnTo>
                      <a:lnTo>
                        <a:pt x="7074" y="54974"/>
                      </a:lnTo>
                      <a:cubicBezTo>
                        <a:pt x="20738" y="22668"/>
                        <a:pt x="52727" y="0"/>
                        <a:pt x="90010" y="0"/>
                      </a:cubicBezTo>
                      <a:close/>
                    </a:path>
                  </a:pathLst>
                </a:custGeom>
                <a:solidFill>
                  <a:srgbClr val="FFFFFF">
                    <a:lumMod val="50000"/>
                    <a:alpha val="80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tIns="0" bIns="257809" rtlCol="0" anchor="ctr"/>
                <a:lstStyle/>
                <a:p>
                  <a:pPr algn="ctr" defTabSz="379163">
                    <a:defRPr/>
                  </a:pPr>
                  <a:endParaRPr lang="en-GB" sz="765" b="1" kern="0">
                    <a:solidFill>
                      <a:srgbClr val="FFFFFF"/>
                    </a:solidFill>
                    <a:latin typeface="Verdana"/>
                  </a:endParaRPr>
                </a:p>
                <a:p>
                  <a:pPr algn="ctr" defTabSz="379163">
                    <a:defRPr/>
                  </a:pPr>
                  <a:r>
                    <a:rPr lang="en-GB" sz="765" b="1" kern="0">
                      <a:solidFill>
                        <a:srgbClr val="FFFFFF"/>
                      </a:solidFill>
                      <a:latin typeface="Verdana"/>
                    </a:rPr>
                    <a:t>Program Backlog</a:t>
                  </a:r>
                </a:p>
                <a:p>
                  <a:pPr algn="ctr" defTabSz="379163">
                    <a:defRPr/>
                  </a:pPr>
                  <a:endParaRPr lang="en-GB" sz="765" b="1" kern="0">
                    <a:solidFill>
                      <a:srgbClr val="FFFFFF"/>
                    </a:solidFill>
                    <a:latin typeface="Verdana"/>
                  </a:endParaRPr>
                </a:p>
              </p:txBody>
            </p:sp>
          </p:grpSp>
        </p:grpSp>
        <p:sp>
          <p:nvSpPr>
            <p:cNvPr id="177" name="Release Package">
              <a:extLst>
                <a:ext uri="{FF2B5EF4-FFF2-40B4-BE49-F238E27FC236}">
                  <a16:creationId xmlns:a16="http://schemas.microsoft.com/office/drawing/2014/main" id="{AF49D11F-34C5-4C94-BA9F-8D87DB591712}"/>
                </a:ext>
              </a:extLst>
            </p:cNvPr>
            <p:cNvSpPr/>
            <p:nvPr/>
          </p:nvSpPr>
          <p:spPr>
            <a:xfrm>
              <a:off x="4556997" y="4301989"/>
              <a:ext cx="914400" cy="1188720"/>
            </a:xfrm>
            <a:prstGeom prst="rect">
              <a:avLst/>
            </a:prstGeom>
            <a:noFill/>
            <a:ln w="12700" cap="rnd" cmpd="sng" algn="ctr">
              <a:noFill/>
              <a:prstDash val="sysDash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endPara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  <a:p>
              <a:pPr algn="ctr" defTabSz="379163">
                <a:defRPr/>
              </a:pPr>
              <a:r>
                <a:rPr lang="en-IE" sz="483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/>
                </a:rPr>
                <a:t>Plan</a:t>
              </a:r>
              <a:endParaRPr lang="en-GB" sz="322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F656D9A-8685-43E4-9056-7D9B6F34CDE4}"/>
              </a:ext>
            </a:extLst>
          </p:cNvPr>
          <p:cNvGrpSpPr/>
          <p:nvPr/>
        </p:nvGrpSpPr>
        <p:grpSpPr>
          <a:xfrm>
            <a:off x="3406396" y="4055305"/>
            <a:ext cx="670746" cy="759205"/>
            <a:chOff x="5491129" y="2460348"/>
            <a:chExt cx="1259356" cy="1541866"/>
          </a:xfrm>
        </p:grpSpPr>
        <p:sp>
          <p:nvSpPr>
            <p:cNvPr id="146" name="SPIKE">
              <a:extLst>
                <a:ext uri="{FF2B5EF4-FFF2-40B4-BE49-F238E27FC236}">
                  <a16:creationId xmlns:a16="http://schemas.microsoft.com/office/drawing/2014/main" id="{A0C14437-A773-474C-8651-E953EBCAD302}"/>
                </a:ext>
              </a:extLst>
            </p:cNvPr>
            <p:cNvSpPr/>
            <p:nvPr/>
          </p:nvSpPr>
          <p:spPr>
            <a:xfrm>
              <a:off x="6084210" y="3091118"/>
              <a:ext cx="174830" cy="174830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50" name="Defect 2">
              <a:extLst>
                <a:ext uri="{FF2B5EF4-FFF2-40B4-BE49-F238E27FC236}">
                  <a16:creationId xmlns:a16="http://schemas.microsoft.com/office/drawing/2014/main" id="{49E5D32B-0D62-4167-A52E-4025790FDD64}"/>
                </a:ext>
              </a:extLst>
            </p:cNvPr>
            <p:cNvSpPr/>
            <p:nvPr/>
          </p:nvSpPr>
          <p:spPr>
            <a:xfrm>
              <a:off x="6119812" y="3463373"/>
              <a:ext cx="139864" cy="139864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51" name="Defect">
              <a:extLst>
                <a:ext uri="{FF2B5EF4-FFF2-40B4-BE49-F238E27FC236}">
                  <a16:creationId xmlns:a16="http://schemas.microsoft.com/office/drawing/2014/main" id="{135A5BB6-08E3-4DD7-8BA5-703FB450F478}"/>
                </a:ext>
              </a:extLst>
            </p:cNvPr>
            <p:cNvSpPr/>
            <p:nvPr/>
          </p:nvSpPr>
          <p:spPr>
            <a:xfrm>
              <a:off x="6332716" y="2645062"/>
              <a:ext cx="417769" cy="439894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solidFill>
                    <a:srgbClr val="FFFFFF"/>
                  </a:solidFill>
                  <a:latin typeface="Verdana"/>
                </a:rPr>
                <a:t>Defect</a:t>
              </a:r>
            </a:p>
          </p:txBody>
        </p:sp>
        <p:sp>
          <p:nvSpPr>
            <p:cNvPr id="152" name="SPIKE 2">
              <a:extLst>
                <a:ext uri="{FF2B5EF4-FFF2-40B4-BE49-F238E27FC236}">
                  <a16:creationId xmlns:a16="http://schemas.microsoft.com/office/drawing/2014/main" id="{8A5F368B-1534-4519-A45D-0872AEB5327E}"/>
                </a:ext>
              </a:extLst>
            </p:cNvPr>
            <p:cNvSpPr/>
            <p:nvPr/>
          </p:nvSpPr>
          <p:spPr>
            <a:xfrm>
              <a:off x="5986731" y="2460348"/>
              <a:ext cx="417769" cy="439896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solidFill>
                    <a:srgbClr val="FFFFFF"/>
                  </a:solidFill>
                  <a:latin typeface="Verdana"/>
                </a:rPr>
                <a:t>SPIKE</a:t>
              </a:r>
            </a:p>
          </p:txBody>
        </p:sp>
        <p:sp>
          <p:nvSpPr>
            <p:cNvPr id="153" name="Story 6/3">
              <a:extLst>
                <a:ext uri="{FF2B5EF4-FFF2-40B4-BE49-F238E27FC236}">
                  <a16:creationId xmlns:a16="http://schemas.microsoft.com/office/drawing/2014/main" id="{AD97603A-B8DA-4039-ADB2-3FCBB9C8B28C}"/>
                </a:ext>
              </a:extLst>
            </p:cNvPr>
            <p:cNvSpPr/>
            <p:nvPr/>
          </p:nvSpPr>
          <p:spPr>
            <a:xfrm>
              <a:off x="6076365" y="3862350"/>
              <a:ext cx="139864" cy="13986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55" name="Story 5/3">
              <a:extLst>
                <a:ext uri="{FF2B5EF4-FFF2-40B4-BE49-F238E27FC236}">
                  <a16:creationId xmlns:a16="http://schemas.microsoft.com/office/drawing/2014/main" id="{6812D377-EBF6-464E-BB5C-EA70241C382F}"/>
                </a:ext>
              </a:extLst>
            </p:cNvPr>
            <p:cNvSpPr/>
            <p:nvPr/>
          </p:nvSpPr>
          <p:spPr>
            <a:xfrm>
              <a:off x="5937816" y="3821075"/>
              <a:ext cx="139864" cy="13986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56" name="Story 4/3">
              <a:extLst>
                <a:ext uri="{FF2B5EF4-FFF2-40B4-BE49-F238E27FC236}">
                  <a16:creationId xmlns:a16="http://schemas.microsoft.com/office/drawing/2014/main" id="{31A37F4C-5703-4D63-AAF8-E6BAB5084DED}"/>
                </a:ext>
              </a:extLst>
            </p:cNvPr>
            <p:cNvSpPr/>
            <p:nvPr/>
          </p:nvSpPr>
          <p:spPr>
            <a:xfrm>
              <a:off x="5914018" y="3323478"/>
              <a:ext cx="139864" cy="13986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57" name="Story 3/3">
              <a:extLst>
                <a:ext uri="{FF2B5EF4-FFF2-40B4-BE49-F238E27FC236}">
                  <a16:creationId xmlns:a16="http://schemas.microsoft.com/office/drawing/2014/main" id="{06F098FF-207D-4733-B86E-6F33DA4D0911}"/>
                </a:ext>
              </a:extLst>
            </p:cNvPr>
            <p:cNvSpPr/>
            <p:nvPr/>
          </p:nvSpPr>
          <p:spPr>
            <a:xfrm>
              <a:off x="5765995" y="3148649"/>
              <a:ext cx="174830" cy="174830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58" name="Story 2/3">
              <a:extLst>
                <a:ext uri="{FF2B5EF4-FFF2-40B4-BE49-F238E27FC236}">
                  <a16:creationId xmlns:a16="http://schemas.microsoft.com/office/drawing/2014/main" id="{2A309E8E-8191-43E8-80EE-D85678AC2537}"/>
                </a:ext>
              </a:extLst>
            </p:cNvPr>
            <p:cNvSpPr/>
            <p:nvPr/>
          </p:nvSpPr>
          <p:spPr>
            <a:xfrm>
              <a:off x="5595263" y="2585509"/>
              <a:ext cx="417769" cy="43989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700" kern="0">
                  <a:solidFill>
                    <a:srgbClr val="FFFFFF"/>
                  </a:solidFill>
                  <a:latin typeface="Verdana"/>
                </a:rPr>
                <a:t>Story</a:t>
              </a:r>
            </a:p>
          </p:txBody>
        </p:sp>
        <p:sp>
          <p:nvSpPr>
            <p:cNvPr id="174" name="Team Backlog Funnel">
              <a:extLst>
                <a:ext uri="{FF2B5EF4-FFF2-40B4-BE49-F238E27FC236}">
                  <a16:creationId xmlns:a16="http://schemas.microsoft.com/office/drawing/2014/main" id="{11C472EF-4AD8-4E02-8660-2DF10C808CAB}"/>
                </a:ext>
              </a:extLst>
            </p:cNvPr>
            <p:cNvSpPr/>
            <p:nvPr/>
          </p:nvSpPr>
          <p:spPr>
            <a:xfrm>
              <a:off x="5491129" y="2938810"/>
              <a:ext cx="1166941" cy="909116"/>
            </a:xfrm>
            <a:custGeom>
              <a:avLst/>
              <a:gdLst>
                <a:gd name="connsiteX0" fmla="*/ 577362 w 1764197"/>
                <a:gd name="connsiteY0" fmla="*/ 1035115 h 1440160"/>
                <a:gd name="connsiteX1" fmla="*/ 1186834 w 1764197"/>
                <a:gd name="connsiteY1" fmla="*/ 1035115 h 1440160"/>
                <a:gd name="connsiteX2" fmla="*/ 1110698 w 1764197"/>
                <a:gd name="connsiteY2" fmla="*/ 1440160 h 1440160"/>
                <a:gd name="connsiteX3" fmla="*/ 882098 w 1764197"/>
                <a:gd name="connsiteY3" fmla="*/ 1440160 h 1440160"/>
                <a:gd name="connsiteX4" fmla="*/ 653498 w 1764197"/>
                <a:gd name="connsiteY4" fmla="*/ 1440160 h 1440160"/>
                <a:gd name="connsiteX5" fmla="*/ 432346 w 1764197"/>
                <a:gd name="connsiteY5" fmla="*/ 742583 h 1440160"/>
                <a:gd name="connsiteX6" fmla="*/ 1331853 w 1764197"/>
                <a:gd name="connsiteY6" fmla="*/ 742583 h 1440160"/>
                <a:gd name="connsiteX7" fmla="*/ 1204773 w 1764197"/>
                <a:gd name="connsiteY7" fmla="*/ 939686 h 1440160"/>
                <a:gd name="connsiteX8" fmla="*/ 1200371 w 1764197"/>
                <a:gd name="connsiteY8" fmla="*/ 963107 h 1440160"/>
                <a:gd name="connsiteX9" fmla="*/ 563828 w 1764197"/>
                <a:gd name="connsiteY9" fmla="*/ 963107 h 1440160"/>
                <a:gd name="connsiteX10" fmla="*/ 559425 w 1764197"/>
                <a:gd name="connsiteY10" fmla="*/ 939686 h 1440160"/>
                <a:gd name="connsiteX11" fmla="*/ 243739 w 1764197"/>
                <a:gd name="connsiteY11" fmla="*/ 450050 h 1440160"/>
                <a:gd name="connsiteX12" fmla="*/ 1520460 w 1764197"/>
                <a:gd name="connsiteY12" fmla="*/ 450050 h 1440160"/>
                <a:gd name="connsiteX13" fmla="*/ 1378279 w 1764197"/>
                <a:gd name="connsiteY13" fmla="*/ 670575 h 1440160"/>
                <a:gd name="connsiteX14" fmla="*/ 385919 w 1764197"/>
                <a:gd name="connsiteY14" fmla="*/ 670575 h 1440160"/>
                <a:gd name="connsiteX15" fmla="*/ 90010 w 1764197"/>
                <a:gd name="connsiteY15" fmla="*/ 0 h 1440160"/>
                <a:gd name="connsiteX16" fmla="*/ 1674187 w 1764197"/>
                <a:gd name="connsiteY16" fmla="*/ 0 h 1440160"/>
                <a:gd name="connsiteX17" fmla="*/ 1757124 w 1764197"/>
                <a:gd name="connsiteY17" fmla="*/ 54974 h 1440160"/>
                <a:gd name="connsiteX18" fmla="*/ 1760563 w 1764197"/>
                <a:gd name="connsiteY18" fmla="*/ 72008 h 1440160"/>
                <a:gd name="connsiteX19" fmla="*/ 1764196 w 1764197"/>
                <a:gd name="connsiteY19" fmla="*/ 72008 h 1440160"/>
                <a:gd name="connsiteX20" fmla="*/ 1761429 w 1764197"/>
                <a:gd name="connsiteY20" fmla="*/ 76300 h 1440160"/>
                <a:gd name="connsiteX21" fmla="*/ 1764197 w 1764197"/>
                <a:gd name="connsiteY21" fmla="*/ 90010 h 1440160"/>
                <a:gd name="connsiteX22" fmla="*/ 1709223 w 1764197"/>
                <a:gd name="connsiteY22" fmla="*/ 172947 h 1440160"/>
                <a:gd name="connsiteX23" fmla="*/ 1697605 w 1764197"/>
                <a:gd name="connsiteY23" fmla="*/ 175292 h 1440160"/>
                <a:gd name="connsiteX24" fmla="*/ 1566885 w 1764197"/>
                <a:gd name="connsiteY24" fmla="*/ 378042 h 1440160"/>
                <a:gd name="connsiteX25" fmla="*/ 197312 w 1764197"/>
                <a:gd name="connsiteY25" fmla="*/ 378042 h 1440160"/>
                <a:gd name="connsiteX26" fmla="*/ 66591 w 1764197"/>
                <a:gd name="connsiteY26" fmla="*/ 175292 h 1440160"/>
                <a:gd name="connsiteX27" fmla="*/ 54974 w 1764197"/>
                <a:gd name="connsiteY27" fmla="*/ 172947 h 1440160"/>
                <a:gd name="connsiteX28" fmla="*/ 0 w 1764197"/>
                <a:gd name="connsiteY28" fmla="*/ 90010 h 1440160"/>
                <a:gd name="connsiteX29" fmla="*/ 2768 w 1764197"/>
                <a:gd name="connsiteY29" fmla="*/ 76301 h 1440160"/>
                <a:gd name="connsiteX30" fmla="*/ 0 w 1764197"/>
                <a:gd name="connsiteY30" fmla="*/ 72008 h 1440160"/>
                <a:gd name="connsiteX31" fmla="*/ 3635 w 1764197"/>
                <a:gd name="connsiteY31" fmla="*/ 72008 h 1440160"/>
                <a:gd name="connsiteX32" fmla="*/ 7074 w 1764197"/>
                <a:gd name="connsiteY32" fmla="*/ 54974 h 1440160"/>
                <a:gd name="connsiteX33" fmla="*/ 90010 w 1764197"/>
                <a:gd name="connsiteY33" fmla="*/ 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4197" h="1440160">
                  <a:moveTo>
                    <a:pt x="577362" y="1035115"/>
                  </a:moveTo>
                  <a:lnTo>
                    <a:pt x="1186834" y="1035115"/>
                  </a:lnTo>
                  <a:lnTo>
                    <a:pt x="1110698" y="1440160"/>
                  </a:lnTo>
                  <a:lnTo>
                    <a:pt x="882098" y="1440160"/>
                  </a:lnTo>
                  <a:lnTo>
                    <a:pt x="653498" y="1440160"/>
                  </a:lnTo>
                  <a:close/>
                  <a:moveTo>
                    <a:pt x="432346" y="742583"/>
                  </a:moveTo>
                  <a:lnTo>
                    <a:pt x="1331853" y="742583"/>
                  </a:lnTo>
                  <a:lnTo>
                    <a:pt x="1204773" y="939686"/>
                  </a:lnTo>
                  <a:lnTo>
                    <a:pt x="1200371" y="963107"/>
                  </a:lnTo>
                  <a:lnTo>
                    <a:pt x="563828" y="963107"/>
                  </a:lnTo>
                  <a:lnTo>
                    <a:pt x="559425" y="939686"/>
                  </a:lnTo>
                  <a:close/>
                  <a:moveTo>
                    <a:pt x="243739" y="450050"/>
                  </a:moveTo>
                  <a:lnTo>
                    <a:pt x="1520460" y="450050"/>
                  </a:lnTo>
                  <a:lnTo>
                    <a:pt x="1378279" y="670575"/>
                  </a:lnTo>
                  <a:lnTo>
                    <a:pt x="385919" y="670575"/>
                  </a:lnTo>
                  <a:close/>
                  <a:moveTo>
                    <a:pt x="90010" y="0"/>
                  </a:moveTo>
                  <a:lnTo>
                    <a:pt x="1674187" y="0"/>
                  </a:lnTo>
                  <a:cubicBezTo>
                    <a:pt x="1711470" y="0"/>
                    <a:pt x="1743459" y="22668"/>
                    <a:pt x="1757124" y="54974"/>
                  </a:cubicBezTo>
                  <a:lnTo>
                    <a:pt x="1760563" y="72008"/>
                  </a:lnTo>
                  <a:lnTo>
                    <a:pt x="1764196" y="72008"/>
                  </a:lnTo>
                  <a:lnTo>
                    <a:pt x="1761429" y="76300"/>
                  </a:lnTo>
                  <a:lnTo>
                    <a:pt x="1764197" y="90010"/>
                  </a:lnTo>
                  <a:cubicBezTo>
                    <a:pt x="1764197" y="127293"/>
                    <a:pt x="1741529" y="159282"/>
                    <a:pt x="1709223" y="172947"/>
                  </a:cubicBezTo>
                  <a:lnTo>
                    <a:pt x="1697605" y="175292"/>
                  </a:lnTo>
                  <a:lnTo>
                    <a:pt x="1566885" y="378042"/>
                  </a:lnTo>
                  <a:lnTo>
                    <a:pt x="197312" y="378042"/>
                  </a:lnTo>
                  <a:lnTo>
                    <a:pt x="66591" y="175292"/>
                  </a:lnTo>
                  <a:lnTo>
                    <a:pt x="54974" y="172947"/>
                  </a:lnTo>
                  <a:cubicBezTo>
                    <a:pt x="22668" y="159282"/>
                    <a:pt x="0" y="127293"/>
                    <a:pt x="0" y="90010"/>
                  </a:cubicBezTo>
                  <a:lnTo>
                    <a:pt x="2768" y="76301"/>
                  </a:lnTo>
                  <a:lnTo>
                    <a:pt x="0" y="72008"/>
                  </a:lnTo>
                  <a:lnTo>
                    <a:pt x="3635" y="72008"/>
                  </a:lnTo>
                  <a:lnTo>
                    <a:pt x="7074" y="54974"/>
                  </a:lnTo>
                  <a:cubicBezTo>
                    <a:pt x="20738" y="22668"/>
                    <a:pt x="52727" y="0"/>
                    <a:pt x="90010" y="0"/>
                  </a:cubicBezTo>
                  <a:close/>
                </a:path>
              </a:pathLst>
            </a:custGeom>
            <a:solidFill>
              <a:srgbClr val="FFFFFF">
                <a:lumMod val="50000"/>
                <a:alpha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831" tIns="18416" rIns="36831" bIns="294640" rtlCol="0" anchor="ctr"/>
            <a:lstStyle/>
            <a:p>
              <a:pPr algn="ctr" defTabSz="379163">
                <a:defRPr/>
              </a:pPr>
              <a:r>
                <a:rPr lang="en-GB" sz="459" kern="0">
                  <a:solidFill>
                    <a:srgbClr val="FFFFFF"/>
                  </a:solidFill>
                  <a:latin typeface="Verdana"/>
                </a:rPr>
                <a:t>Team Backlog</a:t>
              </a:r>
            </a:p>
            <a:p>
              <a:pPr algn="ctr" defTabSz="379163">
                <a:defRPr/>
              </a:pPr>
              <a:endParaRPr lang="en-GB" sz="459" kern="0">
                <a:solidFill>
                  <a:srgbClr val="FFFFFF"/>
                </a:solidFill>
                <a:latin typeface="Verdana"/>
              </a:endParaRPr>
            </a:p>
          </p:txBody>
        </p:sp>
      </p:grpSp>
      <p:sp>
        <p:nvSpPr>
          <p:cNvPr id="176" name="Release Package">
            <a:extLst>
              <a:ext uri="{FF2B5EF4-FFF2-40B4-BE49-F238E27FC236}">
                <a16:creationId xmlns:a16="http://schemas.microsoft.com/office/drawing/2014/main" id="{CA8A7D40-6089-4F1A-AEFD-267B726B5F8D}"/>
              </a:ext>
            </a:extLst>
          </p:cNvPr>
          <p:cNvSpPr/>
          <p:nvPr/>
        </p:nvSpPr>
        <p:spPr>
          <a:xfrm>
            <a:off x="3376677" y="3999274"/>
            <a:ext cx="699247" cy="909021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534F5C4-181D-4207-8511-0EDEF6F05A82}"/>
              </a:ext>
            </a:extLst>
          </p:cNvPr>
          <p:cNvSpPr txBox="1"/>
          <p:nvPr/>
        </p:nvSpPr>
        <p:spPr>
          <a:xfrm>
            <a:off x="4010113" y="4463859"/>
            <a:ext cx="93680" cy="16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62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0556FEB6-426B-4ACD-B58A-785AEEA4A878}"/>
              </a:ext>
            </a:extLst>
          </p:cNvPr>
          <p:cNvGrpSpPr/>
          <p:nvPr/>
        </p:nvGrpSpPr>
        <p:grpSpPr>
          <a:xfrm>
            <a:off x="3509716" y="3473779"/>
            <a:ext cx="143312" cy="482167"/>
            <a:chOff x="2381251" y="1718671"/>
            <a:chExt cx="187408" cy="630526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15B4472-24EA-43BB-ACB3-DC36458F0393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993740D6-CF2C-446E-9EB7-2229D0C94DF6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rgbClr val="00A2C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6B48D804-1BEF-41E3-B34F-AFA5600377CE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rgbClr val="00A2C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6212196-DE53-4E7E-9D15-84B9DDE0B2C7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0CFC358-EEC0-45E5-93EC-422221F5EDB3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B5532FA-6DA0-49BB-BBD3-2F1840F89C12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7D64FB8-40D8-458C-947F-4D805D43F1BE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2C567C6E-A8B7-45D8-AB93-48FF2E0F9A87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8A1E8E14-692C-4379-A651-061B04D7A0B8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7DF86A4-F14A-45FD-863D-E0A225DF0239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CFBE08A6-5C34-474F-871C-6BF71632DFBC}"/>
              </a:ext>
            </a:extLst>
          </p:cNvPr>
          <p:cNvGrpSpPr/>
          <p:nvPr/>
        </p:nvGrpSpPr>
        <p:grpSpPr>
          <a:xfrm>
            <a:off x="4103268" y="4783603"/>
            <a:ext cx="143312" cy="482167"/>
            <a:chOff x="2381251" y="1718671"/>
            <a:chExt cx="187408" cy="630526"/>
          </a:xfrm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1E04EA5-3D23-4B51-9BE7-9EBF114BEDCD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A2D6D3D8-52F1-4E80-9F6E-0C43A526F672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rgbClr val="7030A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F2BC02B4-1B8F-4F89-921B-25F5E7EA1419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EFA4B924-F25A-41A0-9D12-DF20E5DC269A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937341E8-943E-487E-A186-219ACAABAEE9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4328DE68-11E1-4BDC-B846-425BE1780F88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C274EF37-25C4-4AB8-B3A9-350C92177613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9BABCC5F-5F04-474F-A36E-6329CB2D646A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25ED92E1-6D5C-4F86-8175-9636DE9F846D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06E4CE6-2F53-416F-AB93-280BE3B0A4D0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250" name="Rectangle 249">
            <a:extLst>
              <a:ext uri="{FF2B5EF4-FFF2-40B4-BE49-F238E27FC236}">
                <a16:creationId xmlns:a16="http://schemas.microsoft.com/office/drawing/2014/main" id="{9024064F-4415-4B49-ADBD-A86B329B2886}"/>
              </a:ext>
            </a:extLst>
          </p:cNvPr>
          <p:cNvSpPr/>
          <p:nvPr/>
        </p:nvSpPr>
        <p:spPr>
          <a:xfrm rot="1261158">
            <a:off x="4257328" y="4732061"/>
            <a:ext cx="104887" cy="39300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C78682A1-68C4-49A6-98F8-1425103631A8}"/>
              </a:ext>
            </a:extLst>
          </p:cNvPr>
          <p:cNvGrpSpPr/>
          <p:nvPr/>
        </p:nvGrpSpPr>
        <p:grpSpPr>
          <a:xfrm>
            <a:off x="2325716" y="1445789"/>
            <a:ext cx="143312" cy="482167"/>
            <a:chOff x="2381251" y="1718671"/>
            <a:chExt cx="187408" cy="630526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2A89A29F-5C33-4781-A6D2-4E57A71BE5A9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EE50152B-A693-48EC-80F0-863913699849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rgbClr val="7030A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D9D181E9-66B1-4B69-9100-12FEDB866092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B60E8537-FFEF-4690-9F46-64B2E646BB20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D53564B-80AF-4394-BD13-FDD4094C69EB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94BD0ACE-FA6D-4BCB-88ED-B49C6DC519AE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CCFB083-DBB2-4CAD-B9E1-9B844E43FC11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0191B652-9349-48BB-B625-0A0A15AF67AB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683D6A2-5DD8-403C-85A9-9CC284CE168A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7424E735-ECD5-41CE-A2B6-353EA034B165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263" name="Rectangle 262">
            <a:extLst>
              <a:ext uri="{FF2B5EF4-FFF2-40B4-BE49-F238E27FC236}">
                <a16:creationId xmlns:a16="http://schemas.microsoft.com/office/drawing/2014/main" id="{491AC083-684D-4611-B2C7-DF26B3BDCCEF}"/>
              </a:ext>
            </a:extLst>
          </p:cNvPr>
          <p:cNvSpPr/>
          <p:nvPr/>
        </p:nvSpPr>
        <p:spPr>
          <a:xfrm rot="1261158">
            <a:off x="2499940" y="1398001"/>
            <a:ext cx="104887" cy="39300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021DBFA-B4C9-499A-B772-7367F380767E}"/>
              </a:ext>
            </a:extLst>
          </p:cNvPr>
          <p:cNvGrpSpPr/>
          <p:nvPr/>
        </p:nvGrpSpPr>
        <p:grpSpPr>
          <a:xfrm>
            <a:off x="2126542" y="1907655"/>
            <a:ext cx="872652" cy="1097593"/>
            <a:chOff x="2699734" y="1680255"/>
            <a:chExt cx="833054" cy="1090585"/>
          </a:xfrm>
        </p:grpSpPr>
        <p:sp>
          <p:nvSpPr>
            <p:cNvPr id="265" name="Feature 1/3">
              <a:extLst>
                <a:ext uri="{FF2B5EF4-FFF2-40B4-BE49-F238E27FC236}">
                  <a16:creationId xmlns:a16="http://schemas.microsoft.com/office/drawing/2014/main" id="{3537CF0F-FF34-42CC-9D83-871195B962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4067" y="1680255"/>
              <a:ext cx="400511" cy="41687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18678">
                <a:defRPr/>
              </a:pPr>
              <a:r>
                <a:rPr lang="en-GB" sz="688" kern="0">
                  <a:solidFill>
                    <a:schemeClr val="bg2">
                      <a:lumMod val="25000"/>
                    </a:schemeClr>
                  </a:solidFill>
                  <a:latin typeface="Verdana"/>
                </a:rPr>
                <a:t>Program</a:t>
              </a:r>
            </a:p>
            <a:p>
              <a:pPr algn="ctr" defTabSz="318678">
                <a:defRPr/>
              </a:pPr>
              <a:r>
                <a:rPr lang="en-GB" sz="688" kern="0">
                  <a:solidFill>
                    <a:schemeClr val="bg2">
                      <a:lumMod val="25000"/>
                    </a:schemeClr>
                  </a:solidFill>
                  <a:latin typeface="Verdana"/>
                </a:rPr>
                <a:t>Epic</a:t>
              </a:r>
            </a:p>
          </p:txBody>
        </p:sp>
        <p:grpSp>
          <p:nvGrpSpPr>
            <p:cNvPr id="266" name="PROGRAM BACKLOG FUNNEL OBJECTS">
              <a:extLst>
                <a:ext uri="{FF2B5EF4-FFF2-40B4-BE49-F238E27FC236}">
                  <a16:creationId xmlns:a16="http://schemas.microsoft.com/office/drawing/2014/main" id="{1AB9DD91-446B-4730-BC1F-E357B0E9602A}"/>
                </a:ext>
              </a:extLst>
            </p:cNvPr>
            <p:cNvGrpSpPr/>
            <p:nvPr/>
          </p:nvGrpSpPr>
          <p:grpSpPr>
            <a:xfrm>
              <a:off x="2699734" y="1779721"/>
              <a:ext cx="833054" cy="991119"/>
              <a:chOff x="2450437" y="1939434"/>
              <a:chExt cx="1303456" cy="1672755"/>
            </a:xfrm>
          </p:grpSpPr>
          <p:sp>
            <p:nvSpPr>
              <p:cNvPr id="267" name="Circle 4/4">
                <a:extLst>
                  <a:ext uri="{FF2B5EF4-FFF2-40B4-BE49-F238E27FC236}">
                    <a16:creationId xmlns:a16="http://schemas.microsoft.com/office/drawing/2014/main" id="{F012822D-BA88-4079-88B2-7A5C99FD7C01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68" name="Circle 3/4">
                <a:extLst>
                  <a:ext uri="{FF2B5EF4-FFF2-40B4-BE49-F238E27FC236}">
                    <a16:creationId xmlns:a16="http://schemas.microsoft.com/office/drawing/2014/main" id="{B3EAE86F-A226-4858-825B-24AF2DF50352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69" name="Circle 2/4">
                <a:extLst>
                  <a:ext uri="{FF2B5EF4-FFF2-40B4-BE49-F238E27FC236}">
                    <a16:creationId xmlns:a16="http://schemas.microsoft.com/office/drawing/2014/main" id="{E7D1936D-3458-47A6-A1B4-F489030F311B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70" name="Circle 1/4">
                <a:extLst>
                  <a:ext uri="{FF2B5EF4-FFF2-40B4-BE49-F238E27FC236}">
                    <a16:creationId xmlns:a16="http://schemas.microsoft.com/office/drawing/2014/main" id="{6B618087-8342-433F-9BA4-9C5144EF7DFA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71" name="Feature 3/3">
                <a:extLst>
                  <a:ext uri="{FF2B5EF4-FFF2-40B4-BE49-F238E27FC236}">
                    <a16:creationId xmlns:a16="http://schemas.microsoft.com/office/drawing/2014/main" id="{328E1555-CC39-4F94-8A69-7B8989238A56}"/>
                  </a:ext>
                </a:extLst>
              </p:cNvPr>
              <p:cNvSpPr/>
              <p:nvPr/>
            </p:nvSpPr>
            <p:spPr>
              <a:xfrm>
                <a:off x="3247023" y="2285975"/>
                <a:ext cx="360000" cy="360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500" kern="0">
                    <a:solidFill>
                      <a:schemeClr val="bg2">
                        <a:lumMod val="25000"/>
                      </a:schemeClr>
                    </a:solidFill>
                    <a:latin typeface="Verdana"/>
                  </a:rPr>
                  <a:t>Feature</a:t>
                </a:r>
              </a:p>
            </p:txBody>
          </p:sp>
          <p:sp>
            <p:nvSpPr>
              <p:cNvPr id="272" name="Feature 2/3">
                <a:extLst>
                  <a:ext uri="{FF2B5EF4-FFF2-40B4-BE49-F238E27FC236}">
                    <a16:creationId xmlns:a16="http://schemas.microsoft.com/office/drawing/2014/main" id="{66444FC6-B7E2-4503-9954-62B5066A60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3334" y="1939434"/>
                <a:ext cx="731112" cy="82083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765" kern="0">
                    <a:solidFill>
                      <a:schemeClr val="bg2">
                        <a:lumMod val="25000"/>
                      </a:schemeClr>
                    </a:solidFill>
                    <a:latin typeface="Verdana"/>
                  </a:rPr>
                  <a:t>Capability</a:t>
                </a:r>
              </a:p>
            </p:txBody>
          </p:sp>
          <p:sp>
            <p:nvSpPr>
              <p:cNvPr id="273" name="Program Backlog Funnel">
                <a:extLst>
                  <a:ext uri="{FF2B5EF4-FFF2-40B4-BE49-F238E27FC236}">
                    <a16:creationId xmlns:a16="http://schemas.microsoft.com/office/drawing/2014/main" id="{37C635B4-7E43-42BD-BCEC-1AF367C6B1A6}"/>
                  </a:ext>
                </a:extLst>
              </p:cNvPr>
              <p:cNvSpPr/>
              <p:nvPr/>
            </p:nvSpPr>
            <p:spPr>
              <a:xfrm>
                <a:off x="2450437" y="2522129"/>
                <a:ext cx="1303456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  <a:alpha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endParaRPr lang="en-GB" sz="612" b="1" kern="0">
                  <a:solidFill>
                    <a:srgbClr val="FFFFFF"/>
                  </a:solidFill>
                  <a:latin typeface="Verdana"/>
                </a:endParaRPr>
              </a:p>
              <a:p>
                <a:pPr algn="ctr" defTabSz="379163">
                  <a:defRPr/>
                </a:pPr>
                <a:r>
                  <a:rPr lang="en-GB" sz="765" b="1" kern="0">
                    <a:solidFill>
                      <a:schemeClr val="bg1"/>
                    </a:solidFill>
                    <a:latin typeface="Verdana"/>
                  </a:rPr>
                  <a:t>Solution Backlog</a:t>
                </a:r>
              </a:p>
              <a:p>
                <a:pPr algn="ctr" defTabSz="379163">
                  <a:defRPr/>
                </a:pPr>
                <a:endParaRPr lang="en-GB" sz="765" b="1" kern="0">
                  <a:solidFill>
                    <a:srgbClr val="FFFFFF"/>
                  </a:solidFill>
                  <a:latin typeface="Verdana"/>
                </a:endParaRPr>
              </a:p>
            </p:txBody>
          </p: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AE4153D7-A32B-433F-B944-C93136A6D737}"/>
              </a:ext>
            </a:extLst>
          </p:cNvPr>
          <p:cNvGrpSpPr/>
          <p:nvPr/>
        </p:nvGrpSpPr>
        <p:grpSpPr>
          <a:xfrm>
            <a:off x="2993791" y="2598956"/>
            <a:ext cx="143312" cy="482167"/>
            <a:chOff x="2381251" y="1718671"/>
            <a:chExt cx="187408" cy="630526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AD84C5B-70C2-46B6-B751-0C852ECCC9C1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532ED052-0A20-4F71-9224-DEA1293A0AE2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rgbClr val="7030A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D5AC7DC8-2596-4E9C-B362-54DECA038176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CFB4858-8F9B-4459-9513-17B32F7F1A20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46E9BBD9-2495-4069-9518-0C13D9DB9029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D65D0B52-5B4D-4EA9-96F5-922BA38A6075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7CE06CAE-F335-473D-AC7F-5680AF00FD1A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1375C28D-9D75-4DB2-8D15-0838398D5567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A5F8212E-8388-4927-BBB8-1993D11E9D6C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551E4521-38BD-4453-91A9-BF9A65766ADE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286" name="Rectangle 285">
            <a:extLst>
              <a:ext uri="{FF2B5EF4-FFF2-40B4-BE49-F238E27FC236}">
                <a16:creationId xmlns:a16="http://schemas.microsoft.com/office/drawing/2014/main" id="{DB0796F3-824E-406A-BDC3-616BACFE32B5}"/>
              </a:ext>
            </a:extLst>
          </p:cNvPr>
          <p:cNvSpPr/>
          <p:nvPr/>
        </p:nvSpPr>
        <p:spPr>
          <a:xfrm rot="1261158">
            <a:off x="3126970" y="2460254"/>
            <a:ext cx="104887" cy="39300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8A639D7-FA39-408D-BF7F-E6BE13C4D38D}"/>
              </a:ext>
            </a:extLst>
          </p:cNvPr>
          <p:cNvGrpSpPr/>
          <p:nvPr/>
        </p:nvGrpSpPr>
        <p:grpSpPr>
          <a:xfrm>
            <a:off x="1418349" y="890889"/>
            <a:ext cx="848131" cy="937223"/>
            <a:chOff x="2699734" y="1779721"/>
            <a:chExt cx="833054" cy="991118"/>
          </a:xfrm>
        </p:grpSpPr>
        <p:sp>
          <p:nvSpPr>
            <p:cNvPr id="180" name="Feature 1/3">
              <a:extLst>
                <a:ext uri="{FF2B5EF4-FFF2-40B4-BE49-F238E27FC236}">
                  <a16:creationId xmlns:a16="http://schemas.microsoft.com/office/drawing/2014/main" id="{E8C5995E-9C26-4A28-859D-EC4DBF52D7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253" y="1783958"/>
              <a:ext cx="307847" cy="30999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18678">
                <a:defRPr/>
              </a:pPr>
              <a:r>
                <a:rPr lang="en-GB" sz="765" kern="0">
                  <a:solidFill>
                    <a:srgbClr val="FFFFFF"/>
                  </a:solidFill>
                  <a:latin typeface="Verdana"/>
                </a:rPr>
                <a:t>Epic</a:t>
              </a:r>
            </a:p>
          </p:txBody>
        </p:sp>
        <p:grpSp>
          <p:nvGrpSpPr>
            <p:cNvPr id="181" name="PROGRAM BACKLOG FUNNEL OBJECTS">
              <a:extLst>
                <a:ext uri="{FF2B5EF4-FFF2-40B4-BE49-F238E27FC236}">
                  <a16:creationId xmlns:a16="http://schemas.microsoft.com/office/drawing/2014/main" id="{26253D81-09DC-4009-8AE6-C31560FAAB1C}"/>
                </a:ext>
              </a:extLst>
            </p:cNvPr>
            <p:cNvGrpSpPr/>
            <p:nvPr/>
          </p:nvGrpSpPr>
          <p:grpSpPr>
            <a:xfrm>
              <a:off x="2699734" y="1779721"/>
              <a:ext cx="833054" cy="991118"/>
              <a:chOff x="2450437" y="1939435"/>
              <a:chExt cx="1303456" cy="1672754"/>
            </a:xfrm>
          </p:grpSpPr>
          <p:sp>
            <p:nvSpPr>
              <p:cNvPr id="182" name="Circle 4/4">
                <a:extLst>
                  <a:ext uri="{FF2B5EF4-FFF2-40B4-BE49-F238E27FC236}">
                    <a16:creationId xmlns:a16="http://schemas.microsoft.com/office/drawing/2014/main" id="{B7D7B37D-F86C-4A64-9A2B-C437DF8DF6C0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18" name="Circle 3/4">
                <a:extLst>
                  <a:ext uri="{FF2B5EF4-FFF2-40B4-BE49-F238E27FC236}">
                    <a16:creationId xmlns:a16="http://schemas.microsoft.com/office/drawing/2014/main" id="{02C1D7FD-780A-4BF8-9924-D82C85730016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22" name="Circle 2/4">
                <a:extLst>
                  <a:ext uri="{FF2B5EF4-FFF2-40B4-BE49-F238E27FC236}">
                    <a16:creationId xmlns:a16="http://schemas.microsoft.com/office/drawing/2014/main" id="{4F811C5C-2EFF-4413-9615-DB4B851478A1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23" name="Circle 1/4">
                <a:extLst>
                  <a:ext uri="{FF2B5EF4-FFF2-40B4-BE49-F238E27FC236}">
                    <a16:creationId xmlns:a16="http://schemas.microsoft.com/office/drawing/2014/main" id="{A5FCBEAF-7B53-4231-B9C4-8F87BAE63672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24" name="Feature 3/3">
                <a:extLst>
                  <a:ext uri="{FF2B5EF4-FFF2-40B4-BE49-F238E27FC236}">
                    <a16:creationId xmlns:a16="http://schemas.microsoft.com/office/drawing/2014/main" id="{D1304B17-A7AF-49FE-B973-A2BA89F11CEE}"/>
                  </a:ext>
                </a:extLst>
              </p:cNvPr>
              <p:cNvSpPr/>
              <p:nvPr/>
            </p:nvSpPr>
            <p:spPr>
              <a:xfrm>
                <a:off x="3247023" y="2285975"/>
                <a:ext cx="360000" cy="360000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765" kern="0">
                    <a:solidFill>
                      <a:srgbClr val="FFFFFF"/>
                    </a:solidFill>
                    <a:latin typeface="Verdana"/>
                  </a:rPr>
                  <a:t>Epic</a:t>
                </a:r>
              </a:p>
            </p:txBody>
          </p:sp>
          <p:sp>
            <p:nvSpPr>
              <p:cNvPr id="225" name="Feature 2/3">
                <a:extLst>
                  <a:ext uri="{FF2B5EF4-FFF2-40B4-BE49-F238E27FC236}">
                    <a16:creationId xmlns:a16="http://schemas.microsoft.com/office/drawing/2014/main" id="{86E58E55-0AF3-46D0-B3FD-B5BFAAB3F9C4}"/>
                  </a:ext>
                </a:extLst>
              </p:cNvPr>
              <p:cNvSpPr/>
              <p:nvPr/>
            </p:nvSpPr>
            <p:spPr>
              <a:xfrm>
                <a:off x="2503336" y="1939435"/>
                <a:ext cx="555998" cy="581312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918" kern="0">
                    <a:solidFill>
                      <a:srgbClr val="FFFFFF"/>
                    </a:solidFill>
                    <a:latin typeface="Verdana"/>
                  </a:rPr>
                  <a:t>Epic</a:t>
                </a:r>
              </a:p>
            </p:txBody>
          </p:sp>
          <p:sp>
            <p:nvSpPr>
              <p:cNvPr id="226" name="Program Backlog Funnel">
                <a:extLst>
                  <a:ext uri="{FF2B5EF4-FFF2-40B4-BE49-F238E27FC236}">
                    <a16:creationId xmlns:a16="http://schemas.microsoft.com/office/drawing/2014/main" id="{72786D00-E284-45CB-BC8A-3323374A6858}"/>
                  </a:ext>
                </a:extLst>
              </p:cNvPr>
              <p:cNvSpPr/>
              <p:nvPr/>
            </p:nvSpPr>
            <p:spPr>
              <a:xfrm>
                <a:off x="2450437" y="2522129"/>
                <a:ext cx="1303456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  <a:alpha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endParaRPr lang="en-GB" sz="765" b="1" kern="0">
                  <a:solidFill>
                    <a:srgbClr val="FFFFFF"/>
                  </a:solidFill>
                  <a:latin typeface="Verdana"/>
                </a:endParaRPr>
              </a:p>
              <a:p>
                <a:pPr algn="ctr" defTabSz="379163">
                  <a:defRPr/>
                </a:pPr>
                <a:r>
                  <a:rPr lang="en-GB" sz="765" b="1" kern="0">
                    <a:solidFill>
                      <a:srgbClr val="FFFFFF"/>
                    </a:solidFill>
                    <a:latin typeface="Verdana"/>
                  </a:rPr>
                  <a:t>Portfolio Backlog</a:t>
                </a:r>
              </a:p>
              <a:p>
                <a:pPr algn="ctr" defTabSz="379163">
                  <a:defRPr/>
                </a:pPr>
                <a:endParaRPr lang="en-GB" sz="765" b="1" kern="0">
                  <a:solidFill>
                    <a:srgbClr val="FFFFFF"/>
                  </a:solidFill>
                  <a:latin typeface="Verdana"/>
                </a:endParaRPr>
              </a:p>
            </p:txBody>
          </p:sp>
        </p:grpSp>
      </p:grpSp>
      <p:sp>
        <p:nvSpPr>
          <p:cNvPr id="299" name="Arrow Start">
            <a:extLst>
              <a:ext uri="{FF2B5EF4-FFF2-40B4-BE49-F238E27FC236}">
                <a16:creationId xmlns:a16="http://schemas.microsoft.com/office/drawing/2014/main" id="{D67C6A95-1F75-49DD-B51E-AD88F35B708D}"/>
              </a:ext>
            </a:extLst>
          </p:cNvPr>
          <p:cNvSpPr/>
          <p:nvPr/>
        </p:nvSpPr>
        <p:spPr>
          <a:xfrm rot="10800000">
            <a:off x="2007208" y="1861850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0F99FE-3E2A-4689-A016-E0E0C7FA5706}"/>
              </a:ext>
            </a:extLst>
          </p:cNvPr>
          <p:cNvCxnSpPr>
            <a:cxnSpLocks/>
          </p:cNvCxnSpPr>
          <p:nvPr/>
        </p:nvCxnSpPr>
        <p:spPr>
          <a:xfrm>
            <a:off x="2515684" y="1779150"/>
            <a:ext cx="139849" cy="104887"/>
          </a:xfrm>
          <a:prstGeom prst="bentConnector3">
            <a:avLst>
              <a:gd name="adj1" fmla="val 10032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Arrow Start">
            <a:extLst>
              <a:ext uri="{FF2B5EF4-FFF2-40B4-BE49-F238E27FC236}">
                <a16:creationId xmlns:a16="http://schemas.microsoft.com/office/drawing/2014/main" id="{67EB3A3C-44F4-47C6-BC1D-83A0D251090E}"/>
              </a:ext>
            </a:extLst>
          </p:cNvPr>
          <p:cNvSpPr/>
          <p:nvPr/>
        </p:nvSpPr>
        <p:spPr>
          <a:xfrm rot="10800000">
            <a:off x="2703808" y="3022043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302" name="Straight Arrow Connector 25">
            <a:extLst>
              <a:ext uri="{FF2B5EF4-FFF2-40B4-BE49-F238E27FC236}">
                <a16:creationId xmlns:a16="http://schemas.microsoft.com/office/drawing/2014/main" id="{5E96B29D-36F6-40A6-B650-9FF143FE3E3D}"/>
              </a:ext>
            </a:extLst>
          </p:cNvPr>
          <p:cNvCxnSpPr>
            <a:cxnSpLocks/>
          </p:cNvCxnSpPr>
          <p:nvPr/>
        </p:nvCxnSpPr>
        <p:spPr>
          <a:xfrm>
            <a:off x="3163975" y="2939610"/>
            <a:ext cx="139849" cy="104887"/>
          </a:xfrm>
          <a:prstGeom prst="bentConnector3">
            <a:avLst>
              <a:gd name="adj1" fmla="val 10032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Arrow Start">
            <a:extLst>
              <a:ext uri="{FF2B5EF4-FFF2-40B4-BE49-F238E27FC236}">
                <a16:creationId xmlns:a16="http://schemas.microsoft.com/office/drawing/2014/main" id="{E784F57D-59C9-4FC6-997F-F1EEBAFCB148}"/>
              </a:ext>
            </a:extLst>
          </p:cNvPr>
          <p:cNvSpPr/>
          <p:nvPr/>
        </p:nvSpPr>
        <p:spPr>
          <a:xfrm rot="10800000">
            <a:off x="3216001" y="3889083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304" name="Straight Arrow Connector 25">
            <a:extLst>
              <a:ext uri="{FF2B5EF4-FFF2-40B4-BE49-F238E27FC236}">
                <a16:creationId xmlns:a16="http://schemas.microsoft.com/office/drawing/2014/main" id="{052C765F-FAA7-4951-B230-DB549F6300E7}"/>
              </a:ext>
            </a:extLst>
          </p:cNvPr>
          <p:cNvCxnSpPr>
            <a:cxnSpLocks/>
          </p:cNvCxnSpPr>
          <p:nvPr/>
        </p:nvCxnSpPr>
        <p:spPr>
          <a:xfrm>
            <a:off x="3664259" y="3921902"/>
            <a:ext cx="139849" cy="104887"/>
          </a:xfrm>
          <a:prstGeom prst="bentConnector3">
            <a:avLst>
              <a:gd name="adj1" fmla="val 10032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Arrow Start">
            <a:extLst>
              <a:ext uri="{FF2B5EF4-FFF2-40B4-BE49-F238E27FC236}">
                <a16:creationId xmlns:a16="http://schemas.microsoft.com/office/drawing/2014/main" id="{B17C6283-E8BB-4513-BCB7-E4A0505A95C9}"/>
              </a:ext>
            </a:extLst>
          </p:cNvPr>
          <p:cNvSpPr/>
          <p:nvPr/>
        </p:nvSpPr>
        <p:spPr>
          <a:xfrm rot="10800000">
            <a:off x="3801210" y="4820266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308" name="Straight Arrow Connector 25">
            <a:extLst>
              <a:ext uri="{FF2B5EF4-FFF2-40B4-BE49-F238E27FC236}">
                <a16:creationId xmlns:a16="http://schemas.microsoft.com/office/drawing/2014/main" id="{7DCA2656-DD67-4949-8BC3-1D85AF49CB48}"/>
              </a:ext>
            </a:extLst>
          </p:cNvPr>
          <p:cNvCxnSpPr>
            <a:cxnSpLocks/>
          </p:cNvCxnSpPr>
          <p:nvPr/>
        </p:nvCxnSpPr>
        <p:spPr>
          <a:xfrm rot="720000">
            <a:off x="4263146" y="5269680"/>
            <a:ext cx="139849" cy="1048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1F995607-CB89-444E-BC40-7DFF5E8A5783}"/>
              </a:ext>
            </a:extLst>
          </p:cNvPr>
          <p:cNvSpPr/>
          <p:nvPr/>
        </p:nvSpPr>
        <p:spPr>
          <a:xfrm rot="761956">
            <a:off x="8878842" y="908728"/>
            <a:ext cx="1005840" cy="1097280"/>
          </a:xfrm>
          <a:custGeom>
            <a:avLst/>
            <a:gdLst>
              <a:gd name="connsiteX0" fmla="*/ 0 w 1937982"/>
              <a:gd name="connsiteY0" fmla="*/ 0 h 2303258"/>
              <a:gd name="connsiteX1" fmla="*/ 191983 w 1937982"/>
              <a:gd name="connsiteY1" fmla="*/ 31301 h 2303258"/>
              <a:gd name="connsiteX2" fmla="*/ 1924344 w 1937982"/>
              <a:gd name="connsiteY2" fmla="*/ 582635 h 2303258"/>
              <a:gd name="connsiteX3" fmla="*/ 1937982 w 1937982"/>
              <a:gd name="connsiteY3" fmla="*/ 589486 h 2303258"/>
              <a:gd name="connsiteX4" fmla="*/ 1937982 w 1937982"/>
              <a:gd name="connsiteY4" fmla="*/ 2303258 h 2303258"/>
              <a:gd name="connsiteX5" fmla="*/ 1886339 w 1937982"/>
              <a:gd name="connsiteY5" fmla="*/ 2268527 h 2303258"/>
              <a:gd name="connsiteX6" fmla="*/ 38512 w 1937982"/>
              <a:gd name="connsiteY6" fmla="*/ 1551603 h 2303258"/>
              <a:gd name="connsiteX7" fmla="*/ 0 w 1937982"/>
              <a:gd name="connsiteY7" fmla="*/ 1545254 h 2303258"/>
              <a:gd name="connsiteX8" fmla="*/ 0 w 1937982"/>
              <a:gd name="connsiteY8" fmla="*/ 0 h 230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7982" h="2303258">
                <a:moveTo>
                  <a:pt x="0" y="0"/>
                </a:moveTo>
                <a:lnTo>
                  <a:pt x="191983" y="31301"/>
                </a:lnTo>
                <a:cubicBezTo>
                  <a:pt x="818555" y="145179"/>
                  <a:pt x="1402717" y="333696"/>
                  <a:pt x="1924344" y="582635"/>
                </a:cubicBezTo>
                <a:lnTo>
                  <a:pt x="1937982" y="589486"/>
                </a:lnTo>
                <a:lnTo>
                  <a:pt x="1937982" y="2303258"/>
                </a:lnTo>
                <a:lnTo>
                  <a:pt x="1886339" y="2268527"/>
                </a:lnTo>
                <a:cubicBezTo>
                  <a:pt x="1376270" y="1941482"/>
                  <a:pt x="744586" y="1692413"/>
                  <a:pt x="38512" y="1551603"/>
                </a:cubicBezTo>
                <a:lnTo>
                  <a:pt x="0" y="1545254"/>
                </a:lnTo>
                <a:lnTo>
                  <a:pt x="0" y="0"/>
                </a:lnTo>
                <a:close/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Lean Portfolio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Governance</a:t>
            </a:r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EE929926-5CCF-4D2C-B299-6E2D7C060705}"/>
              </a:ext>
            </a:extLst>
          </p:cNvPr>
          <p:cNvSpPr/>
          <p:nvPr/>
        </p:nvSpPr>
        <p:spPr>
          <a:xfrm rot="537013">
            <a:off x="7470229" y="2844192"/>
            <a:ext cx="1005840" cy="1097280"/>
          </a:xfrm>
          <a:custGeom>
            <a:avLst/>
            <a:gdLst>
              <a:gd name="connsiteX0" fmla="*/ 0 w 1937982"/>
              <a:gd name="connsiteY0" fmla="*/ 0 h 2303258"/>
              <a:gd name="connsiteX1" fmla="*/ 191983 w 1937982"/>
              <a:gd name="connsiteY1" fmla="*/ 31301 h 2303258"/>
              <a:gd name="connsiteX2" fmla="*/ 1924344 w 1937982"/>
              <a:gd name="connsiteY2" fmla="*/ 582635 h 2303258"/>
              <a:gd name="connsiteX3" fmla="*/ 1937982 w 1937982"/>
              <a:gd name="connsiteY3" fmla="*/ 589486 h 2303258"/>
              <a:gd name="connsiteX4" fmla="*/ 1937982 w 1937982"/>
              <a:gd name="connsiteY4" fmla="*/ 2303258 h 2303258"/>
              <a:gd name="connsiteX5" fmla="*/ 1886339 w 1937982"/>
              <a:gd name="connsiteY5" fmla="*/ 2268527 h 2303258"/>
              <a:gd name="connsiteX6" fmla="*/ 38512 w 1937982"/>
              <a:gd name="connsiteY6" fmla="*/ 1551603 h 2303258"/>
              <a:gd name="connsiteX7" fmla="*/ 0 w 1937982"/>
              <a:gd name="connsiteY7" fmla="*/ 1545254 h 2303258"/>
              <a:gd name="connsiteX8" fmla="*/ 0 w 1937982"/>
              <a:gd name="connsiteY8" fmla="*/ 0 h 230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7982" h="2303258">
                <a:moveTo>
                  <a:pt x="0" y="0"/>
                </a:moveTo>
                <a:lnTo>
                  <a:pt x="191983" y="31301"/>
                </a:lnTo>
                <a:cubicBezTo>
                  <a:pt x="818555" y="145179"/>
                  <a:pt x="1402717" y="333696"/>
                  <a:pt x="1924344" y="582635"/>
                </a:cubicBezTo>
                <a:lnTo>
                  <a:pt x="1937982" y="589486"/>
                </a:lnTo>
                <a:lnTo>
                  <a:pt x="1937982" y="2303258"/>
                </a:lnTo>
                <a:lnTo>
                  <a:pt x="1886339" y="2268527"/>
                </a:lnTo>
                <a:cubicBezTo>
                  <a:pt x="1376270" y="1941482"/>
                  <a:pt x="744586" y="1692413"/>
                  <a:pt x="38512" y="1551603"/>
                </a:cubicBezTo>
                <a:lnTo>
                  <a:pt x="0" y="1545254"/>
                </a:lnTo>
                <a:lnTo>
                  <a:pt x="0" y="0"/>
                </a:lnTo>
                <a:close/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Lean Program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&amp; Product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Governance</a:t>
            </a:r>
          </a:p>
          <a:p>
            <a:pPr algn="ctr"/>
            <a:endParaRPr lang="en-IE" sz="1071"/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607ACB53-5BAA-4F67-A7A8-4D9DB79CF3D4}"/>
              </a:ext>
            </a:extLst>
          </p:cNvPr>
          <p:cNvSpPr/>
          <p:nvPr/>
        </p:nvSpPr>
        <p:spPr>
          <a:xfrm rot="767214">
            <a:off x="8087243" y="2019525"/>
            <a:ext cx="1005840" cy="1097280"/>
          </a:xfrm>
          <a:custGeom>
            <a:avLst/>
            <a:gdLst>
              <a:gd name="connsiteX0" fmla="*/ 0 w 1937982"/>
              <a:gd name="connsiteY0" fmla="*/ 0 h 2303258"/>
              <a:gd name="connsiteX1" fmla="*/ 191983 w 1937982"/>
              <a:gd name="connsiteY1" fmla="*/ 31301 h 2303258"/>
              <a:gd name="connsiteX2" fmla="*/ 1924344 w 1937982"/>
              <a:gd name="connsiteY2" fmla="*/ 582635 h 2303258"/>
              <a:gd name="connsiteX3" fmla="*/ 1937982 w 1937982"/>
              <a:gd name="connsiteY3" fmla="*/ 589486 h 2303258"/>
              <a:gd name="connsiteX4" fmla="*/ 1937982 w 1937982"/>
              <a:gd name="connsiteY4" fmla="*/ 2303258 h 2303258"/>
              <a:gd name="connsiteX5" fmla="*/ 1886339 w 1937982"/>
              <a:gd name="connsiteY5" fmla="*/ 2268527 h 2303258"/>
              <a:gd name="connsiteX6" fmla="*/ 38512 w 1937982"/>
              <a:gd name="connsiteY6" fmla="*/ 1551603 h 2303258"/>
              <a:gd name="connsiteX7" fmla="*/ 0 w 1937982"/>
              <a:gd name="connsiteY7" fmla="*/ 1545254 h 2303258"/>
              <a:gd name="connsiteX8" fmla="*/ 0 w 1937982"/>
              <a:gd name="connsiteY8" fmla="*/ 0 h 230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7982" h="2303258">
                <a:moveTo>
                  <a:pt x="0" y="0"/>
                </a:moveTo>
                <a:lnTo>
                  <a:pt x="191983" y="31301"/>
                </a:lnTo>
                <a:cubicBezTo>
                  <a:pt x="818555" y="145179"/>
                  <a:pt x="1402717" y="333696"/>
                  <a:pt x="1924344" y="582635"/>
                </a:cubicBezTo>
                <a:lnTo>
                  <a:pt x="1937982" y="589486"/>
                </a:lnTo>
                <a:lnTo>
                  <a:pt x="1937982" y="2303258"/>
                </a:lnTo>
                <a:lnTo>
                  <a:pt x="1886339" y="2268527"/>
                </a:lnTo>
                <a:cubicBezTo>
                  <a:pt x="1376270" y="1941482"/>
                  <a:pt x="744586" y="1692413"/>
                  <a:pt x="38512" y="1551603"/>
                </a:cubicBezTo>
                <a:lnTo>
                  <a:pt x="0" y="1545254"/>
                </a:lnTo>
                <a:lnTo>
                  <a:pt x="0" y="0"/>
                </a:lnTo>
                <a:close/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Lean Solution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&amp; Partner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Governance</a:t>
            </a:r>
          </a:p>
          <a:p>
            <a:pPr algn="ctr"/>
            <a:endParaRPr lang="en-IE" sz="107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B90DEA-6711-4296-85CA-1938D37626D7}"/>
              </a:ext>
            </a:extLst>
          </p:cNvPr>
          <p:cNvSpPr txBox="1"/>
          <p:nvPr/>
        </p:nvSpPr>
        <p:spPr>
          <a:xfrm>
            <a:off x="1716509" y="1795863"/>
            <a:ext cx="391454" cy="23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18">
                <a:solidFill>
                  <a:schemeClr val="bg1">
                    <a:lumMod val="50000"/>
                  </a:schemeClr>
                </a:solidFill>
              </a:rPr>
              <a:t>Plan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0177CE02-5523-475D-800C-A5C5971D2900}"/>
              </a:ext>
            </a:extLst>
          </p:cNvPr>
          <p:cNvSpPr txBox="1"/>
          <p:nvPr/>
        </p:nvSpPr>
        <p:spPr>
          <a:xfrm>
            <a:off x="2397242" y="2949102"/>
            <a:ext cx="391454" cy="23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18">
                <a:solidFill>
                  <a:schemeClr val="bg1">
                    <a:lumMod val="50000"/>
                  </a:schemeClr>
                </a:solidFill>
              </a:rPr>
              <a:t>Plan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29B263-6D31-41A4-8F58-72C872E1E91B}"/>
              </a:ext>
            </a:extLst>
          </p:cNvPr>
          <p:cNvSpPr txBox="1"/>
          <p:nvPr/>
        </p:nvSpPr>
        <p:spPr>
          <a:xfrm>
            <a:off x="3136974" y="1685639"/>
            <a:ext cx="11099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Solution Intent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A370011D-1750-46BF-BBC3-6D96B2905949}"/>
              </a:ext>
            </a:extLst>
          </p:cNvPr>
          <p:cNvSpPr txBox="1"/>
          <p:nvPr/>
        </p:nvSpPr>
        <p:spPr>
          <a:xfrm>
            <a:off x="2517679" y="530554"/>
            <a:ext cx="1572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Vision</a:t>
            </a:r>
          </a:p>
          <a:p>
            <a:pPr algn="ctr"/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Strategy &amp; Investment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220704E7-654E-4396-B258-810824967FDB}"/>
              </a:ext>
            </a:extLst>
          </p:cNvPr>
          <p:cNvSpPr txBox="1"/>
          <p:nvPr/>
        </p:nvSpPr>
        <p:spPr>
          <a:xfrm>
            <a:off x="3635433" y="2692878"/>
            <a:ext cx="105695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Requirements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0103337-A93E-41A8-BD43-2EE0E52F31DD}"/>
              </a:ext>
            </a:extLst>
          </p:cNvPr>
          <p:cNvSpPr txBox="1"/>
          <p:nvPr/>
        </p:nvSpPr>
        <p:spPr>
          <a:xfrm>
            <a:off x="7797233" y="542545"/>
            <a:ext cx="1250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Measure &amp; Grow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4450FF95-BFE1-4E8F-8116-62F9F97F71AC}"/>
              </a:ext>
            </a:extLst>
          </p:cNvPr>
          <p:cNvSpPr txBox="1"/>
          <p:nvPr/>
        </p:nvSpPr>
        <p:spPr>
          <a:xfrm>
            <a:off x="5681743" y="478390"/>
            <a:ext cx="815288" cy="307777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Portfolio</a:t>
            </a:r>
          </a:p>
        </p:txBody>
      </p:sp>
      <p:sp>
        <p:nvSpPr>
          <p:cNvPr id="317" name="Arrow End">
            <a:extLst>
              <a:ext uri="{FF2B5EF4-FFF2-40B4-BE49-F238E27FC236}">
                <a16:creationId xmlns:a16="http://schemas.microsoft.com/office/drawing/2014/main" id="{BA7477D4-68FB-457B-9A2A-91DD8DB6C61C}"/>
              </a:ext>
            </a:extLst>
          </p:cNvPr>
          <p:cNvSpPr/>
          <p:nvPr/>
        </p:nvSpPr>
        <p:spPr>
          <a:xfrm rot="10800000">
            <a:off x="2433019" y="966020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318" name="Arrow End">
            <a:extLst>
              <a:ext uri="{FF2B5EF4-FFF2-40B4-BE49-F238E27FC236}">
                <a16:creationId xmlns:a16="http://schemas.microsoft.com/office/drawing/2014/main" id="{2DD50673-8569-4D45-A120-1587FFD7C0FF}"/>
              </a:ext>
            </a:extLst>
          </p:cNvPr>
          <p:cNvSpPr/>
          <p:nvPr/>
        </p:nvSpPr>
        <p:spPr>
          <a:xfrm rot="10800000" flipH="1">
            <a:off x="8562523" y="795055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31BB1B32-6E78-4DEB-9F68-3D7117F23AD8}"/>
              </a:ext>
            </a:extLst>
          </p:cNvPr>
          <p:cNvSpPr txBox="1"/>
          <p:nvPr/>
        </p:nvSpPr>
        <p:spPr>
          <a:xfrm>
            <a:off x="5164683" y="1150020"/>
            <a:ext cx="1837234" cy="307777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Program(s)/Solution(s)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8088B48-1E13-4729-83D9-F30022FE3A74}"/>
              </a:ext>
            </a:extLst>
          </p:cNvPr>
          <p:cNvSpPr txBox="1"/>
          <p:nvPr/>
        </p:nvSpPr>
        <p:spPr>
          <a:xfrm>
            <a:off x="5182511" y="2348046"/>
            <a:ext cx="1701748" cy="307777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Project(s)/Product(s)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4F0E5885-897A-4426-9969-3EACF8FE0F06}"/>
              </a:ext>
            </a:extLst>
          </p:cNvPr>
          <p:cNvSpPr txBox="1"/>
          <p:nvPr/>
        </p:nvSpPr>
        <p:spPr>
          <a:xfrm>
            <a:off x="5705600" y="3474596"/>
            <a:ext cx="755400" cy="307777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Team(s)</a:t>
            </a:r>
          </a:p>
        </p:txBody>
      </p:sp>
      <p:pic>
        <p:nvPicPr>
          <p:cNvPr id="322" name="Picture 321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DEF9CEF2-9CDB-471E-8A7D-CDAEC89848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82" y="3931547"/>
            <a:ext cx="310338" cy="232754"/>
          </a:xfrm>
          <a:prstGeom prst="rect">
            <a:avLst/>
          </a:prstGeom>
        </p:spPr>
      </p:pic>
      <p:pic>
        <p:nvPicPr>
          <p:cNvPr id="323" name="Picture 322" descr="A picture containing indoor&#10;&#10;Description automatically generated">
            <a:extLst>
              <a:ext uri="{FF2B5EF4-FFF2-40B4-BE49-F238E27FC236}">
                <a16:creationId xmlns:a16="http://schemas.microsoft.com/office/drawing/2014/main" id="{D8048EC6-E29E-4D33-9F72-63CDD02A86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75508" y="3936781"/>
            <a:ext cx="240691" cy="224645"/>
          </a:xfrm>
          <a:prstGeom prst="rect">
            <a:avLst/>
          </a:prstGeom>
        </p:spPr>
      </p:pic>
      <p:sp>
        <p:nvSpPr>
          <p:cNvPr id="324" name="TextBox 323">
            <a:extLst>
              <a:ext uri="{FF2B5EF4-FFF2-40B4-BE49-F238E27FC236}">
                <a16:creationId xmlns:a16="http://schemas.microsoft.com/office/drawing/2014/main" id="{61C590F7-D050-4FE8-A5D2-C4AD58AA7DE2}"/>
              </a:ext>
            </a:extLst>
          </p:cNvPr>
          <p:cNvSpPr txBox="1"/>
          <p:nvPr/>
        </p:nvSpPr>
        <p:spPr>
          <a:xfrm>
            <a:off x="6386164" y="4118091"/>
            <a:ext cx="82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Team</a:t>
            </a:r>
          </a:p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Ceremonies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00782AF5-CDD2-4CB5-85D4-D67A599C07C5}"/>
              </a:ext>
            </a:extLst>
          </p:cNvPr>
          <p:cNvSpPr txBox="1"/>
          <p:nvPr/>
        </p:nvSpPr>
        <p:spPr>
          <a:xfrm>
            <a:off x="5069966" y="4150970"/>
            <a:ext cx="522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Team Roles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7" name="Arrow End">
            <a:extLst>
              <a:ext uri="{FF2B5EF4-FFF2-40B4-BE49-F238E27FC236}">
                <a16:creationId xmlns:a16="http://schemas.microsoft.com/office/drawing/2014/main" id="{4FDBCBAF-4350-4F89-8EA9-0D9616CDAA98}"/>
              </a:ext>
            </a:extLst>
          </p:cNvPr>
          <p:cNvSpPr/>
          <p:nvPr/>
        </p:nvSpPr>
        <p:spPr>
          <a:xfrm rot="10800000">
            <a:off x="3104506" y="1937670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solidFill>
            <a:schemeClr val="bg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328" name="Arrow End">
            <a:extLst>
              <a:ext uri="{FF2B5EF4-FFF2-40B4-BE49-F238E27FC236}">
                <a16:creationId xmlns:a16="http://schemas.microsoft.com/office/drawing/2014/main" id="{97546589-0FE8-4CA6-AC67-95C1A3E6B561}"/>
              </a:ext>
            </a:extLst>
          </p:cNvPr>
          <p:cNvSpPr/>
          <p:nvPr/>
        </p:nvSpPr>
        <p:spPr>
          <a:xfrm rot="10800000">
            <a:off x="3553898" y="2923082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37571D-C7E9-4B20-B7E0-7900A5FC60C3}"/>
              </a:ext>
            </a:extLst>
          </p:cNvPr>
          <p:cNvSpPr txBox="1"/>
          <p:nvPr/>
        </p:nvSpPr>
        <p:spPr>
          <a:xfrm rot="1320000">
            <a:off x="3489315" y="5917383"/>
            <a:ext cx="1989210" cy="45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Exploration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8662D15B-67EB-4567-8D50-8811FCF71D05}"/>
              </a:ext>
            </a:extLst>
          </p:cNvPr>
          <p:cNvSpPr txBox="1"/>
          <p:nvPr/>
        </p:nvSpPr>
        <p:spPr>
          <a:xfrm rot="19500000">
            <a:off x="6999465" y="5383088"/>
            <a:ext cx="1989210" cy="770084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Operations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7822E5B3-0F02-49B1-B97F-D30188F261E8}"/>
              </a:ext>
            </a:extLst>
          </p:cNvPr>
          <p:cNvSpPr txBox="1"/>
          <p:nvPr/>
        </p:nvSpPr>
        <p:spPr>
          <a:xfrm rot="20400000">
            <a:off x="3647837" y="3652730"/>
            <a:ext cx="1989210" cy="58207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Integration</a:t>
            </a:r>
          </a:p>
        </p:txBody>
      </p:sp>
      <p:sp>
        <p:nvSpPr>
          <p:cNvPr id="332" name="TextBox 331" hidden="1">
            <a:extLst>
              <a:ext uri="{FF2B5EF4-FFF2-40B4-BE49-F238E27FC236}">
                <a16:creationId xmlns:a16="http://schemas.microsoft.com/office/drawing/2014/main" id="{553D3EAE-E09A-4024-8946-7817E1CB5CF4}"/>
              </a:ext>
            </a:extLst>
          </p:cNvPr>
          <p:cNvSpPr txBox="1"/>
          <p:nvPr/>
        </p:nvSpPr>
        <p:spPr>
          <a:xfrm rot="21600000">
            <a:off x="5114178" y="3572786"/>
            <a:ext cx="1989210" cy="344856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Delivery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8C15B101-A8AB-4BDA-B2E2-984673877481}"/>
              </a:ext>
            </a:extLst>
          </p:cNvPr>
          <p:cNvSpPr txBox="1"/>
          <p:nvPr/>
        </p:nvSpPr>
        <p:spPr>
          <a:xfrm rot="1260000">
            <a:off x="6527725" y="3681823"/>
            <a:ext cx="1989210" cy="56509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Deploy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E1DD6D14-B3C0-4D56-A5EE-AD159329B25A}"/>
              </a:ext>
            </a:extLst>
          </p:cNvPr>
          <p:cNvSpPr txBox="1"/>
          <p:nvPr/>
        </p:nvSpPr>
        <p:spPr>
          <a:xfrm rot="4800000">
            <a:off x="2978604" y="4278775"/>
            <a:ext cx="1989210" cy="1586909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Planning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604A57-B4E8-4673-BCBA-F363E1F79DBC}"/>
              </a:ext>
            </a:extLst>
          </p:cNvPr>
          <p:cNvSpPr/>
          <p:nvPr/>
        </p:nvSpPr>
        <p:spPr>
          <a:xfrm>
            <a:off x="5531472" y="6471365"/>
            <a:ext cx="1155072" cy="1213044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0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Demonstrate</a:t>
            </a:r>
          </a:p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Retrospect </a:t>
            </a:r>
          </a:p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Adapt </a:t>
            </a:r>
          </a:p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Learn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AD38D216-C7A2-43B9-BA18-B2F90B668213}"/>
              </a:ext>
            </a:extLst>
          </p:cNvPr>
          <p:cNvSpPr txBox="1"/>
          <p:nvPr/>
        </p:nvSpPr>
        <p:spPr>
          <a:xfrm>
            <a:off x="5100870" y="6329302"/>
            <a:ext cx="1989210" cy="324613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Feedback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1FD59-9081-4952-AC9D-F3C6CF0B1F4C}"/>
              </a:ext>
            </a:extLst>
          </p:cNvPr>
          <p:cNvSpPr txBox="1"/>
          <p:nvPr/>
        </p:nvSpPr>
        <p:spPr>
          <a:xfrm>
            <a:off x="135751" y="2029453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Tooling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850CAC7-B0F3-4A12-A1D7-188745C9C50C}"/>
              </a:ext>
            </a:extLst>
          </p:cNvPr>
          <p:cNvSpPr txBox="1"/>
          <p:nvPr/>
        </p:nvSpPr>
        <p:spPr>
          <a:xfrm>
            <a:off x="101191" y="3304158"/>
            <a:ext cx="6848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Principles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Practices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24B3A9D-B645-4FD5-8438-1E4CAF954E31}"/>
              </a:ext>
            </a:extLst>
          </p:cNvPr>
          <p:cNvSpPr txBox="1"/>
          <p:nvPr/>
        </p:nvSpPr>
        <p:spPr>
          <a:xfrm>
            <a:off x="107038" y="4758293"/>
            <a:ext cx="6607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Business 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&amp; Team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Agility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A578F25-2756-476C-8868-3EC32B3D381B}"/>
              </a:ext>
            </a:extLst>
          </p:cNvPr>
          <p:cNvSpPr txBox="1"/>
          <p:nvPr/>
        </p:nvSpPr>
        <p:spPr>
          <a:xfrm>
            <a:off x="120241" y="6273370"/>
            <a:ext cx="558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Built in</a:t>
            </a:r>
          </a:p>
          <a:p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Quality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53A451D-DD09-4509-8663-C40DC7A8AA7E}"/>
              </a:ext>
            </a:extLst>
          </p:cNvPr>
          <p:cNvSpPr txBox="1"/>
          <p:nvPr/>
        </p:nvSpPr>
        <p:spPr>
          <a:xfrm>
            <a:off x="11099908" y="1931776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Customer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Centricity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F1666A2-5A9B-4B62-82B3-FC52385C2DB6}"/>
              </a:ext>
            </a:extLst>
          </p:cNvPr>
          <p:cNvSpPr txBox="1"/>
          <p:nvPr/>
        </p:nvSpPr>
        <p:spPr>
          <a:xfrm>
            <a:off x="11187658" y="3456755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Culture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48847DB-CDBD-4489-AFB3-D45DED17DDC2}"/>
              </a:ext>
            </a:extLst>
          </p:cNvPr>
          <p:cNvSpPr txBox="1"/>
          <p:nvPr/>
        </p:nvSpPr>
        <p:spPr>
          <a:xfrm>
            <a:off x="11054620" y="4838906"/>
            <a:ext cx="77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Continuous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Learning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C64D69FF-8D3E-496A-A00B-9494F1ADBDAB}"/>
              </a:ext>
            </a:extLst>
          </p:cNvPr>
          <p:cNvSpPr txBox="1"/>
          <p:nvPr/>
        </p:nvSpPr>
        <p:spPr>
          <a:xfrm>
            <a:off x="11091489" y="6342495"/>
            <a:ext cx="705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Standards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32B794-F204-4B22-822E-C94791C45E0C}"/>
              </a:ext>
            </a:extLst>
          </p:cNvPr>
          <p:cNvSpPr txBox="1"/>
          <p:nvPr/>
        </p:nvSpPr>
        <p:spPr>
          <a:xfrm>
            <a:off x="10270524" y="6442975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Systems Thinking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891FE70-0E23-4FCE-827B-A7CE3D6F8A1E}"/>
              </a:ext>
            </a:extLst>
          </p:cNvPr>
          <p:cNvSpPr txBox="1"/>
          <p:nvPr/>
        </p:nvSpPr>
        <p:spPr>
          <a:xfrm rot="19935059">
            <a:off x="10427740" y="6743945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Design Thinking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317CEDB-B2CE-4F79-A2D4-FF51774ACA4A}"/>
              </a:ext>
            </a:extLst>
          </p:cNvPr>
          <p:cNvSpPr txBox="1"/>
          <p:nvPr/>
        </p:nvSpPr>
        <p:spPr>
          <a:xfrm rot="19556018">
            <a:off x="10411816" y="6961966"/>
            <a:ext cx="9813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Customer Journeys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F8A82B0-5D6D-4264-B152-89E64E53C339}"/>
              </a:ext>
            </a:extLst>
          </p:cNvPr>
          <p:cNvSpPr txBox="1"/>
          <p:nvPr/>
        </p:nvSpPr>
        <p:spPr>
          <a:xfrm rot="14567826">
            <a:off x="11022530" y="5896791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Lean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97586BF-7A67-4C20-90B2-4880A3B71910}"/>
              </a:ext>
            </a:extLst>
          </p:cNvPr>
          <p:cNvSpPr txBox="1"/>
          <p:nvPr/>
        </p:nvSpPr>
        <p:spPr>
          <a:xfrm rot="16029924">
            <a:off x="11377983" y="5776139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Agile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B3BF2A7-033E-4918-882B-3CBA061475F3}"/>
              </a:ext>
            </a:extLst>
          </p:cNvPr>
          <p:cNvSpPr txBox="1"/>
          <p:nvPr/>
        </p:nvSpPr>
        <p:spPr>
          <a:xfrm rot="15005993">
            <a:off x="11107454" y="5751143"/>
            <a:ext cx="506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DevOps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9D259E3E-BC8A-4C89-B8BC-294E99BFEECD}"/>
              </a:ext>
            </a:extLst>
          </p:cNvPr>
          <p:cNvSpPr txBox="1"/>
          <p:nvPr/>
        </p:nvSpPr>
        <p:spPr>
          <a:xfrm rot="19381100">
            <a:off x="10806071" y="7075179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Product, Project</a:t>
            </a:r>
          </a:p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&amp; Program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FB39244-FAB1-4169-B7DA-CF3D00AE3553}"/>
              </a:ext>
            </a:extLst>
          </p:cNvPr>
          <p:cNvSpPr txBox="1"/>
          <p:nvPr/>
        </p:nvSpPr>
        <p:spPr>
          <a:xfrm rot="597834">
            <a:off x="10211175" y="6234911"/>
            <a:ext cx="955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Use Case Mapping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F8F8E87-9E2B-4478-8DCB-279A0B6E09CD}"/>
              </a:ext>
            </a:extLst>
          </p:cNvPr>
          <p:cNvSpPr txBox="1"/>
          <p:nvPr/>
        </p:nvSpPr>
        <p:spPr>
          <a:xfrm rot="1081924">
            <a:off x="10707608" y="6128804"/>
            <a:ext cx="479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Canvas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EA39C4C7-1833-42A1-9E18-4A0FD59A09D8}"/>
              </a:ext>
            </a:extLst>
          </p:cNvPr>
          <p:cNvSpPr txBox="1"/>
          <p:nvPr/>
        </p:nvSpPr>
        <p:spPr>
          <a:xfrm rot="2338513">
            <a:off x="10699119" y="4511628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Personal </a:t>
            </a:r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D82BB9C4-4765-41C0-91A1-48475563FAEA}"/>
              </a:ext>
            </a:extLst>
          </p:cNvPr>
          <p:cNvSpPr/>
          <p:nvPr/>
        </p:nvSpPr>
        <p:spPr>
          <a:xfrm>
            <a:off x="11123054" y="6019508"/>
            <a:ext cx="630796" cy="914400"/>
          </a:xfrm>
          <a:custGeom>
            <a:avLst/>
            <a:gdLst>
              <a:gd name="connsiteX0" fmla="*/ 457200 w 630796"/>
              <a:gd name="connsiteY0" fmla="*/ 0 h 914400"/>
              <a:gd name="connsiteX1" fmla="*/ 549342 w 630796"/>
              <a:gd name="connsiteY1" fmla="*/ 9289 h 914400"/>
              <a:gd name="connsiteX2" fmla="*/ 630796 w 630796"/>
              <a:gd name="connsiteY2" fmla="*/ 34574 h 914400"/>
              <a:gd name="connsiteX3" fmla="*/ 630796 w 630796"/>
              <a:gd name="connsiteY3" fmla="*/ 470561 h 914400"/>
              <a:gd name="connsiteX4" fmla="*/ 576602 w 630796"/>
              <a:gd name="connsiteY4" fmla="*/ 829023 h 914400"/>
              <a:gd name="connsiteX5" fmla="*/ 548730 w 630796"/>
              <a:gd name="connsiteY5" fmla="*/ 905173 h 914400"/>
              <a:gd name="connsiteX6" fmla="*/ 457200 w 630796"/>
              <a:gd name="connsiteY6" fmla="*/ 914400 h 914400"/>
              <a:gd name="connsiteX7" fmla="*/ 0 w 630796"/>
              <a:gd name="connsiteY7" fmla="*/ 457200 h 914400"/>
              <a:gd name="connsiteX8" fmla="*/ 457200 w 630796"/>
              <a:gd name="connsiteY8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796" h="914400">
                <a:moveTo>
                  <a:pt x="457200" y="0"/>
                </a:moveTo>
                <a:cubicBezTo>
                  <a:pt x="488763" y="0"/>
                  <a:pt x="519579" y="3199"/>
                  <a:pt x="549342" y="9289"/>
                </a:cubicBezTo>
                <a:lnTo>
                  <a:pt x="630796" y="34574"/>
                </a:lnTo>
                <a:lnTo>
                  <a:pt x="630796" y="470561"/>
                </a:lnTo>
                <a:cubicBezTo>
                  <a:pt x="630796" y="595389"/>
                  <a:pt x="611822" y="715785"/>
                  <a:pt x="576602" y="829023"/>
                </a:cubicBezTo>
                <a:lnTo>
                  <a:pt x="548730" y="905173"/>
                </a:ln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9502576C-16DE-423F-ABE2-ADD711B39CBF}"/>
              </a:ext>
            </a:extLst>
          </p:cNvPr>
          <p:cNvSpPr/>
          <p:nvPr/>
        </p:nvSpPr>
        <p:spPr>
          <a:xfrm>
            <a:off x="11119348" y="4560234"/>
            <a:ext cx="632370" cy="914400"/>
          </a:xfrm>
          <a:custGeom>
            <a:avLst/>
            <a:gdLst>
              <a:gd name="connsiteX0" fmla="*/ 457200 w 632370"/>
              <a:gd name="connsiteY0" fmla="*/ 0 h 914400"/>
              <a:gd name="connsiteX1" fmla="*/ 549342 w 632370"/>
              <a:gd name="connsiteY1" fmla="*/ 9289 h 914400"/>
              <a:gd name="connsiteX2" fmla="*/ 632370 w 632370"/>
              <a:gd name="connsiteY2" fmla="*/ 35062 h 914400"/>
              <a:gd name="connsiteX3" fmla="*/ 632370 w 632370"/>
              <a:gd name="connsiteY3" fmla="*/ 879338 h 914400"/>
              <a:gd name="connsiteX4" fmla="*/ 549342 w 632370"/>
              <a:gd name="connsiteY4" fmla="*/ 905111 h 914400"/>
              <a:gd name="connsiteX5" fmla="*/ 457200 w 632370"/>
              <a:gd name="connsiteY5" fmla="*/ 914400 h 914400"/>
              <a:gd name="connsiteX6" fmla="*/ 0 w 632370"/>
              <a:gd name="connsiteY6" fmla="*/ 457200 h 914400"/>
              <a:gd name="connsiteX7" fmla="*/ 457200 w 632370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370" h="914400">
                <a:moveTo>
                  <a:pt x="457200" y="0"/>
                </a:moveTo>
                <a:cubicBezTo>
                  <a:pt x="488763" y="0"/>
                  <a:pt x="519579" y="3199"/>
                  <a:pt x="549342" y="9289"/>
                </a:cubicBezTo>
                <a:lnTo>
                  <a:pt x="632370" y="35062"/>
                </a:lnTo>
                <a:lnTo>
                  <a:pt x="632370" y="879338"/>
                </a:lnTo>
                <a:lnTo>
                  <a:pt x="549342" y="905111"/>
                </a:lnTo>
                <a:cubicBezTo>
                  <a:pt x="519579" y="911202"/>
                  <a:pt x="488763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6D97F9A-BB7C-4F8F-95F0-1DEDDDEEC732}"/>
              </a:ext>
            </a:extLst>
          </p:cNvPr>
          <p:cNvSpPr txBox="1"/>
          <p:nvPr/>
        </p:nvSpPr>
        <p:spPr>
          <a:xfrm>
            <a:off x="10727645" y="4978134"/>
            <a:ext cx="4395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Team 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E995B72C-EEFF-4107-931C-8E6E7A678E67}"/>
              </a:ext>
            </a:extLst>
          </p:cNvPr>
          <p:cNvSpPr txBox="1"/>
          <p:nvPr/>
        </p:nvSpPr>
        <p:spPr>
          <a:xfrm rot="20010307">
            <a:off x="10489398" y="5375742"/>
            <a:ext cx="8162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Organisational </a:t>
            </a:r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5673BC8E-DD17-4921-8BBC-58625F96C90D}"/>
              </a:ext>
            </a:extLst>
          </p:cNvPr>
          <p:cNvSpPr/>
          <p:nvPr/>
        </p:nvSpPr>
        <p:spPr>
          <a:xfrm>
            <a:off x="11119348" y="3113059"/>
            <a:ext cx="632370" cy="914400"/>
          </a:xfrm>
          <a:custGeom>
            <a:avLst/>
            <a:gdLst>
              <a:gd name="connsiteX0" fmla="*/ 457200 w 632370"/>
              <a:gd name="connsiteY0" fmla="*/ 0 h 914400"/>
              <a:gd name="connsiteX1" fmla="*/ 549342 w 632370"/>
              <a:gd name="connsiteY1" fmla="*/ 9289 h 914400"/>
              <a:gd name="connsiteX2" fmla="*/ 632370 w 632370"/>
              <a:gd name="connsiteY2" fmla="*/ 35062 h 914400"/>
              <a:gd name="connsiteX3" fmla="*/ 632370 w 632370"/>
              <a:gd name="connsiteY3" fmla="*/ 879338 h 914400"/>
              <a:gd name="connsiteX4" fmla="*/ 549342 w 632370"/>
              <a:gd name="connsiteY4" fmla="*/ 905111 h 914400"/>
              <a:gd name="connsiteX5" fmla="*/ 457200 w 632370"/>
              <a:gd name="connsiteY5" fmla="*/ 914400 h 914400"/>
              <a:gd name="connsiteX6" fmla="*/ 0 w 632370"/>
              <a:gd name="connsiteY6" fmla="*/ 457200 h 914400"/>
              <a:gd name="connsiteX7" fmla="*/ 457200 w 632370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370" h="914400">
                <a:moveTo>
                  <a:pt x="457200" y="0"/>
                </a:moveTo>
                <a:cubicBezTo>
                  <a:pt x="488763" y="0"/>
                  <a:pt x="519579" y="3199"/>
                  <a:pt x="549342" y="9289"/>
                </a:cubicBezTo>
                <a:lnTo>
                  <a:pt x="632370" y="35062"/>
                </a:lnTo>
                <a:lnTo>
                  <a:pt x="632370" y="879338"/>
                </a:lnTo>
                <a:lnTo>
                  <a:pt x="549342" y="905111"/>
                </a:lnTo>
                <a:cubicBezTo>
                  <a:pt x="519579" y="911202"/>
                  <a:pt x="488763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44DD2A50-9F66-4AC4-940A-9517BE8012F2}"/>
              </a:ext>
            </a:extLst>
          </p:cNvPr>
          <p:cNvSpPr/>
          <p:nvPr/>
        </p:nvSpPr>
        <p:spPr>
          <a:xfrm>
            <a:off x="11121842" y="1665248"/>
            <a:ext cx="632370" cy="914400"/>
          </a:xfrm>
          <a:custGeom>
            <a:avLst/>
            <a:gdLst>
              <a:gd name="connsiteX0" fmla="*/ 457200 w 632370"/>
              <a:gd name="connsiteY0" fmla="*/ 0 h 914400"/>
              <a:gd name="connsiteX1" fmla="*/ 549342 w 632370"/>
              <a:gd name="connsiteY1" fmla="*/ 9289 h 914400"/>
              <a:gd name="connsiteX2" fmla="*/ 632370 w 632370"/>
              <a:gd name="connsiteY2" fmla="*/ 35062 h 914400"/>
              <a:gd name="connsiteX3" fmla="*/ 632370 w 632370"/>
              <a:gd name="connsiteY3" fmla="*/ 879338 h 914400"/>
              <a:gd name="connsiteX4" fmla="*/ 549342 w 632370"/>
              <a:gd name="connsiteY4" fmla="*/ 905111 h 914400"/>
              <a:gd name="connsiteX5" fmla="*/ 457200 w 632370"/>
              <a:gd name="connsiteY5" fmla="*/ 914400 h 914400"/>
              <a:gd name="connsiteX6" fmla="*/ 0 w 632370"/>
              <a:gd name="connsiteY6" fmla="*/ 457200 h 914400"/>
              <a:gd name="connsiteX7" fmla="*/ 457200 w 632370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370" h="914400">
                <a:moveTo>
                  <a:pt x="457200" y="0"/>
                </a:moveTo>
                <a:cubicBezTo>
                  <a:pt x="488763" y="0"/>
                  <a:pt x="519579" y="3199"/>
                  <a:pt x="549342" y="9289"/>
                </a:cubicBezTo>
                <a:lnTo>
                  <a:pt x="632370" y="35062"/>
                </a:lnTo>
                <a:lnTo>
                  <a:pt x="632370" y="879338"/>
                </a:lnTo>
                <a:lnTo>
                  <a:pt x="549342" y="905111"/>
                </a:lnTo>
                <a:cubicBezTo>
                  <a:pt x="519579" y="911202"/>
                  <a:pt x="488763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C503CE6-852C-48E2-8B06-F66F31AFFAEB}"/>
              </a:ext>
            </a:extLst>
          </p:cNvPr>
          <p:cNvSpPr txBox="1"/>
          <p:nvPr/>
        </p:nvSpPr>
        <p:spPr>
          <a:xfrm rot="2338513">
            <a:off x="10788973" y="2949688"/>
            <a:ext cx="5373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Respect 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2B68BDF-FD04-4250-932D-746561C026DE}"/>
              </a:ext>
            </a:extLst>
          </p:cNvPr>
          <p:cNvSpPr txBox="1"/>
          <p:nvPr/>
        </p:nvSpPr>
        <p:spPr>
          <a:xfrm>
            <a:off x="10392978" y="3436759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Relentless</a:t>
            </a:r>
          </a:p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Improvement 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78B3F2E7-2C6E-4C2B-8625-653C54214590}"/>
              </a:ext>
            </a:extLst>
          </p:cNvPr>
          <p:cNvSpPr txBox="1"/>
          <p:nvPr/>
        </p:nvSpPr>
        <p:spPr>
          <a:xfrm rot="19287865">
            <a:off x="10796187" y="3998121"/>
            <a:ext cx="5229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Growth 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BCF8624-2B91-4583-B729-041AD5BAE80D}"/>
              </a:ext>
            </a:extLst>
          </p:cNvPr>
          <p:cNvSpPr txBox="1"/>
          <p:nvPr/>
        </p:nvSpPr>
        <p:spPr>
          <a:xfrm rot="3620177">
            <a:off x="10803257" y="1234707"/>
            <a:ext cx="8274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Understanding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256B0011-1922-4950-9C6D-2035082DDB48}"/>
              </a:ext>
            </a:extLst>
          </p:cNvPr>
          <p:cNvSpPr txBox="1"/>
          <p:nvPr/>
        </p:nvSpPr>
        <p:spPr>
          <a:xfrm rot="155625">
            <a:off x="10420750" y="2035758"/>
            <a:ext cx="740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Expectations 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FC15FB26-7347-45B0-9E89-F47F88667F9F}"/>
              </a:ext>
            </a:extLst>
          </p:cNvPr>
          <p:cNvSpPr txBox="1"/>
          <p:nvPr/>
        </p:nvSpPr>
        <p:spPr>
          <a:xfrm rot="19586986">
            <a:off x="10645531" y="2483826"/>
            <a:ext cx="7072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Experiences 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C301F955-3FE4-4D33-98E9-9385E9BCE848}"/>
              </a:ext>
            </a:extLst>
          </p:cNvPr>
          <p:cNvSpPr txBox="1"/>
          <p:nvPr/>
        </p:nvSpPr>
        <p:spPr>
          <a:xfrm rot="2018132">
            <a:off x="10700546" y="1555439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Succuss</a:t>
            </a:r>
          </a:p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Factors </a:t>
            </a:r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C9EC3F8C-C280-4DD4-94C2-7E5B3ED4CFDB}"/>
              </a:ext>
            </a:extLst>
          </p:cNvPr>
          <p:cNvSpPr/>
          <p:nvPr/>
        </p:nvSpPr>
        <p:spPr>
          <a:xfrm>
            <a:off x="156549" y="4543093"/>
            <a:ext cx="611247" cy="914400"/>
          </a:xfrm>
          <a:custGeom>
            <a:avLst/>
            <a:gdLst>
              <a:gd name="connsiteX0" fmla="*/ 154047 w 611247"/>
              <a:gd name="connsiteY0" fmla="*/ 0 h 914400"/>
              <a:gd name="connsiteX1" fmla="*/ 611247 w 611247"/>
              <a:gd name="connsiteY1" fmla="*/ 457200 h 914400"/>
              <a:gd name="connsiteX2" fmla="*/ 154047 w 611247"/>
              <a:gd name="connsiteY2" fmla="*/ 914400 h 914400"/>
              <a:gd name="connsiteX3" fmla="*/ 61905 w 611247"/>
              <a:gd name="connsiteY3" fmla="*/ 905111 h 914400"/>
              <a:gd name="connsiteX4" fmla="*/ 0 w 611247"/>
              <a:gd name="connsiteY4" fmla="*/ 885895 h 914400"/>
              <a:gd name="connsiteX5" fmla="*/ 0 w 611247"/>
              <a:gd name="connsiteY5" fmla="*/ 28505 h 914400"/>
              <a:gd name="connsiteX6" fmla="*/ 61905 w 611247"/>
              <a:gd name="connsiteY6" fmla="*/ 9289 h 914400"/>
              <a:gd name="connsiteX7" fmla="*/ 154047 w 611247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1247" h="914400">
                <a:moveTo>
                  <a:pt x="154047" y="0"/>
                </a:moveTo>
                <a:cubicBezTo>
                  <a:pt x="406552" y="0"/>
                  <a:pt x="611247" y="204695"/>
                  <a:pt x="611247" y="457200"/>
                </a:cubicBezTo>
                <a:cubicBezTo>
                  <a:pt x="611247" y="709705"/>
                  <a:pt x="406552" y="914400"/>
                  <a:pt x="154047" y="914400"/>
                </a:cubicBezTo>
                <a:cubicBezTo>
                  <a:pt x="122484" y="914400"/>
                  <a:pt x="91668" y="911201"/>
                  <a:pt x="61905" y="905111"/>
                </a:cubicBezTo>
                <a:lnTo>
                  <a:pt x="0" y="885895"/>
                </a:lnTo>
                <a:lnTo>
                  <a:pt x="0" y="28505"/>
                </a:lnTo>
                <a:lnTo>
                  <a:pt x="61905" y="9289"/>
                </a:lnTo>
                <a:cubicBezTo>
                  <a:pt x="91668" y="3198"/>
                  <a:pt x="122484" y="0"/>
                  <a:pt x="154047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E965CFA9-C587-42EA-AF6A-D630097A7508}"/>
              </a:ext>
            </a:extLst>
          </p:cNvPr>
          <p:cNvSpPr/>
          <p:nvPr/>
        </p:nvSpPr>
        <p:spPr>
          <a:xfrm>
            <a:off x="156549" y="5980697"/>
            <a:ext cx="611247" cy="914400"/>
          </a:xfrm>
          <a:custGeom>
            <a:avLst/>
            <a:gdLst>
              <a:gd name="connsiteX0" fmla="*/ 154047 w 611247"/>
              <a:gd name="connsiteY0" fmla="*/ 0 h 914400"/>
              <a:gd name="connsiteX1" fmla="*/ 611247 w 611247"/>
              <a:gd name="connsiteY1" fmla="*/ 457200 h 914400"/>
              <a:gd name="connsiteX2" fmla="*/ 154047 w 611247"/>
              <a:gd name="connsiteY2" fmla="*/ 914400 h 914400"/>
              <a:gd name="connsiteX3" fmla="*/ 72285 w 611247"/>
              <a:gd name="connsiteY3" fmla="*/ 906158 h 914400"/>
              <a:gd name="connsiteX4" fmla="*/ 54194 w 611247"/>
              <a:gd name="connsiteY4" fmla="*/ 856731 h 914400"/>
              <a:gd name="connsiteX5" fmla="*/ 0 w 611247"/>
              <a:gd name="connsiteY5" fmla="*/ 498269 h 914400"/>
              <a:gd name="connsiteX6" fmla="*/ 0 w 611247"/>
              <a:gd name="connsiteY6" fmla="*/ 28505 h 914400"/>
              <a:gd name="connsiteX7" fmla="*/ 61905 w 611247"/>
              <a:gd name="connsiteY7" fmla="*/ 9289 h 914400"/>
              <a:gd name="connsiteX8" fmla="*/ 154047 w 611247"/>
              <a:gd name="connsiteY8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247" h="914400">
                <a:moveTo>
                  <a:pt x="154047" y="0"/>
                </a:moveTo>
                <a:cubicBezTo>
                  <a:pt x="406552" y="0"/>
                  <a:pt x="611247" y="204695"/>
                  <a:pt x="611247" y="457200"/>
                </a:cubicBezTo>
                <a:cubicBezTo>
                  <a:pt x="611247" y="709705"/>
                  <a:pt x="406552" y="914400"/>
                  <a:pt x="154047" y="914400"/>
                </a:cubicBezTo>
                <a:lnTo>
                  <a:pt x="72285" y="906158"/>
                </a:lnTo>
                <a:lnTo>
                  <a:pt x="54194" y="856731"/>
                </a:lnTo>
                <a:cubicBezTo>
                  <a:pt x="18974" y="743493"/>
                  <a:pt x="0" y="623097"/>
                  <a:pt x="0" y="498269"/>
                </a:cubicBezTo>
                <a:lnTo>
                  <a:pt x="0" y="28505"/>
                </a:lnTo>
                <a:lnTo>
                  <a:pt x="61905" y="9289"/>
                </a:lnTo>
                <a:cubicBezTo>
                  <a:pt x="91668" y="3199"/>
                  <a:pt x="122484" y="0"/>
                  <a:pt x="154047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B2F18931-0A6C-43A0-BCCF-727DCA773D21}"/>
              </a:ext>
            </a:extLst>
          </p:cNvPr>
          <p:cNvSpPr/>
          <p:nvPr/>
        </p:nvSpPr>
        <p:spPr>
          <a:xfrm>
            <a:off x="154904" y="3103534"/>
            <a:ext cx="611247" cy="914400"/>
          </a:xfrm>
          <a:custGeom>
            <a:avLst/>
            <a:gdLst>
              <a:gd name="connsiteX0" fmla="*/ 154047 w 611247"/>
              <a:gd name="connsiteY0" fmla="*/ 0 h 914400"/>
              <a:gd name="connsiteX1" fmla="*/ 611247 w 611247"/>
              <a:gd name="connsiteY1" fmla="*/ 457200 h 914400"/>
              <a:gd name="connsiteX2" fmla="*/ 154047 w 611247"/>
              <a:gd name="connsiteY2" fmla="*/ 914400 h 914400"/>
              <a:gd name="connsiteX3" fmla="*/ 61905 w 611247"/>
              <a:gd name="connsiteY3" fmla="*/ 905111 h 914400"/>
              <a:gd name="connsiteX4" fmla="*/ 0 w 611247"/>
              <a:gd name="connsiteY4" fmla="*/ 885895 h 914400"/>
              <a:gd name="connsiteX5" fmla="*/ 0 w 611247"/>
              <a:gd name="connsiteY5" fmla="*/ 28505 h 914400"/>
              <a:gd name="connsiteX6" fmla="*/ 61905 w 611247"/>
              <a:gd name="connsiteY6" fmla="*/ 9289 h 914400"/>
              <a:gd name="connsiteX7" fmla="*/ 154047 w 611247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1247" h="914400">
                <a:moveTo>
                  <a:pt x="154047" y="0"/>
                </a:moveTo>
                <a:cubicBezTo>
                  <a:pt x="406552" y="0"/>
                  <a:pt x="611247" y="204695"/>
                  <a:pt x="611247" y="457200"/>
                </a:cubicBezTo>
                <a:cubicBezTo>
                  <a:pt x="611247" y="709705"/>
                  <a:pt x="406552" y="914400"/>
                  <a:pt x="154047" y="914400"/>
                </a:cubicBezTo>
                <a:cubicBezTo>
                  <a:pt x="122484" y="914400"/>
                  <a:pt x="91668" y="911201"/>
                  <a:pt x="61905" y="905111"/>
                </a:cubicBezTo>
                <a:lnTo>
                  <a:pt x="0" y="885895"/>
                </a:lnTo>
                <a:lnTo>
                  <a:pt x="0" y="28505"/>
                </a:lnTo>
                <a:lnTo>
                  <a:pt x="61905" y="9289"/>
                </a:lnTo>
                <a:cubicBezTo>
                  <a:pt x="91668" y="3198"/>
                  <a:pt x="122484" y="0"/>
                  <a:pt x="154047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1FD14702-9D85-4346-9B18-A99C423D0515}"/>
              </a:ext>
            </a:extLst>
          </p:cNvPr>
          <p:cNvSpPr/>
          <p:nvPr/>
        </p:nvSpPr>
        <p:spPr>
          <a:xfrm>
            <a:off x="155138" y="1664996"/>
            <a:ext cx="611247" cy="914400"/>
          </a:xfrm>
          <a:custGeom>
            <a:avLst/>
            <a:gdLst>
              <a:gd name="connsiteX0" fmla="*/ 154047 w 611247"/>
              <a:gd name="connsiteY0" fmla="*/ 0 h 914400"/>
              <a:gd name="connsiteX1" fmla="*/ 611247 w 611247"/>
              <a:gd name="connsiteY1" fmla="*/ 457200 h 914400"/>
              <a:gd name="connsiteX2" fmla="*/ 154047 w 611247"/>
              <a:gd name="connsiteY2" fmla="*/ 914400 h 914400"/>
              <a:gd name="connsiteX3" fmla="*/ 61905 w 611247"/>
              <a:gd name="connsiteY3" fmla="*/ 905111 h 914400"/>
              <a:gd name="connsiteX4" fmla="*/ 0 w 611247"/>
              <a:gd name="connsiteY4" fmla="*/ 885895 h 914400"/>
              <a:gd name="connsiteX5" fmla="*/ 0 w 611247"/>
              <a:gd name="connsiteY5" fmla="*/ 28505 h 914400"/>
              <a:gd name="connsiteX6" fmla="*/ 61905 w 611247"/>
              <a:gd name="connsiteY6" fmla="*/ 9289 h 914400"/>
              <a:gd name="connsiteX7" fmla="*/ 154047 w 611247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1247" h="914400">
                <a:moveTo>
                  <a:pt x="154047" y="0"/>
                </a:moveTo>
                <a:cubicBezTo>
                  <a:pt x="406552" y="0"/>
                  <a:pt x="611247" y="204695"/>
                  <a:pt x="611247" y="457200"/>
                </a:cubicBezTo>
                <a:cubicBezTo>
                  <a:pt x="611247" y="709705"/>
                  <a:pt x="406552" y="914400"/>
                  <a:pt x="154047" y="914400"/>
                </a:cubicBezTo>
                <a:cubicBezTo>
                  <a:pt x="122484" y="914400"/>
                  <a:pt x="91668" y="911201"/>
                  <a:pt x="61905" y="905111"/>
                </a:cubicBezTo>
                <a:lnTo>
                  <a:pt x="0" y="885895"/>
                </a:lnTo>
                <a:lnTo>
                  <a:pt x="0" y="28505"/>
                </a:lnTo>
                <a:lnTo>
                  <a:pt x="61905" y="9289"/>
                </a:lnTo>
                <a:cubicBezTo>
                  <a:pt x="91668" y="3198"/>
                  <a:pt x="122484" y="0"/>
                  <a:pt x="154047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93" name="Picture 192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56FB4BEF-4FED-41AF-BC1E-347863F565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38" y="4598407"/>
            <a:ext cx="310338" cy="232754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A6AF1837-B11B-4DA7-9F65-088DBF0011AA}"/>
              </a:ext>
            </a:extLst>
          </p:cNvPr>
          <p:cNvSpPr txBox="1"/>
          <p:nvPr/>
        </p:nvSpPr>
        <p:spPr>
          <a:xfrm>
            <a:off x="5733850" y="4895700"/>
            <a:ext cx="82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3">
                    <a:lumMod val="50000"/>
                  </a:schemeClr>
                </a:solidFill>
              </a:rPr>
              <a:t>&lt;</a:t>
            </a:r>
            <a:r>
              <a:rPr lang="en-US" sz="800" i="1">
                <a:solidFill>
                  <a:schemeClr val="accent3">
                    <a:lumMod val="50000"/>
                  </a:schemeClr>
                </a:solidFill>
              </a:rPr>
              <a:t>Image of team standing around  board&gt;</a:t>
            </a:r>
          </a:p>
        </p:txBody>
      </p:sp>
      <p:pic>
        <p:nvPicPr>
          <p:cNvPr id="212" name="Picture 211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1B6CD4E8-B28F-4D07-8D15-2227F119AF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291" y="2692878"/>
            <a:ext cx="310338" cy="232754"/>
          </a:xfrm>
          <a:prstGeom prst="rect">
            <a:avLst/>
          </a:prstGeom>
        </p:spPr>
      </p:pic>
      <p:sp>
        <p:nvSpPr>
          <p:cNvPr id="213" name="TextBox 212">
            <a:extLst>
              <a:ext uri="{FF2B5EF4-FFF2-40B4-BE49-F238E27FC236}">
                <a16:creationId xmlns:a16="http://schemas.microsoft.com/office/drawing/2014/main" id="{0BD98C77-2F58-4F29-A1B3-ED8440B10919}"/>
              </a:ext>
            </a:extLst>
          </p:cNvPr>
          <p:cNvSpPr txBox="1"/>
          <p:nvPr/>
        </p:nvSpPr>
        <p:spPr>
          <a:xfrm>
            <a:off x="4771343" y="2912301"/>
            <a:ext cx="522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Product Roles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14" name="Picture 213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85E487F5-0D0F-45D9-98CD-A7667EA579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23" y="1598416"/>
            <a:ext cx="310338" cy="232754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D56361DE-6395-43D2-B7B9-B83D28C7F055}"/>
              </a:ext>
            </a:extLst>
          </p:cNvPr>
          <p:cNvSpPr txBox="1"/>
          <p:nvPr/>
        </p:nvSpPr>
        <p:spPr>
          <a:xfrm>
            <a:off x="4509875" y="1817839"/>
            <a:ext cx="529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Solution Roles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16" name="Picture 215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92EF19B0-BBD8-4DB7-97CB-9DBBE6FC04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874" y="596470"/>
            <a:ext cx="310338" cy="232754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847600B7-69BF-49DE-AAFB-AAFD65660B31}"/>
              </a:ext>
            </a:extLst>
          </p:cNvPr>
          <p:cNvSpPr txBox="1"/>
          <p:nvPr/>
        </p:nvSpPr>
        <p:spPr>
          <a:xfrm>
            <a:off x="4302926" y="815893"/>
            <a:ext cx="561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Portfolio Roles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19" name="Picture 218" descr="A picture containing indoor&#10;&#10;Description automatically generated">
            <a:extLst>
              <a:ext uri="{FF2B5EF4-FFF2-40B4-BE49-F238E27FC236}">
                <a16:creationId xmlns:a16="http://schemas.microsoft.com/office/drawing/2014/main" id="{FCF8A97F-38B9-4282-B4E7-0752167B0D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97154" y="2714894"/>
            <a:ext cx="240691" cy="224645"/>
          </a:xfrm>
          <a:prstGeom prst="rect">
            <a:avLst/>
          </a:prstGeom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AE00F359-40F1-49E4-AB37-0B00529EEBBC}"/>
              </a:ext>
            </a:extLst>
          </p:cNvPr>
          <p:cNvSpPr txBox="1"/>
          <p:nvPr/>
        </p:nvSpPr>
        <p:spPr>
          <a:xfrm>
            <a:off x="6707810" y="2896204"/>
            <a:ext cx="82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Product</a:t>
            </a:r>
          </a:p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Ceremonies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38" name="Picture 237" descr="A picture containing indoor&#10;&#10;Description automatically generated">
            <a:extLst>
              <a:ext uri="{FF2B5EF4-FFF2-40B4-BE49-F238E27FC236}">
                <a16:creationId xmlns:a16="http://schemas.microsoft.com/office/drawing/2014/main" id="{E27E7C87-2D06-442A-8A52-2B2DE7478C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85389" y="1611358"/>
            <a:ext cx="240691" cy="224645"/>
          </a:xfrm>
          <a:prstGeom prst="rect">
            <a:avLst/>
          </a:prstGeom>
        </p:spPr>
      </p:pic>
      <p:sp>
        <p:nvSpPr>
          <p:cNvPr id="251" name="TextBox 250">
            <a:extLst>
              <a:ext uri="{FF2B5EF4-FFF2-40B4-BE49-F238E27FC236}">
                <a16:creationId xmlns:a16="http://schemas.microsoft.com/office/drawing/2014/main" id="{DFB4966D-49F9-498E-BC24-8E33E53EBCB2}"/>
              </a:ext>
            </a:extLst>
          </p:cNvPr>
          <p:cNvSpPr txBox="1"/>
          <p:nvPr/>
        </p:nvSpPr>
        <p:spPr>
          <a:xfrm>
            <a:off x="6996045" y="1792668"/>
            <a:ext cx="82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Solution</a:t>
            </a:r>
          </a:p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Ceremonies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74" name="Picture 273" descr="A picture containing indoor&#10;&#10;Description automatically generated">
            <a:extLst>
              <a:ext uri="{FF2B5EF4-FFF2-40B4-BE49-F238E27FC236}">
                <a16:creationId xmlns:a16="http://schemas.microsoft.com/office/drawing/2014/main" id="{4276BA19-DAA7-422D-9C30-4FB28F353F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76392" y="592769"/>
            <a:ext cx="240691" cy="224645"/>
          </a:xfrm>
          <a:prstGeom prst="rect">
            <a:avLst/>
          </a:prstGeom>
        </p:spPr>
      </p:pic>
      <p:sp>
        <p:nvSpPr>
          <p:cNvPr id="287" name="TextBox 286">
            <a:extLst>
              <a:ext uri="{FF2B5EF4-FFF2-40B4-BE49-F238E27FC236}">
                <a16:creationId xmlns:a16="http://schemas.microsoft.com/office/drawing/2014/main" id="{C29AF325-3064-40EF-8AFB-C3BDD6DC9405}"/>
              </a:ext>
            </a:extLst>
          </p:cNvPr>
          <p:cNvSpPr txBox="1"/>
          <p:nvPr/>
        </p:nvSpPr>
        <p:spPr>
          <a:xfrm>
            <a:off x="7187048" y="774079"/>
            <a:ext cx="82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Portfolio</a:t>
            </a:r>
          </a:p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Ceremonies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8" name="Freeform: Shape 287">
            <a:extLst>
              <a:ext uri="{FF2B5EF4-FFF2-40B4-BE49-F238E27FC236}">
                <a16:creationId xmlns:a16="http://schemas.microsoft.com/office/drawing/2014/main" id="{8E809D7C-80F3-4E43-8829-719E46F8CB89}"/>
              </a:ext>
            </a:extLst>
          </p:cNvPr>
          <p:cNvSpPr/>
          <p:nvPr/>
        </p:nvSpPr>
        <p:spPr>
          <a:xfrm>
            <a:off x="156548" y="6135629"/>
            <a:ext cx="11597302" cy="2113475"/>
          </a:xfrm>
          <a:custGeom>
            <a:avLst/>
            <a:gdLst>
              <a:gd name="connsiteX0" fmla="*/ 0 w 11597302"/>
              <a:gd name="connsiteY0" fmla="*/ 0 h 1643593"/>
              <a:gd name="connsiteX1" fmla="*/ 1205443 w 11597302"/>
              <a:gd name="connsiteY1" fmla="*/ 1205443 h 1643593"/>
              <a:gd name="connsiteX2" fmla="*/ 10391859 w 11597302"/>
              <a:gd name="connsiteY2" fmla="*/ 1205443 h 1643593"/>
              <a:gd name="connsiteX3" fmla="*/ 11597302 w 11597302"/>
              <a:gd name="connsiteY3" fmla="*/ 0 h 1643593"/>
              <a:gd name="connsiteX4" fmla="*/ 11597302 w 11597302"/>
              <a:gd name="connsiteY4" fmla="*/ 438150 h 1643593"/>
              <a:gd name="connsiteX5" fmla="*/ 10391859 w 11597302"/>
              <a:gd name="connsiteY5" fmla="*/ 1643593 h 1643593"/>
              <a:gd name="connsiteX6" fmla="*/ 1205443 w 11597302"/>
              <a:gd name="connsiteY6" fmla="*/ 1643593 h 1643593"/>
              <a:gd name="connsiteX7" fmla="*/ 0 w 11597302"/>
              <a:gd name="connsiteY7" fmla="*/ 438150 h 1643593"/>
              <a:gd name="connsiteX8" fmla="*/ 0 w 11597302"/>
              <a:gd name="connsiteY8" fmla="*/ 0 h 164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97302" h="1643593">
                <a:moveTo>
                  <a:pt x="0" y="0"/>
                </a:moveTo>
                <a:cubicBezTo>
                  <a:pt x="0" y="665748"/>
                  <a:pt x="539695" y="1205443"/>
                  <a:pt x="1205443" y="1205443"/>
                </a:cubicBezTo>
                <a:lnTo>
                  <a:pt x="10391859" y="1205443"/>
                </a:lnTo>
                <a:cubicBezTo>
                  <a:pt x="11057607" y="1205443"/>
                  <a:pt x="11597302" y="665748"/>
                  <a:pt x="11597302" y="0"/>
                </a:cubicBezTo>
                <a:lnTo>
                  <a:pt x="11597302" y="438150"/>
                </a:lnTo>
                <a:cubicBezTo>
                  <a:pt x="11597302" y="1103898"/>
                  <a:pt x="11057607" y="1643593"/>
                  <a:pt x="10391859" y="1643593"/>
                </a:cubicBezTo>
                <a:lnTo>
                  <a:pt x="1205443" y="1643593"/>
                </a:lnTo>
                <a:cubicBezTo>
                  <a:pt x="539695" y="1643593"/>
                  <a:pt x="0" y="1103898"/>
                  <a:pt x="0" y="43815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 sz="1232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6B76C-ABAF-44AB-86BF-0CDC34CF0617}"/>
              </a:ext>
            </a:extLst>
          </p:cNvPr>
          <p:cNvSpPr txBox="1"/>
          <p:nvPr/>
        </p:nvSpPr>
        <p:spPr>
          <a:xfrm>
            <a:off x="4839095" y="7724738"/>
            <a:ext cx="2546233" cy="476726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E" sz="1200">
                <a:solidFill>
                  <a:schemeClr val="tx1">
                    <a:lumMod val="50000"/>
                    <a:lumOff val="50000"/>
                  </a:schemeClr>
                </a:solidFill>
              </a:rPr>
              <a:t>Lean – Agile Mindset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Leadership &amp; Climate for Sustainable Change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A9567260-C8D5-4871-A11F-51C7ED66F0E3}"/>
              </a:ext>
            </a:extLst>
          </p:cNvPr>
          <p:cNvSpPr txBox="1"/>
          <p:nvPr/>
        </p:nvSpPr>
        <p:spPr>
          <a:xfrm>
            <a:off x="7438621" y="7791412"/>
            <a:ext cx="2194560" cy="389513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tx1">
                    <a:lumMod val="50000"/>
                    <a:lumOff val="50000"/>
                  </a:schemeClr>
                </a:solidFill>
              </a:rPr>
              <a:t>Learning Communities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D4BAD571-3C38-487F-A41B-055FBCD61348}"/>
              </a:ext>
            </a:extLst>
          </p:cNvPr>
          <p:cNvSpPr txBox="1"/>
          <p:nvPr/>
        </p:nvSpPr>
        <p:spPr>
          <a:xfrm>
            <a:off x="2592969" y="7783891"/>
            <a:ext cx="2194560" cy="389513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E" sz="1200">
                <a:solidFill>
                  <a:schemeClr val="tx1">
                    <a:lumMod val="50000"/>
                    <a:lumOff val="50000"/>
                  </a:schemeClr>
                </a:solidFill>
              </a:rPr>
              <a:t>Telemetry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53051F-E6FF-4456-AD73-808209FEB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0000">
            <a:off x="8090529" y="4113559"/>
            <a:ext cx="200025" cy="171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FA8C7B-43E3-417B-B3C3-758B3A4EC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615073">
            <a:off x="3292157" y="4753104"/>
            <a:ext cx="200025" cy="1714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6584B7B-097F-472B-81E8-2095B4314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420000">
            <a:off x="6664526" y="4730731"/>
            <a:ext cx="200025" cy="1714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CD5E427-1942-42EC-B19B-806048D8C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60000">
            <a:off x="6054761" y="4293934"/>
            <a:ext cx="200025" cy="171450"/>
          </a:xfrm>
          <a:prstGeom prst="rect">
            <a:avLst/>
          </a:prstGeom>
        </p:spPr>
      </p:pic>
      <p:pic>
        <p:nvPicPr>
          <p:cNvPr id="291" name="Picture 290">
            <a:extLst>
              <a:ext uri="{FF2B5EF4-FFF2-40B4-BE49-F238E27FC236}">
                <a16:creationId xmlns:a16="http://schemas.microsoft.com/office/drawing/2014/main" id="{DDD55391-87B7-46D1-B316-67948A634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622906">
            <a:off x="5462452" y="4743843"/>
            <a:ext cx="200025" cy="171450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FBD2E35A-861C-4C3F-9FB5-BEE9C3B98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300000">
            <a:off x="6184598" y="5498664"/>
            <a:ext cx="200025" cy="171450"/>
          </a:xfrm>
          <a:prstGeom prst="rect">
            <a:avLst/>
          </a:prstGeom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52468C3-6278-4CB3-B5FB-B01AEE675EA1}"/>
              </a:ext>
            </a:extLst>
          </p:cNvPr>
          <p:cNvCxnSpPr>
            <a:cxnSpLocks/>
          </p:cNvCxnSpPr>
          <p:nvPr/>
        </p:nvCxnSpPr>
        <p:spPr>
          <a:xfrm flipV="1">
            <a:off x="4439262" y="5315317"/>
            <a:ext cx="4448575" cy="264097"/>
          </a:xfrm>
          <a:prstGeom prst="bentConnector3">
            <a:avLst>
              <a:gd name="adj1" fmla="val 99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2" name="Picture 291">
            <a:extLst>
              <a:ext uri="{FF2B5EF4-FFF2-40B4-BE49-F238E27FC236}">
                <a16:creationId xmlns:a16="http://schemas.microsoft.com/office/drawing/2014/main" id="{FE125E0A-D87C-4CE2-BD9E-68B6F8274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8878" y="5510034"/>
            <a:ext cx="200025" cy="171450"/>
          </a:xfrm>
          <a:prstGeom prst="rect">
            <a:avLst/>
          </a:prstGeom>
        </p:spPr>
      </p:pic>
      <p:pic>
        <p:nvPicPr>
          <p:cNvPr id="294" name="Picture 293">
            <a:extLst>
              <a:ext uri="{FF2B5EF4-FFF2-40B4-BE49-F238E27FC236}">
                <a16:creationId xmlns:a16="http://schemas.microsoft.com/office/drawing/2014/main" id="{58ADE3AD-0A83-4436-AA59-00A496ECF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978" y="5511228"/>
            <a:ext cx="200025" cy="171450"/>
          </a:xfrm>
          <a:prstGeom prst="rect">
            <a:avLst/>
          </a:prstGeom>
        </p:spPr>
      </p:pic>
      <p:pic>
        <p:nvPicPr>
          <p:cNvPr id="295" name="Picture 294">
            <a:extLst>
              <a:ext uri="{FF2B5EF4-FFF2-40B4-BE49-F238E27FC236}">
                <a16:creationId xmlns:a16="http://schemas.microsoft.com/office/drawing/2014/main" id="{6377B327-435E-4388-B8D1-FBB46B79F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080000">
            <a:off x="9274072" y="4067490"/>
            <a:ext cx="200025" cy="171450"/>
          </a:xfrm>
          <a:prstGeom prst="rect">
            <a:avLst/>
          </a:prstGeom>
        </p:spPr>
      </p:pic>
      <p:pic>
        <p:nvPicPr>
          <p:cNvPr id="296" name="Picture 295">
            <a:extLst>
              <a:ext uri="{FF2B5EF4-FFF2-40B4-BE49-F238E27FC236}">
                <a16:creationId xmlns:a16="http://schemas.microsoft.com/office/drawing/2014/main" id="{2F71C1D1-6493-423E-9BCC-CB63FF447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024831">
            <a:off x="10273893" y="4084924"/>
            <a:ext cx="200025" cy="171450"/>
          </a:xfrm>
          <a:prstGeom prst="rect">
            <a:avLst/>
          </a:prstGeom>
        </p:spPr>
      </p:pic>
      <p:pic>
        <p:nvPicPr>
          <p:cNvPr id="297" name="Picture 296">
            <a:extLst>
              <a:ext uri="{FF2B5EF4-FFF2-40B4-BE49-F238E27FC236}">
                <a16:creationId xmlns:a16="http://schemas.microsoft.com/office/drawing/2014/main" id="{FC2295D5-F6A5-494F-8BBC-E3E510049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446727">
            <a:off x="2594287" y="4001290"/>
            <a:ext cx="200025" cy="171450"/>
          </a:xfrm>
          <a:prstGeom prst="rect">
            <a:avLst/>
          </a:prstGeom>
        </p:spPr>
      </p:pic>
      <p:pic>
        <p:nvPicPr>
          <p:cNvPr id="298" name="Picture 297">
            <a:extLst>
              <a:ext uri="{FF2B5EF4-FFF2-40B4-BE49-F238E27FC236}">
                <a16:creationId xmlns:a16="http://schemas.microsoft.com/office/drawing/2014/main" id="{2F8F443F-1878-47BB-9422-EE6ECA994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110508">
            <a:off x="2052850" y="3056070"/>
            <a:ext cx="200025" cy="1714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EA3DD8-CA6B-487F-853D-0AB7976AD543}"/>
              </a:ext>
            </a:extLst>
          </p:cNvPr>
          <p:cNvCxnSpPr/>
          <p:nvPr/>
        </p:nvCxnSpPr>
        <p:spPr>
          <a:xfrm flipV="1">
            <a:off x="7715312" y="4682885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Punched Tape 31">
            <a:extLst>
              <a:ext uri="{FF2B5EF4-FFF2-40B4-BE49-F238E27FC236}">
                <a16:creationId xmlns:a16="http://schemas.microsoft.com/office/drawing/2014/main" id="{366C42AB-E175-4A6F-9E2D-547A968EBEE8}"/>
              </a:ext>
            </a:extLst>
          </p:cNvPr>
          <p:cNvSpPr/>
          <p:nvPr/>
        </p:nvSpPr>
        <p:spPr>
          <a:xfrm>
            <a:off x="7149946" y="4429863"/>
            <a:ext cx="567591" cy="479318"/>
          </a:xfrm>
          <a:prstGeom prst="flowChartPunchedTap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Demo</a:t>
            </a:r>
          </a:p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Retro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BCFADC-AE9C-47E1-8E4A-E4C68108D926}"/>
              </a:ext>
            </a:extLst>
          </p:cNvPr>
          <p:cNvSpPr txBox="1"/>
          <p:nvPr/>
        </p:nvSpPr>
        <p:spPr>
          <a:xfrm rot="790591">
            <a:off x="9795116" y="1392885"/>
            <a:ext cx="3869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</a:p>
          <a:p>
            <a:r>
              <a:rPr lang="en-IE" sz="1400">
                <a:solidFill>
                  <a:schemeClr val="tx1">
                    <a:lumMod val="50000"/>
                    <a:lumOff val="50000"/>
                  </a:schemeClr>
                </a:solidFill>
              </a:rPr>
              <a:t>K</a:t>
            </a:r>
          </a:p>
          <a:p>
            <a:r>
              <a:rPr lang="en-IE" sz="1400">
                <a:solidFill>
                  <a:schemeClr val="tx1">
                    <a:lumMod val="50000"/>
                    <a:lumOff val="50000"/>
                  </a:schemeClr>
                </a:solidFill>
              </a:rPr>
              <a:t>R’s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FC7F8AB2-6A5E-416D-96D3-31B7CDDD7093}"/>
              </a:ext>
            </a:extLst>
          </p:cNvPr>
          <p:cNvSpPr txBox="1"/>
          <p:nvPr/>
        </p:nvSpPr>
        <p:spPr>
          <a:xfrm rot="790591">
            <a:off x="9026799" y="2501954"/>
            <a:ext cx="3340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tx1">
                    <a:lumMod val="50000"/>
                    <a:lumOff val="50000"/>
                  </a:schemeClr>
                </a:solidFill>
              </a:rPr>
              <a:t>K</a:t>
            </a:r>
          </a:p>
          <a:p>
            <a:r>
              <a:rPr lang="en-IE" sz="140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</a:p>
          <a:p>
            <a:r>
              <a:rPr lang="en-IE" sz="1400">
                <a:solidFill>
                  <a:schemeClr val="tx1">
                    <a:lumMod val="50000"/>
                    <a:lumOff val="50000"/>
                  </a:schemeClr>
                </a:solidFill>
              </a:rPr>
              <a:t>I’s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725D9894-BE80-4B2F-9C67-40A90F9FD872}"/>
              </a:ext>
            </a:extLst>
          </p:cNvPr>
          <p:cNvSpPr txBox="1"/>
          <p:nvPr/>
        </p:nvSpPr>
        <p:spPr>
          <a:xfrm rot="510594">
            <a:off x="8398158" y="3254912"/>
            <a:ext cx="338554" cy="1091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IE" sz="1400">
                <a:solidFill>
                  <a:schemeClr val="tx1">
                    <a:lumMod val="50000"/>
                    <a:lumOff val="50000"/>
                  </a:schemeClr>
                </a:solidFill>
              </a:rPr>
              <a:t>M</a:t>
            </a:r>
          </a:p>
          <a:p>
            <a:pPr>
              <a:lnSpc>
                <a:spcPts val="1100"/>
              </a:lnSpc>
            </a:pPr>
            <a:r>
              <a:rPr lang="en-IE" sz="140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</a:p>
          <a:p>
            <a:pPr>
              <a:lnSpc>
                <a:spcPts val="1100"/>
              </a:lnSpc>
            </a:pPr>
            <a:r>
              <a:rPr lang="en-IE" sz="140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</a:p>
          <a:p>
            <a:pPr>
              <a:lnSpc>
                <a:spcPts val="1100"/>
              </a:lnSpc>
            </a:pPr>
            <a:r>
              <a:rPr lang="en-IE" sz="140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</a:p>
          <a:p>
            <a:pPr>
              <a:lnSpc>
                <a:spcPts val="1100"/>
              </a:lnSpc>
            </a:pPr>
            <a:r>
              <a:rPr lang="en-IE" sz="140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</a:p>
          <a:p>
            <a:pPr>
              <a:lnSpc>
                <a:spcPts val="1100"/>
              </a:lnSpc>
            </a:pPr>
            <a:r>
              <a:rPr lang="en-IE" sz="140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</a:p>
          <a:p>
            <a:pPr>
              <a:lnSpc>
                <a:spcPts val="1100"/>
              </a:lnSpc>
            </a:pPr>
            <a:r>
              <a:rPr lang="en-IE" sz="140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C6AD258C-F1BD-4BF2-885B-FFEFC382EDBC}"/>
              </a:ext>
            </a:extLst>
          </p:cNvPr>
          <p:cNvSpPr txBox="1"/>
          <p:nvPr/>
        </p:nvSpPr>
        <p:spPr>
          <a:xfrm>
            <a:off x="5642394" y="1408315"/>
            <a:ext cx="872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Milestones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6E321B3-9540-47B0-8181-D1FC212A489D}"/>
              </a:ext>
            </a:extLst>
          </p:cNvPr>
          <p:cNvSpPr txBox="1"/>
          <p:nvPr/>
        </p:nvSpPr>
        <p:spPr>
          <a:xfrm>
            <a:off x="5655322" y="2591603"/>
            <a:ext cx="777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Roadmap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3361CC7C-AB90-4E1D-9672-AA5B675D3AB6}"/>
              </a:ext>
            </a:extLst>
          </p:cNvPr>
          <p:cNvSpPr txBox="1"/>
          <p:nvPr/>
        </p:nvSpPr>
        <p:spPr>
          <a:xfrm>
            <a:off x="5583350" y="3722163"/>
            <a:ext cx="1012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Commitment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07EDBC5C-AD71-423C-BE7A-84F4E4D8D6B4}"/>
              </a:ext>
            </a:extLst>
          </p:cNvPr>
          <p:cNvSpPr txBox="1"/>
          <p:nvPr/>
        </p:nvSpPr>
        <p:spPr>
          <a:xfrm>
            <a:off x="5685686" y="721213"/>
            <a:ext cx="779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Contracts</a:t>
            </a:r>
          </a:p>
        </p:txBody>
      </p:sp>
    </p:spTree>
    <p:extLst>
      <p:ext uri="{BB962C8B-B14F-4D97-AF65-F5344CB8AC3E}">
        <p14:creationId xmlns:p14="http://schemas.microsoft.com/office/powerpoint/2010/main" val="108701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 animBg="1"/>
      <p:bldP spid="301" grpId="0" animBg="1"/>
      <p:bldP spid="303" grpId="0" animBg="1"/>
      <p:bldP spid="307" grpId="0" animBg="1"/>
      <p:bldP spid="317" grpId="0" animBg="1"/>
      <p:bldP spid="318" grpId="0" animBg="1"/>
      <p:bldP spid="327" grpId="0" animBg="1"/>
      <p:bldP spid="3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EA3DD8-CA6B-487F-853D-0AB7976AD543}"/>
              </a:ext>
            </a:extLst>
          </p:cNvPr>
          <p:cNvCxnSpPr/>
          <p:nvPr/>
        </p:nvCxnSpPr>
        <p:spPr>
          <a:xfrm flipV="1">
            <a:off x="7715312" y="4682885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6C670E73-0350-46AC-8E81-B07AAF6E75BD}"/>
              </a:ext>
            </a:extLst>
          </p:cNvPr>
          <p:cNvSpPr/>
          <p:nvPr/>
        </p:nvSpPr>
        <p:spPr>
          <a:xfrm>
            <a:off x="3373097" y="3604010"/>
            <a:ext cx="5301107" cy="279698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ACEAE3DE-1CE6-433D-922C-616BDA2036E6}"/>
              </a:ext>
            </a:extLst>
          </p:cNvPr>
          <p:cNvSpPr/>
          <p:nvPr/>
        </p:nvSpPr>
        <p:spPr>
          <a:xfrm rot="18866360">
            <a:off x="3176837" y="4282162"/>
            <a:ext cx="1047647" cy="25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303310F9-D899-4750-8C25-07E4DDD5F5D3}"/>
              </a:ext>
            </a:extLst>
          </p:cNvPr>
          <p:cNvSpPr/>
          <p:nvPr/>
        </p:nvSpPr>
        <p:spPr>
          <a:xfrm>
            <a:off x="2568613" y="2434837"/>
            <a:ext cx="6897313" cy="4422416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D8F4B5A8-40D2-4528-9357-C1EC07CA679D}"/>
              </a:ext>
            </a:extLst>
          </p:cNvPr>
          <p:cNvSpPr/>
          <p:nvPr/>
        </p:nvSpPr>
        <p:spPr>
          <a:xfrm rot="18866360">
            <a:off x="2506559" y="3404988"/>
            <a:ext cx="1403407" cy="20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A4BA130-4C64-4A12-A628-8C374B47D9AE}"/>
              </a:ext>
            </a:extLst>
          </p:cNvPr>
          <p:cNvSpPr/>
          <p:nvPr/>
        </p:nvSpPr>
        <p:spPr>
          <a:xfrm>
            <a:off x="1804869" y="1276380"/>
            <a:ext cx="8569036" cy="6053179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E7F624-F070-4B6B-8488-E60FBB840A8D}"/>
              </a:ext>
            </a:extLst>
          </p:cNvPr>
          <p:cNvSpPr/>
          <p:nvPr/>
        </p:nvSpPr>
        <p:spPr>
          <a:xfrm rot="18866360">
            <a:off x="1956322" y="2457908"/>
            <a:ext cx="1490844" cy="207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116AD-97BE-465F-88C2-45956344255C}"/>
              </a:ext>
            </a:extLst>
          </p:cNvPr>
          <p:cNvSpPr txBox="1"/>
          <p:nvPr/>
        </p:nvSpPr>
        <p:spPr>
          <a:xfrm>
            <a:off x="3658603" y="4825140"/>
            <a:ext cx="93680" cy="16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62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EB697A-BF5E-4013-9C34-77DB7EE5AE55}"/>
              </a:ext>
            </a:extLst>
          </p:cNvPr>
          <p:cNvSpPr/>
          <p:nvPr/>
        </p:nvSpPr>
        <p:spPr>
          <a:xfrm>
            <a:off x="8144540" y="4245722"/>
            <a:ext cx="2303158" cy="1142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20F4357-E255-4E2E-8810-56F65719F6BD}"/>
              </a:ext>
            </a:extLst>
          </p:cNvPr>
          <p:cNvSpPr/>
          <p:nvPr/>
        </p:nvSpPr>
        <p:spPr>
          <a:xfrm rot="1261158">
            <a:off x="3705411" y="3476839"/>
            <a:ext cx="104887" cy="393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D7EEC4F-7F0E-4CC4-A883-7A85295CF39A}"/>
              </a:ext>
            </a:extLst>
          </p:cNvPr>
          <p:cNvSpPr/>
          <p:nvPr/>
        </p:nvSpPr>
        <p:spPr>
          <a:xfrm>
            <a:off x="156548" y="451898"/>
            <a:ext cx="11597302" cy="723251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A609AC-6CEF-441A-ADC8-8DFE9251FB5E}"/>
              </a:ext>
            </a:extLst>
          </p:cNvPr>
          <p:cNvSpPr/>
          <p:nvPr/>
        </p:nvSpPr>
        <p:spPr>
          <a:xfrm>
            <a:off x="5535418" y="4380727"/>
            <a:ext cx="1252383" cy="119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922F33A-87F1-417C-AB6D-5981300C2FB0}"/>
              </a:ext>
            </a:extLst>
          </p:cNvPr>
          <p:cNvSpPr/>
          <p:nvPr/>
        </p:nvSpPr>
        <p:spPr>
          <a:xfrm>
            <a:off x="8002224" y="4292359"/>
            <a:ext cx="2528778" cy="1033394"/>
          </a:xfrm>
          <a:prstGeom prst="cube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232">
                <a:solidFill>
                  <a:schemeClr val="tx1">
                    <a:lumMod val="50000"/>
                    <a:lumOff val="50000"/>
                  </a:schemeClr>
                </a:solidFill>
              </a:rPr>
              <a:t>Increment of Working Outcomes</a:t>
            </a:r>
          </a:p>
          <a:p>
            <a:pPr algn="ctr"/>
            <a:r>
              <a:rPr lang="en-IE" sz="1232">
                <a:solidFill>
                  <a:schemeClr val="tx1">
                    <a:lumMod val="50000"/>
                    <a:lumOff val="50000"/>
                  </a:schemeClr>
                </a:solidFill>
              </a:rPr>
              <a:t>Team/Product/Solution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0CC699-A816-456E-A566-2226C30784B0}"/>
              </a:ext>
            </a:extLst>
          </p:cNvPr>
          <p:cNvGrpSpPr/>
          <p:nvPr/>
        </p:nvGrpSpPr>
        <p:grpSpPr>
          <a:xfrm>
            <a:off x="2657896" y="3071504"/>
            <a:ext cx="837472" cy="981124"/>
            <a:chOff x="2709622" y="3071504"/>
            <a:chExt cx="881443" cy="981124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2A33B3-E6CE-4036-8405-19DA6531A01F}"/>
                </a:ext>
              </a:extLst>
            </p:cNvPr>
            <p:cNvGrpSpPr>
              <a:grpSpLocks noChangeAspect="1"/>
            </p:cNvGrpSpPr>
            <p:nvPr/>
          </p:nvGrpSpPr>
          <p:grpSpPr>
            <a:xfrm rot="2221527">
              <a:off x="3007788" y="3071504"/>
              <a:ext cx="554496" cy="508281"/>
              <a:chOff x="2324785" y="2078409"/>
              <a:chExt cx="784280" cy="915497"/>
            </a:xfrm>
            <a:noFill/>
          </p:grpSpPr>
          <p:sp>
            <p:nvSpPr>
              <p:cNvPr id="141" name="Feature 1/3">
                <a:extLst>
                  <a:ext uri="{FF2B5EF4-FFF2-40B4-BE49-F238E27FC236}">
                    <a16:creationId xmlns:a16="http://schemas.microsoft.com/office/drawing/2014/main" id="{B97021B7-E8E7-4156-8199-BDB0594B7B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4784" y="2078409"/>
                <a:ext cx="784280" cy="78976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18678">
                  <a:defRPr/>
                </a:pPr>
                <a:endParaRPr lang="en-GB" sz="279" kern="0">
                  <a:latin typeface="Verdana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AADC9E6-849F-49B0-8C23-A0DE6891B8A2}"/>
                  </a:ext>
                </a:extLst>
              </p:cNvPr>
              <p:cNvSpPr txBox="1"/>
              <p:nvPr/>
            </p:nvSpPr>
            <p:spPr>
              <a:xfrm>
                <a:off x="2365705" y="2176114"/>
                <a:ext cx="696024" cy="81779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prstTxWarp prst="textArchUp">
                  <a:avLst/>
                </a:prstTxWarp>
                <a:spAutoFit/>
              </a:bodyPr>
              <a:lstStyle/>
              <a:p>
                <a:pPr algn="ctr" defTabSz="318678">
                  <a:defRPr/>
                </a:pPr>
                <a:r>
                  <a:rPr lang="en-US" sz="700" kern="0">
                    <a:latin typeface="Verdana"/>
                  </a:rPr>
                  <a:t>Product  Epic</a:t>
                </a:r>
              </a:p>
            </p:txBody>
          </p:sp>
        </p:grpSp>
        <p:grpSp>
          <p:nvGrpSpPr>
            <p:cNvPr id="132" name="PROGRAM BACKLOG FUNNEL OBJECTS">
              <a:extLst>
                <a:ext uri="{FF2B5EF4-FFF2-40B4-BE49-F238E27FC236}">
                  <a16:creationId xmlns:a16="http://schemas.microsoft.com/office/drawing/2014/main" id="{F87116F6-DB42-4A26-BA2D-2DF339DA637D}"/>
                </a:ext>
              </a:extLst>
            </p:cNvPr>
            <p:cNvGrpSpPr/>
            <p:nvPr/>
          </p:nvGrpSpPr>
          <p:grpSpPr>
            <a:xfrm>
              <a:off x="2709622" y="3159854"/>
              <a:ext cx="881443" cy="892774"/>
              <a:chOff x="2581974" y="1997549"/>
              <a:chExt cx="1160555" cy="1614640"/>
            </a:xfrm>
            <a:noFill/>
          </p:grpSpPr>
          <p:sp>
            <p:nvSpPr>
              <p:cNvPr id="133" name="Circle 4/4">
                <a:extLst>
                  <a:ext uri="{FF2B5EF4-FFF2-40B4-BE49-F238E27FC236}">
                    <a16:creationId xmlns:a16="http://schemas.microsoft.com/office/drawing/2014/main" id="{74A3E2AA-DD67-492C-837C-74B2CFADDFD2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134" name="Circle 3/4">
                <a:extLst>
                  <a:ext uri="{FF2B5EF4-FFF2-40B4-BE49-F238E27FC236}">
                    <a16:creationId xmlns:a16="http://schemas.microsoft.com/office/drawing/2014/main" id="{EEC0801D-0612-43DA-85CF-899E9E534759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135" name="Circle 2/4">
                <a:extLst>
                  <a:ext uri="{FF2B5EF4-FFF2-40B4-BE49-F238E27FC236}">
                    <a16:creationId xmlns:a16="http://schemas.microsoft.com/office/drawing/2014/main" id="{46740B50-9042-4284-B83B-ECC99C71FDD2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136" name="Circle 1/4">
                <a:extLst>
                  <a:ext uri="{FF2B5EF4-FFF2-40B4-BE49-F238E27FC236}">
                    <a16:creationId xmlns:a16="http://schemas.microsoft.com/office/drawing/2014/main" id="{01571D9B-972D-4A9C-B19A-3ECFD4D23122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137" name="Feature 3/3">
                <a:extLst>
                  <a:ext uri="{FF2B5EF4-FFF2-40B4-BE49-F238E27FC236}">
                    <a16:creationId xmlns:a16="http://schemas.microsoft.com/office/drawing/2014/main" id="{5F4B99E3-46C7-460A-9287-BD67CCD44311}"/>
                  </a:ext>
                </a:extLst>
              </p:cNvPr>
              <p:cNvSpPr/>
              <p:nvPr/>
            </p:nvSpPr>
            <p:spPr>
              <a:xfrm>
                <a:off x="3205024" y="2093669"/>
                <a:ext cx="481579" cy="66150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600" kern="0">
                    <a:latin typeface="Verdana"/>
                  </a:rPr>
                  <a:t>Feature</a:t>
                </a:r>
              </a:p>
            </p:txBody>
          </p:sp>
          <p:sp>
            <p:nvSpPr>
              <p:cNvPr id="138" name="Feature 2/3">
                <a:extLst>
                  <a:ext uri="{FF2B5EF4-FFF2-40B4-BE49-F238E27FC236}">
                    <a16:creationId xmlns:a16="http://schemas.microsoft.com/office/drawing/2014/main" id="{053AEE5A-8535-48A7-A490-4C04F99FFE81}"/>
                  </a:ext>
                </a:extLst>
              </p:cNvPr>
              <p:cNvSpPr/>
              <p:nvPr/>
            </p:nvSpPr>
            <p:spPr>
              <a:xfrm>
                <a:off x="2649139" y="2095253"/>
                <a:ext cx="601974" cy="826876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770" kern="0">
                    <a:latin typeface="Verdana"/>
                  </a:rPr>
                  <a:t>Feature</a:t>
                </a:r>
              </a:p>
              <a:p>
                <a:pPr algn="ctr" defTabSz="379163">
                  <a:defRPr/>
                </a:pPr>
                <a:endParaRPr lang="en-GB" sz="770" kern="0">
                  <a:latin typeface="Verdana"/>
                </a:endParaRPr>
              </a:p>
            </p:txBody>
          </p:sp>
          <p:sp>
            <p:nvSpPr>
              <p:cNvPr id="139" name="Feature 1/3">
                <a:extLst>
                  <a:ext uri="{FF2B5EF4-FFF2-40B4-BE49-F238E27FC236}">
                    <a16:creationId xmlns:a16="http://schemas.microsoft.com/office/drawing/2014/main" id="{E59DE334-2973-44AC-847B-D03F9AA9BAF4}"/>
                  </a:ext>
                </a:extLst>
              </p:cNvPr>
              <p:cNvSpPr/>
              <p:nvPr/>
            </p:nvSpPr>
            <p:spPr>
              <a:xfrm>
                <a:off x="2995297" y="1997549"/>
                <a:ext cx="360000" cy="360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latin typeface="Verdana"/>
                  </a:rPr>
                  <a:t>Feature</a:t>
                </a:r>
              </a:p>
            </p:txBody>
          </p:sp>
          <p:sp>
            <p:nvSpPr>
              <p:cNvPr id="140" name="Program Backlog Funnel">
                <a:extLst>
                  <a:ext uri="{FF2B5EF4-FFF2-40B4-BE49-F238E27FC236}">
                    <a16:creationId xmlns:a16="http://schemas.microsoft.com/office/drawing/2014/main" id="{2F734142-FA55-4C67-9042-6C9F778E9C33}"/>
                  </a:ext>
                </a:extLst>
              </p:cNvPr>
              <p:cNvSpPr/>
              <p:nvPr/>
            </p:nvSpPr>
            <p:spPr>
              <a:xfrm>
                <a:off x="2581974" y="2522129"/>
                <a:ext cx="1160555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878787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endParaRPr lang="en-GB" sz="765" b="1" kern="0">
                  <a:solidFill>
                    <a:schemeClr val="bg1"/>
                  </a:solidFill>
                  <a:latin typeface="Verdana"/>
                </a:endParaRPr>
              </a:p>
              <a:p>
                <a:pPr algn="ctr" defTabSz="379163">
                  <a:defRPr/>
                </a:pPr>
                <a:r>
                  <a:rPr lang="en-GB" sz="765" b="1" kern="0">
                    <a:solidFill>
                      <a:schemeClr val="bg1"/>
                    </a:solidFill>
                    <a:latin typeface="Verdana"/>
                  </a:rPr>
                  <a:t>Product Backlog</a:t>
                </a:r>
              </a:p>
              <a:p>
                <a:pPr algn="ctr" defTabSz="379163">
                  <a:defRPr/>
                </a:pPr>
                <a:endParaRPr lang="en-GB" sz="765" b="1" kern="0">
                  <a:solidFill>
                    <a:schemeClr val="bg1"/>
                  </a:solidFill>
                  <a:latin typeface="Verdana"/>
                </a:endParaRPr>
              </a:p>
            </p:txBody>
          </p:sp>
        </p:grpSp>
      </p:grpSp>
      <p:sp>
        <p:nvSpPr>
          <p:cNvPr id="177" name="Release Package">
            <a:extLst>
              <a:ext uri="{FF2B5EF4-FFF2-40B4-BE49-F238E27FC236}">
                <a16:creationId xmlns:a16="http://schemas.microsoft.com/office/drawing/2014/main" id="{AF49D11F-34C5-4C94-BA9F-8D87DB591712}"/>
              </a:ext>
            </a:extLst>
          </p:cNvPr>
          <p:cNvSpPr/>
          <p:nvPr/>
        </p:nvSpPr>
        <p:spPr>
          <a:xfrm>
            <a:off x="2674876" y="3053084"/>
            <a:ext cx="956755" cy="1109308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322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116DF7-2233-40C9-B0BF-BF911565D15F}"/>
              </a:ext>
            </a:extLst>
          </p:cNvPr>
          <p:cNvGrpSpPr/>
          <p:nvPr/>
        </p:nvGrpSpPr>
        <p:grpSpPr>
          <a:xfrm>
            <a:off x="3406396" y="4012773"/>
            <a:ext cx="648127" cy="801737"/>
            <a:chOff x="3406396" y="4012773"/>
            <a:chExt cx="648127" cy="801737"/>
          </a:xfrm>
        </p:grpSpPr>
        <p:sp>
          <p:nvSpPr>
            <p:cNvPr id="146" name="SPIKE">
              <a:extLst>
                <a:ext uri="{FF2B5EF4-FFF2-40B4-BE49-F238E27FC236}">
                  <a16:creationId xmlns:a16="http://schemas.microsoft.com/office/drawing/2014/main" id="{A0C14437-A773-474C-8651-E953EBCAD302}"/>
                </a:ext>
              </a:extLst>
            </p:cNvPr>
            <p:cNvSpPr/>
            <p:nvPr/>
          </p:nvSpPr>
          <p:spPr>
            <a:xfrm>
              <a:off x="3722277" y="4365892"/>
              <a:ext cx="93116" cy="86085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150" name="Defect 2">
              <a:extLst>
                <a:ext uri="{FF2B5EF4-FFF2-40B4-BE49-F238E27FC236}">
                  <a16:creationId xmlns:a16="http://schemas.microsoft.com/office/drawing/2014/main" id="{49E5D32B-0D62-4167-A52E-4025790FDD64}"/>
                </a:ext>
              </a:extLst>
            </p:cNvPr>
            <p:cNvSpPr/>
            <p:nvPr/>
          </p:nvSpPr>
          <p:spPr>
            <a:xfrm>
              <a:off x="3741239" y="4549188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151" name="Defect">
              <a:extLst>
                <a:ext uri="{FF2B5EF4-FFF2-40B4-BE49-F238E27FC236}">
                  <a16:creationId xmlns:a16="http://schemas.microsoft.com/office/drawing/2014/main" id="{135A5BB6-08E3-4DD7-8BA5-703FB450F478}"/>
                </a:ext>
              </a:extLst>
            </p:cNvPr>
            <p:cNvSpPr/>
            <p:nvPr/>
          </p:nvSpPr>
          <p:spPr>
            <a:xfrm>
              <a:off x="3780203" y="4103724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latin typeface="Verdana"/>
                </a:rPr>
                <a:t>Defect</a:t>
              </a:r>
            </a:p>
          </p:txBody>
        </p:sp>
        <p:sp>
          <p:nvSpPr>
            <p:cNvPr id="152" name="SPIKE 2">
              <a:extLst>
                <a:ext uri="{FF2B5EF4-FFF2-40B4-BE49-F238E27FC236}">
                  <a16:creationId xmlns:a16="http://schemas.microsoft.com/office/drawing/2014/main" id="{8A5F368B-1534-4519-A45D-0872AEB5327E}"/>
                </a:ext>
              </a:extLst>
            </p:cNvPr>
            <p:cNvSpPr/>
            <p:nvPr/>
          </p:nvSpPr>
          <p:spPr>
            <a:xfrm>
              <a:off x="3627827" y="4012773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latin typeface="Verdana"/>
                </a:rPr>
                <a:t>SPIKE</a:t>
              </a:r>
            </a:p>
          </p:txBody>
        </p:sp>
        <p:sp>
          <p:nvSpPr>
            <p:cNvPr id="153" name="Story 6/3">
              <a:extLst>
                <a:ext uri="{FF2B5EF4-FFF2-40B4-BE49-F238E27FC236}">
                  <a16:creationId xmlns:a16="http://schemas.microsoft.com/office/drawing/2014/main" id="{AD97603A-B8DA-4039-ADB2-3FCBB9C8B28C}"/>
                </a:ext>
              </a:extLst>
            </p:cNvPr>
            <p:cNvSpPr/>
            <p:nvPr/>
          </p:nvSpPr>
          <p:spPr>
            <a:xfrm>
              <a:off x="3718099" y="4745642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155" name="Story 5/3">
              <a:extLst>
                <a:ext uri="{FF2B5EF4-FFF2-40B4-BE49-F238E27FC236}">
                  <a16:creationId xmlns:a16="http://schemas.microsoft.com/office/drawing/2014/main" id="{6812D377-EBF6-464E-BB5C-EA70241C382F}"/>
                </a:ext>
              </a:extLst>
            </p:cNvPr>
            <p:cNvSpPr/>
            <p:nvPr/>
          </p:nvSpPr>
          <p:spPr>
            <a:xfrm>
              <a:off x="3644306" y="4725318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156" name="Story 4/3">
              <a:extLst>
                <a:ext uri="{FF2B5EF4-FFF2-40B4-BE49-F238E27FC236}">
                  <a16:creationId xmlns:a16="http://schemas.microsoft.com/office/drawing/2014/main" id="{31A37F4C-5703-4D63-AAF8-E6BAB5084DED}"/>
                </a:ext>
              </a:extLst>
            </p:cNvPr>
            <p:cNvSpPr/>
            <p:nvPr/>
          </p:nvSpPr>
          <p:spPr>
            <a:xfrm>
              <a:off x="3631631" y="4480305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157" name="Story 3/3">
              <a:extLst>
                <a:ext uri="{FF2B5EF4-FFF2-40B4-BE49-F238E27FC236}">
                  <a16:creationId xmlns:a16="http://schemas.microsoft.com/office/drawing/2014/main" id="{06F098FF-207D-4733-B86E-6F33DA4D0911}"/>
                </a:ext>
              </a:extLst>
            </p:cNvPr>
            <p:cNvSpPr/>
            <p:nvPr/>
          </p:nvSpPr>
          <p:spPr>
            <a:xfrm>
              <a:off x="3552792" y="4394220"/>
              <a:ext cx="93116" cy="86085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158" name="Story 2/3">
              <a:extLst>
                <a:ext uri="{FF2B5EF4-FFF2-40B4-BE49-F238E27FC236}">
                  <a16:creationId xmlns:a16="http://schemas.microsoft.com/office/drawing/2014/main" id="{2A309E8E-8191-43E8-80EE-D85678AC2537}"/>
                </a:ext>
              </a:extLst>
            </p:cNvPr>
            <p:cNvSpPr/>
            <p:nvPr/>
          </p:nvSpPr>
          <p:spPr>
            <a:xfrm>
              <a:off x="3419327" y="4095667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700" kern="0">
                  <a:latin typeface="Verdana"/>
                </a:rPr>
                <a:t>Story</a:t>
              </a:r>
            </a:p>
          </p:txBody>
        </p:sp>
        <p:sp>
          <p:nvSpPr>
            <p:cNvPr id="174" name="Team Backlog Funnel">
              <a:extLst>
                <a:ext uri="{FF2B5EF4-FFF2-40B4-BE49-F238E27FC236}">
                  <a16:creationId xmlns:a16="http://schemas.microsoft.com/office/drawing/2014/main" id="{11C472EF-4AD8-4E02-8660-2DF10C808CAB}"/>
                </a:ext>
              </a:extLst>
            </p:cNvPr>
            <p:cNvSpPr/>
            <p:nvPr/>
          </p:nvSpPr>
          <p:spPr>
            <a:xfrm>
              <a:off x="3406396" y="4290897"/>
              <a:ext cx="621525" cy="447643"/>
            </a:xfrm>
            <a:custGeom>
              <a:avLst/>
              <a:gdLst>
                <a:gd name="connsiteX0" fmla="*/ 577362 w 1764197"/>
                <a:gd name="connsiteY0" fmla="*/ 1035115 h 1440160"/>
                <a:gd name="connsiteX1" fmla="*/ 1186834 w 1764197"/>
                <a:gd name="connsiteY1" fmla="*/ 1035115 h 1440160"/>
                <a:gd name="connsiteX2" fmla="*/ 1110698 w 1764197"/>
                <a:gd name="connsiteY2" fmla="*/ 1440160 h 1440160"/>
                <a:gd name="connsiteX3" fmla="*/ 882098 w 1764197"/>
                <a:gd name="connsiteY3" fmla="*/ 1440160 h 1440160"/>
                <a:gd name="connsiteX4" fmla="*/ 653498 w 1764197"/>
                <a:gd name="connsiteY4" fmla="*/ 1440160 h 1440160"/>
                <a:gd name="connsiteX5" fmla="*/ 432346 w 1764197"/>
                <a:gd name="connsiteY5" fmla="*/ 742583 h 1440160"/>
                <a:gd name="connsiteX6" fmla="*/ 1331853 w 1764197"/>
                <a:gd name="connsiteY6" fmla="*/ 742583 h 1440160"/>
                <a:gd name="connsiteX7" fmla="*/ 1204773 w 1764197"/>
                <a:gd name="connsiteY7" fmla="*/ 939686 h 1440160"/>
                <a:gd name="connsiteX8" fmla="*/ 1200371 w 1764197"/>
                <a:gd name="connsiteY8" fmla="*/ 963107 h 1440160"/>
                <a:gd name="connsiteX9" fmla="*/ 563828 w 1764197"/>
                <a:gd name="connsiteY9" fmla="*/ 963107 h 1440160"/>
                <a:gd name="connsiteX10" fmla="*/ 559425 w 1764197"/>
                <a:gd name="connsiteY10" fmla="*/ 939686 h 1440160"/>
                <a:gd name="connsiteX11" fmla="*/ 243739 w 1764197"/>
                <a:gd name="connsiteY11" fmla="*/ 450050 h 1440160"/>
                <a:gd name="connsiteX12" fmla="*/ 1520460 w 1764197"/>
                <a:gd name="connsiteY12" fmla="*/ 450050 h 1440160"/>
                <a:gd name="connsiteX13" fmla="*/ 1378279 w 1764197"/>
                <a:gd name="connsiteY13" fmla="*/ 670575 h 1440160"/>
                <a:gd name="connsiteX14" fmla="*/ 385919 w 1764197"/>
                <a:gd name="connsiteY14" fmla="*/ 670575 h 1440160"/>
                <a:gd name="connsiteX15" fmla="*/ 90010 w 1764197"/>
                <a:gd name="connsiteY15" fmla="*/ 0 h 1440160"/>
                <a:gd name="connsiteX16" fmla="*/ 1674187 w 1764197"/>
                <a:gd name="connsiteY16" fmla="*/ 0 h 1440160"/>
                <a:gd name="connsiteX17" fmla="*/ 1757124 w 1764197"/>
                <a:gd name="connsiteY17" fmla="*/ 54974 h 1440160"/>
                <a:gd name="connsiteX18" fmla="*/ 1760563 w 1764197"/>
                <a:gd name="connsiteY18" fmla="*/ 72008 h 1440160"/>
                <a:gd name="connsiteX19" fmla="*/ 1764196 w 1764197"/>
                <a:gd name="connsiteY19" fmla="*/ 72008 h 1440160"/>
                <a:gd name="connsiteX20" fmla="*/ 1761429 w 1764197"/>
                <a:gd name="connsiteY20" fmla="*/ 76300 h 1440160"/>
                <a:gd name="connsiteX21" fmla="*/ 1764197 w 1764197"/>
                <a:gd name="connsiteY21" fmla="*/ 90010 h 1440160"/>
                <a:gd name="connsiteX22" fmla="*/ 1709223 w 1764197"/>
                <a:gd name="connsiteY22" fmla="*/ 172947 h 1440160"/>
                <a:gd name="connsiteX23" fmla="*/ 1697605 w 1764197"/>
                <a:gd name="connsiteY23" fmla="*/ 175292 h 1440160"/>
                <a:gd name="connsiteX24" fmla="*/ 1566885 w 1764197"/>
                <a:gd name="connsiteY24" fmla="*/ 378042 h 1440160"/>
                <a:gd name="connsiteX25" fmla="*/ 197312 w 1764197"/>
                <a:gd name="connsiteY25" fmla="*/ 378042 h 1440160"/>
                <a:gd name="connsiteX26" fmla="*/ 66591 w 1764197"/>
                <a:gd name="connsiteY26" fmla="*/ 175292 h 1440160"/>
                <a:gd name="connsiteX27" fmla="*/ 54974 w 1764197"/>
                <a:gd name="connsiteY27" fmla="*/ 172947 h 1440160"/>
                <a:gd name="connsiteX28" fmla="*/ 0 w 1764197"/>
                <a:gd name="connsiteY28" fmla="*/ 90010 h 1440160"/>
                <a:gd name="connsiteX29" fmla="*/ 2768 w 1764197"/>
                <a:gd name="connsiteY29" fmla="*/ 76301 h 1440160"/>
                <a:gd name="connsiteX30" fmla="*/ 0 w 1764197"/>
                <a:gd name="connsiteY30" fmla="*/ 72008 h 1440160"/>
                <a:gd name="connsiteX31" fmla="*/ 3635 w 1764197"/>
                <a:gd name="connsiteY31" fmla="*/ 72008 h 1440160"/>
                <a:gd name="connsiteX32" fmla="*/ 7074 w 1764197"/>
                <a:gd name="connsiteY32" fmla="*/ 54974 h 1440160"/>
                <a:gd name="connsiteX33" fmla="*/ 90010 w 1764197"/>
                <a:gd name="connsiteY33" fmla="*/ 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4197" h="1440160">
                  <a:moveTo>
                    <a:pt x="577362" y="1035115"/>
                  </a:moveTo>
                  <a:lnTo>
                    <a:pt x="1186834" y="1035115"/>
                  </a:lnTo>
                  <a:lnTo>
                    <a:pt x="1110698" y="1440160"/>
                  </a:lnTo>
                  <a:lnTo>
                    <a:pt x="882098" y="1440160"/>
                  </a:lnTo>
                  <a:lnTo>
                    <a:pt x="653498" y="1440160"/>
                  </a:lnTo>
                  <a:close/>
                  <a:moveTo>
                    <a:pt x="432346" y="742583"/>
                  </a:moveTo>
                  <a:lnTo>
                    <a:pt x="1331853" y="742583"/>
                  </a:lnTo>
                  <a:lnTo>
                    <a:pt x="1204773" y="939686"/>
                  </a:lnTo>
                  <a:lnTo>
                    <a:pt x="1200371" y="963107"/>
                  </a:lnTo>
                  <a:lnTo>
                    <a:pt x="563828" y="963107"/>
                  </a:lnTo>
                  <a:lnTo>
                    <a:pt x="559425" y="939686"/>
                  </a:lnTo>
                  <a:close/>
                  <a:moveTo>
                    <a:pt x="243739" y="450050"/>
                  </a:moveTo>
                  <a:lnTo>
                    <a:pt x="1520460" y="450050"/>
                  </a:lnTo>
                  <a:lnTo>
                    <a:pt x="1378279" y="670575"/>
                  </a:lnTo>
                  <a:lnTo>
                    <a:pt x="385919" y="670575"/>
                  </a:lnTo>
                  <a:close/>
                  <a:moveTo>
                    <a:pt x="90010" y="0"/>
                  </a:moveTo>
                  <a:lnTo>
                    <a:pt x="1674187" y="0"/>
                  </a:lnTo>
                  <a:cubicBezTo>
                    <a:pt x="1711470" y="0"/>
                    <a:pt x="1743459" y="22668"/>
                    <a:pt x="1757124" y="54974"/>
                  </a:cubicBezTo>
                  <a:lnTo>
                    <a:pt x="1760563" y="72008"/>
                  </a:lnTo>
                  <a:lnTo>
                    <a:pt x="1764196" y="72008"/>
                  </a:lnTo>
                  <a:lnTo>
                    <a:pt x="1761429" y="76300"/>
                  </a:lnTo>
                  <a:lnTo>
                    <a:pt x="1764197" y="90010"/>
                  </a:lnTo>
                  <a:cubicBezTo>
                    <a:pt x="1764197" y="127293"/>
                    <a:pt x="1741529" y="159282"/>
                    <a:pt x="1709223" y="172947"/>
                  </a:cubicBezTo>
                  <a:lnTo>
                    <a:pt x="1697605" y="175292"/>
                  </a:lnTo>
                  <a:lnTo>
                    <a:pt x="1566885" y="378042"/>
                  </a:lnTo>
                  <a:lnTo>
                    <a:pt x="197312" y="378042"/>
                  </a:lnTo>
                  <a:lnTo>
                    <a:pt x="66591" y="175292"/>
                  </a:lnTo>
                  <a:lnTo>
                    <a:pt x="54974" y="172947"/>
                  </a:lnTo>
                  <a:cubicBezTo>
                    <a:pt x="22668" y="159282"/>
                    <a:pt x="0" y="127293"/>
                    <a:pt x="0" y="90010"/>
                  </a:cubicBezTo>
                  <a:lnTo>
                    <a:pt x="2768" y="76301"/>
                  </a:lnTo>
                  <a:lnTo>
                    <a:pt x="0" y="72008"/>
                  </a:lnTo>
                  <a:lnTo>
                    <a:pt x="3635" y="72008"/>
                  </a:lnTo>
                  <a:lnTo>
                    <a:pt x="7074" y="54974"/>
                  </a:lnTo>
                  <a:cubicBezTo>
                    <a:pt x="20738" y="22668"/>
                    <a:pt x="52727" y="0"/>
                    <a:pt x="90010" y="0"/>
                  </a:cubicBezTo>
                  <a:close/>
                </a:path>
              </a:pathLst>
            </a:custGeom>
            <a:solidFill>
              <a:srgbClr val="FFFFFF">
                <a:lumMod val="50000"/>
                <a:alpha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831" tIns="18416" rIns="36831" bIns="294640" rtlCol="0" anchor="ctr"/>
            <a:lstStyle/>
            <a:p>
              <a:pPr algn="ctr" defTabSz="379163">
                <a:defRPr/>
              </a:pPr>
              <a:r>
                <a:rPr lang="en-GB" sz="459" kern="0">
                  <a:latin typeface="Verdana"/>
                </a:rPr>
                <a:t>Team Backlog</a:t>
              </a:r>
            </a:p>
            <a:p>
              <a:pPr algn="ctr" defTabSz="379163">
                <a:defRPr/>
              </a:pPr>
              <a:endParaRPr lang="en-GB" sz="459" kern="0">
                <a:latin typeface="Verdana"/>
              </a:endParaRPr>
            </a:p>
          </p:txBody>
        </p:sp>
      </p:grpSp>
      <p:sp>
        <p:nvSpPr>
          <p:cNvPr id="176" name="Release Package">
            <a:extLst>
              <a:ext uri="{FF2B5EF4-FFF2-40B4-BE49-F238E27FC236}">
                <a16:creationId xmlns:a16="http://schemas.microsoft.com/office/drawing/2014/main" id="{CA8A7D40-6089-4F1A-AEFD-267B726B5F8D}"/>
              </a:ext>
            </a:extLst>
          </p:cNvPr>
          <p:cNvSpPr/>
          <p:nvPr/>
        </p:nvSpPr>
        <p:spPr>
          <a:xfrm>
            <a:off x="3376677" y="3999274"/>
            <a:ext cx="699247" cy="909021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534F5C4-181D-4207-8511-0EDEF6F05A82}"/>
              </a:ext>
            </a:extLst>
          </p:cNvPr>
          <p:cNvSpPr txBox="1"/>
          <p:nvPr/>
        </p:nvSpPr>
        <p:spPr>
          <a:xfrm>
            <a:off x="4010113" y="4463859"/>
            <a:ext cx="93680" cy="16344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462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0556FEB6-426B-4ACD-B58A-785AEEA4A878}"/>
              </a:ext>
            </a:extLst>
          </p:cNvPr>
          <p:cNvGrpSpPr/>
          <p:nvPr/>
        </p:nvGrpSpPr>
        <p:grpSpPr>
          <a:xfrm>
            <a:off x="3530982" y="3473779"/>
            <a:ext cx="143312" cy="482167"/>
            <a:chOff x="2381251" y="1718671"/>
            <a:chExt cx="187408" cy="630526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15B4472-24EA-43BB-ACB3-DC36458F0393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993740D6-CF2C-446E-9EB7-2229D0C94DF6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6B48D804-1BEF-41E3-B34F-AFA5600377CE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6212196-DE53-4E7E-9D15-84B9DDE0B2C7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0CFC358-EEC0-45E5-93EC-422221F5EDB3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B5532FA-6DA0-49BB-BBD3-2F1840F89C12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7D64FB8-40D8-458C-947F-4D805D43F1BE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2C567C6E-A8B7-45D8-AB93-48FF2E0F9A87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8A1E8E14-692C-4379-A651-061B04D7A0B8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7DF86A4-F14A-45FD-863D-E0A225DF0239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CFBE08A6-5C34-474F-871C-6BF71632DFBC}"/>
              </a:ext>
            </a:extLst>
          </p:cNvPr>
          <p:cNvGrpSpPr/>
          <p:nvPr/>
        </p:nvGrpSpPr>
        <p:grpSpPr>
          <a:xfrm>
            <a:off x="4103268" y="4783603"/>
            <a:ext cx="143312" cy="482167"/>
            <a:chOff x="2381251" y="1718671"/>
            <a:chExt cx="187408" cy="630526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1E04EA5-3D23-4B51-9BE7-9EBF114BEDCD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A2D6D3D8-52F1-4E80-9F6E-0C43A526F672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F2BC02B4-1B8F-4F89-921B-25F5E7EA1419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EFA4B924-F25A-41A0-9D12-DF20E5DC269A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937341E8-943E-487E-A186-219ACAABAEE9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4328DE68-11E1-4BDC-B846-425BE1780F88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C274EF37-25C4-4AB8-B3A9-350C92177613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9BABCC5F-5F04-474F-A36E-6329CB2D646A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25ED92E1-6D5C-4F86-8175-9636DE9F846D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06E4CE6-2F53-416F-AB93-280BE3B0A4D0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250" name="Rectangle 249">
            <a:extLst>
              <a:ext uri="{FF2B5EF4-FFF2-40B4-BE49-F238E27FC236}">
                <a16:creationId xmlns:a16="http://schemas.microsoft.com/office/drawing/2014/main" id="{9024064F-4415-4B49-ADBD-A86B329B2886}"/>
              </a:ext>
            </a:extLst>
          </p:cNvPr>
          <p:cNvSpPr/>
          <p:nvPr/>
        </p:nvSpPr>
        <p:spPr>
          <a:xfrm rot="1261158">
            <a:off x="4257328" y="4732061"/>
            <a:ext cx="104887" cy="393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C78682A1-68C4-49A6-98F8-1425103631A8}"/>
              </a:ext>
            </a:extLst>
          </p:cNvPr>
          <p:cNvGrpSpPr/>
          <p:nvPr/>
        </p:nvGrpSpPr>
        <p:grpSpPr>
          <a:xfrm>
            <a:off x="2325712" y="1445789"/>
            <a:ext cx="143312" cy="482167"/>
            <a:chOff x="2381245" y="1718662"/>
            <a:chExt cx="187408" cy="630523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2A89A29F-5C33-4781-A6D2-4E57A71BE5A9}"/>
                </a:ext>
              </a:extLst>
            </p:cNvPr>
            <p:cNvSpPr/>
            <p:nvPr/>
          </p:nvSpPr>
          <p:spPr>
            <a:xfrm>
              <a:off x="2381245" y="1718662"/>
              <a:ext cx="187408" cy="63052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EE50152B-A693-48EC-80F0-863913699849}"/>
                </a:ext>
              </a:extLst>
            </p:cNvPr>
            <p:cNvSpPr/>
            <p:nvPr/>
          </p:nvSpPr>
          <p:spPr>
            <a:xfrm>
              <a:off x="2407696" y="2281451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D9D181E9-66B1-4B69-9100-12FEDB866092}"/>
                </a:ext>
              </a:extLst>
            </p:cNvPr>
            <p:cNvSpPr/>
            <p:nvPr/>
          </p:nvSpPr>
          <p:spPr>
            <a:xfrm>
              <a:off x="2407696" y="2207012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B60E8537-FFEF-4690-9F46-64B2E646BB20}"/>
                </a:ext>
              </a:extLst>
            </p:cNvPr>
            <p:cNvSpPr/>
            <p:nvPr/>
          </p:nvSpPr>
          <p:spPr>
            <a:xfrm>
              <a:off x="2407696" y="2138315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D53564B-80AF-4394-BD13-FDD4094C69EB}"/>
                </a:ext>
              </a:extLst>
            </p:cNvPr>
            <p:cNvSpPr/>
            <p:nvPr/>
          </p:nvSpPr>
          <p:spPr>
            <a:xfrm>
              <a:off x="2407696" y="2070432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94BD0ACE-FA6D-4BCB-88ED-B49C6DC519AE}"/>
                </a:ext>
              </a:extLst>
            </p:cNvPr>
            <p:cNvSpPr/>
            <p:nvPr/>
          </p:nvSpPr>
          <p:spPr>
            <a:xfrm>
              <a:off x="2407696" y="2007515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CCFB083-DBB2-4CAD-B9E1-9B844E43FC11}"/>
                </a:ext>
              </a:extLst>
            </p:cNvPr>
            <p:cNvSpPr/>
            <p:nvPr/>
          </p:nvSpPr>
          <p:spPr>
            <a:xfrm>
              <a:off x="2407696" y="1939421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0191B652-9349-48BB-B625-0A0A15AF67AB}"/>
                </a:ext>
              </a:extLst>
            </p:cNvPr>
            <p:cNvSpPr/>
            <p:nvPr/>
          </p:nvSpPr>
          <p:spPr>
            <a:xfrm>
              <a:off x="2407697" y="1869731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683D6A2-5DD8-403C-85A9-9CC284CE168A}"/>
                </a:ext>
              </a:extLst>
            </p:cNvPr>
            <p:cNvSpPr/>
            <p:nvPr/>
          </p:nvSpPr>
          <p:spPr>
            <a:xfrm>
              <a:off x="2406375" y="1801293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7424E735-ECD5-41CE-A2B6-353EA034B165}"/>
                </a:ext>
              </a:extLst>
            </p:cNvPr>
            <p:cNvSpPr/>
            <p:nvPr/>
          </p:nvSpPr>
          <p:spPr>
            <a:xfrm>
              <a:off x="2406374" y="1733422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263" name="Rectangle 262">
            <a:extLst>
              <a:ext uri="{FF2B5EF4-FFF2-40B4-BE49-F238E27FC236}">
                <a16:creationId xmlns:a16="http://schemas.microsoft.com/office/drawing/2014/main" id="{491AC083-684D-4611-B2C7-DF26B3BDCCEF}"/>
              </a:ext>
            </a:extLst>
          </p:cNvPr>
          <p:cNvSpPr/>
          <p:nvPr/>
        </p:nvSpPr>
        <p:spPr>
          <a:xfrm rot="1261158">
            <a:off x="2499940" y="1398001"/>
            <a:ext cx="104887" cy="393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021DBFA-B4C9-499A-B772-7367F380767E}"/>
              </a:ext>
            </a:extLst>
          </p:cNvPr>
          <p:cNvGrpSpPr/>
          <p:nvPr/>
        </p:nvGrpSpPr>
        <p:grpSpPr>
          <a:xfrm>
            <a:off x="2126542" y="1907655"/>
            <a:ext cx="872652" cy="1097593"/>
            <a:chOff x="2699734" y="1680255"/>
            <a:chExt cx="833054" cy="1090585"/>
          </a:xfrm>
        </p:grpSpPr>
        <p:sp>
          <p:nvSpPr>
            <p:cNvPr id="265" name="Feature 1/3">
              <a:extLst>
                <a:ext uri="{FF2B5EF4-FFF2-40B4-BE49-F238E27FC236}">
                  <a16:creationId xmlns:a16="http://schemas.microsoft.com/office/drawing/2014/main" id="{3537CF0F-FF34-42CC-9D83-871195B962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4067" y="1680255"/>
              <a:ext cx="400511" cy="41687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18678">
                <a:defRPr/>
              </a:pPr>
              <a:r>
                <a:rPr lang="en-GB" sz="688" kern="0">
                  <a:solidFill>
                    <a:schemeClr val="bg2">
                      <a:lumMod val="25000"/>
                    </a:schemeClr>
                  </a:solidFill>
                  <a:latin typeface="Verdana"/>
                </a:rPr>
                <a:t>Solution</a:t>
              </a:r>
            </a:p>
            <a:p>
              <a:pPr algn="ctr" defTabSz="318678">
                <a:defRPr/>
              </a:pPr>
              <a:r>
                <a:rPr lang="en-GB" sz="688" kern="0">
                  <a:solidFill>
                    <a:schemeClr val="bg2">
                      <a:lumMod val="25000"/>
                    </a:schemeClr>
                  </a:solidFill>
                  <a:latin typeface="Verdana"/>
                </a:rPr>
                <a:t>Epic</a:t>
              </a:r>
            </a:p>
          </p:txBody>
        </p:sp>
        <p:grpSp>
          <p:nvGrpSpPr>
            <p:cNvPr id="266" name="PROGRAM BACKLOG FUNNEL OBJECTS">
              <a:extLst>
                <a:ext uri="{FF2B5EF4-FFF2-40B4-BE49-F238E27FC236}">
                  <a16:creationId xmlns:a16="http://schemas.microsoft.com/office/drawing/2014/main" id="{1AB9DD91-446B-4730-BC1F-E357B0E9602A}"/>
                </a:ext>
              </a:extLst>
            </p:cNvPr>
            <p:cNvGrpSpPr/>
            <p:nvPr/>
          </p:nvGrpSpPr>
          <p:grpSpPr>
            <a:xfrm>
              <a:off x="2699734" y="1779721"/>
              <a:ext cx="833054" cy="991119"/>
              <a:chOff x="2450437" y="1939434"/>
              <a:chExt cx="1303456" cy="1672755"/>
            </a:xfrm>
          </p:grpSpPr>
          <p:sp>
            <p:nvSpPr>
              <p:cNvPr id="267" name="Circle 4/4">
                <a:extLst>
                  <a:ext uri="{FF2B5EF4-FFF2-40B4-BE49-F238E27FC236}">
                    <a16:creationId xmlns:a16="http://schemas.microsoft.com/office/drawing/2014/main" id="{F012822D-BA88-4079-88B2-7A5C99FD7C01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68" name="Circle 3/4">
                <a:extLst>
                  <a:ext uri="{FF2B5EF4-FFF2-40B4-BE49-F238E27FC236}">
                    <a16:creationId xmlns:a16="http://schemas.microsoft.com/office/drawing/2014/main" id="{B3EAE86F-A226-4858-825B-24AF2DF50352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69" name="Circle 2/4">
                <a:extLst>
                  <a:ext uri="{FF2B5EF4-FFF2-40B4-BE49-F238E27FC236}">
                    <a16:creationId xmlns:a16="http://schemas.microsoft.com/office/drawing/2014/main" id="{E7D1936D-3458-47A6-A1B4-F489030F311B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70" name="Circle 1/4">
                <a:extLst>
                  <a:ext uri="{FF2B5EF4-FFF2-40B4-BE49-F238E27FC236}">
                    <a16:creationId xmlns:a16="http://schemas.microsoft.com/office/drawing/2014/main" id="{6B618087-8342-433F-9BA4-9C5144EF7DFA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71" name="Feature 3/3">
                <a:extLst>
                  <a:ext uri="{FF2B5EF4-FFF2-40B4-BE49-F238E27FC236}">
                    <a16:creationId xmlns:a16="http://schemas.microsoft.com/office/drawing/2014/main" id="{328E1555-CC39-4F94-8A69-7B8989238A56}"/>
                  </a:ext>
                </a:extLst>
              </p:cNvPr>
              <p:cNvSpPr/>
              <p:nvPr/>
            </p:nvSpPr>
            <p:spPr>
              <a:xfrm>
                <a:off x="3247023" y="2285975"/>
                <a:ext cx="360000" cy="360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500" kern="0">
                    <a:solidFill>
                      <a:schemeClr val="bg2">
                        <a:lumMod val="25000"/>
                      </a:schemeClr>
                    </a:solidFill>
                    <a:latin typeface="Verdana"/>
                  </a:rPr>
                  <a:t>Feature</a:t>
                </a:r>
              </a:p>
            </p:txBody>
          </p:sp>
          <p:sp>
            <p:nvSpPr>
              <p:cNvPr id="272" name="Feature 2/3">
                <a:extLst>
                  <a:ext uri="{FF2B5EF4-FFF2-40B4-BE49-F238E27FC236}">
                    <a16:creationId xmlns:a16="http://schemas.microsoft.com/office/drawing/2014/main" id="{66444FC6-B7E2-4503-9954-62B5066A60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3334" y="1939434"/>
                <a:ext cx="731112" cy="82083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765" kern="0">
                    <a:solidFill>
                      <a:schemeClr val="bg2">
                        <a:lumMod val="25000"/>
                      </a:schemeClr>
                    </a:solidFill>
                    <a:latin typeface="Verdana"/>
                  </a:rPr>
                  <a:t>Capability</a:t>
                </a:r>
              </a:p>
            </p:txBody>
          </p:sp>
          <p:sp>
            <p:nvSpPr>
              <p:cNvPr id="273" name="Program Backlog Funnel">
                <a:extLst>
                  <a:ext uri="{FF2B5EF4-FFF2-40B4-BE49-F238E27FC236}">
                    <a16:creationId xmlns:a16="http://schemas.microsoft.com/office/drawing/2014/main" id="{37C635B4-7E43-42BD-BCEC-1AF367C6B1A6}"/>
                  </a:ext>
                </a:extLst>
              </p:cNvPr>
              <p:cNvSpPr/>
              <p:nvPr/>
            </p:nvSpPr>
            <p:spPr>
              <a:xfrm>
                <a:off x="2450437" y="2522129"/>
                <a:ext cx="1303456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  <a:alpha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endParaRPr lang="en-GB" sz="612" b="1" kern="0">
                  <a:solidFill>
                    <a:srgbClr val="FFFFFF"/>
                  </a:solidFill>
                  <a:latin typeface="Verdana"/>
                </a:endParaRPr>
              </a:p>
              <a:p>
                <a:pPr algn="ctr" defTabSz="379163">
                  <a:defRPr/>
                </a:pPr>
                <a:r>
                  <a:rPr lang="en-GB" sz="765" b="1" kern="0">
                    <a:solidFill>
                      <a:schemeClr val="bg1"/>
                    </a:solidFill>
                    <a:latin typeface="Verdana"/>
                  </a:rPr>
                  <a:t>Solution Backlog</a:t>
                </a:r>
              </a:p>
              <a:p>
                <a:pPr algn="ctr" defTabSz="379163">
                  <a:defRPr/>
                </a:pPr>
                <a:endParaRPr lang="en-GB" sz="765" b="1" kern="0">
                  <a:solidFill>
                    <a:srgbClr val="FFFFFF"/>
                  </a:solidFill>
                  <a:latin typeface="Verdana"/>
                </a:endParaRPr>
              </a:p>
            </p:txBody>
          </p: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AE4153D7-A32B-433F-B944-C93136A6D737}"/>
              </a:ext>
            </a:extLst>
          </p:cNvPr>
          <p:cNvGrpSpPr/>
          <p:nvPr/>
        </p:nvGrpSpPr>
        <p:grpSpPr>
          <a:xfrm>
            <a:off x="2993791" y="2598956"/>
            <a:ext cx="143312" cy="482167"/>
            <a:chOff x="2381251" y="1718671"/>
            <a:chExt cx="187408" cy="630526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AD84C5B-70C2-46B6-B751-0C852ECCC9C1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532ED052-0A20-4F71-9224-DEA1293A0AE2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D5AC7DC8-2596-4E9C-B362-54DECA038176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CFB4858-8F9B-4459-9513-17B32F7F1A20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46E9BBD9-2495-4069-9518-0C13D9DB9029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D65D0B52-5B4D-4EA9-96F5-922BA38A6075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7CE06CAE-F335-473D-AC7F-5680AF00FD1A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1375C28D-9D75-4DB2-8D15-0838398D5567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A5F8212E-8388-4927-BBB8-1993D11E9D6C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551E4521-38BD-4453-91A9-BF9A65766ADE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286" name="Rectangle 285">
            <a:extLst>
              <a:ext uri="{FF2B5EF4-FFF2-40B4-BE49-F238E27FC236}">
                <a16:creationId xmlns:a16="http://schemas.microsoft.com/office/drawing/2014/main" id="{DB0796F3-824E-406A-BDC3-616BACFE32B5}"/>
              </a:ext>
            </a:extLst>
          </p:cNvPr>
          <p:cNvSpPr/>
          <p:nvPr/>
        </p:nvSpPr>
        <p:spPr>
          <a:xfrm rot="1261158">
            <a:off x="3126970" y="2460254"/>
            <a:ext cx="104887" cy="393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sp>
        <p:nvSpPr>
          <p:cNvPr id="180" name="Feature 1/3">
            <a:extLst>
              <a:ext uri="{FF2B5EF4-FFF2-40B4-BE49-F238E27FC236}">
                <a16:creationId xmlns:a16="http://schemas.microsoft.com/office/drawing/2014/main" id="{E8C5995E-9C26-4A28-859D-EC4DBF52D7BC}"/>
              </a:ext>
            </a:extLst>
          </p:cNvPr>
          <p:cNvSpPr>
            <a:spLocks noChangeAspect="1"/>
          </p:cNvSpPr>
          <p:nvPr/>
        </p:nvSpPr>
        <p:spPr>
          <a:xfrm>
            <a:off x="1789465" y="894896"/>
            <a:ext cx="313419" cy="293141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18678">
              <a:defRPr/>
            </a:pPr>
            <a:r>
              <a:rPr lang="en-GB" sz="765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Epic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AF3366-50FB-4F07-A736-53767A61B10A}"/>
              </a:ext>
            </a:extLst>
          </p:cNvPr>
          <p:cNvGrpSpPr/>
          <p:nvPr/>
        </p:nvGrpSpPr>
        <p:grpSpPr>
          <a:xfrm>
            <a:off x="1418349" y="890889"/>
            <a:ext cx="848131" cy="937223"/>
            <a:chOff x="1418349" y="890889"/>
            <a:chExt cx="848131" cy="937223"/>
          </a:xfrm>
        </p:grpSpPr>
        <p:sp>
          <p:nvSpPr>
            <p:cNvPr id="182" name="Circle 4/4">
              <a:extLst>
                <a:ext uri="{FF2B5EF4-FFF2-40B4-BE49-F238E27FC236}">
                  <a16:creationId xmlns:a16="http://schemas.microsoft.com/office/drawing/2014/main" id="{B7D7B37D-F86C-4A64-9A2B-C437DF8DF6C0}"/>
                </a:ext>
              </a:extLst>
            </p:cNvPr>
            <p:cNvSpPr/>
            <p:nvPr/>
          </p:nvSpPr>
          <p:spPr>
            <a:xfrm>
              <a:off x="1857577" y="1747431"/>
              <a:ext cx="93698" cy="80681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775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18" name="Circle 3/4">
              <a:extLst>
                <a:ext uri="{FF2B5EF4-FFF2-40B4-BE49-F238E27FC236}">
                  <a16:creationId xmlns:a16="http://schemas.microsoft.com/office/drawing/2014/main" id="{02C1D7FD-780A-4BF8-9924-D82C85730016}"/>
                </a:ext>
              </a:extLst>
            </p:cNvPr>
            <p:cNvSpPr/>
            <p:nvPr/>
          </p:nvSpPr>
          <p:spPr>
            <a:xfrm>
              <a:off x="1821881" y="1671554"/>
              <a:ext cx="93698" cy="80681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775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22" name="Circle 2/4">
              <a:extLst>
                <a:ext uri="{FF2B5EF4-FFF2-40B4-BE49-F238E27FC236}">
                  <a16:creationId xmlns:a16="http://schemas.microsoft.com/office/drawing/2014/main" id="{4F811C5C-2EFF-4413-9615-DB4B851478A1}"/>
                </a:ext>
              </a:extLst>
            </p:cNvPr>
            <p:cNvSpPr/>
            <p:nvPr/>
          </p:nvSpPr>
          <p:spPr>
            <a:xfrm>
              <a:off x="1814545" y="1510439"/>
              <a:ext cx="93698" cy="80681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775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23" name="Circle 1/4">
              <a:extLst>
                <a:ext uri="{FF2B5EF4-FFF2-40B4-BE49-F238E27FC236}">
                  <a16:creationId xmlns:a16="http://schemas.microsoft.com/office/drawing/2014/main" id="{A5FCBEAF-7B53-4231-B9C4-8F87BAE63672}"/>
                </a:ext>
              </a:extLst>
            </p:cNvPr>
            <p:cNvSpPr/>
            <p:nvPr/>
          </p:nvSpPr>
          <p:spPr>
            <a:xfrm>
              <a:off x="1890086" y="1372462"/>
              <a:ext cx="117122" cy="100852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775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24" name="Feature 3/3">
              <a:extLst>
                <a:ext uri="{FF2B5EF4-FFF2-40B4-BE49-F238E27FC236}">
                  <a16:creationId xmlns:a16="http://schemas.microsoft.com/office/drawing/2014/main" id="{D1304B17-A7AF-49FE-B973-A2BA89F11CEE}"/>
                </a:ext>
              </a:extLst>
            </p:cNvPr>
            <p:cNvSpPr/>
            <p:nvPr/>
          </p:nvSpPr>
          <p:spPr>
            <a:xfrm>
              <a:off x="1936671" y="1085051"/>
              <a:ext cx="234244" cy="201703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765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/>
                </a:rPr>
                <a:t>Epic</a:t>
              </a:r>
            </a:p>
          </p:txBody>
        </p:sp>
        <p:sp>
          <p:nvSpPr>
            <p:cNvPr id="225" name="Feature 2/3">
              <a:extLst>
                <a:ext uri="{FF2B5EF4-FFF2-40B4-BE49-F238E27FC236}">
                  <a16:creationId xmlns:a16="http://schemas.microsoft.com/office/drawing/2014/main" id="{86E58E55-0AF3-46D0-B3FD-B5BFAAB3F9C4}"/>
                </a:ext>
              </a:extLst>
            </p:cNvPr>
            <p:cNvSpPr/>
            <p:nvPr/>
          </p:nvSpPr>
          <p:spPr>
            <a:xfrm>
              <a:off x="1452769" y="890889"/>
              <a:ext cx="361776" cy="325702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918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/>
                </a:rPr>
                <a:t>Epic</a:t>
              </a:r>
            </a:p>
          </p:txBody>
        </p:sp>
        <p:sp>
          <p:nvSpPr>
            <p:cNvPr id="226" name="Program Backlog Funnel">
              <a:extLst>
                <a:ext uri="{FF2B5EF4-FFF2-40B4-BE49-F238E27FC236}">
                  <a16:creationId xmlns:a16="http://schemas.microsoft.com/office/drawing/2014/main" id="{72786D00-E284-45CB-BC8A-3323374A6858}"/>
                </a:ext>
              </a:extLst>
            </p:cNvPr>
            <p:cNvSpPr/>
            <p:nvPr/>
          </p:nvSpPr>
          <p:spPr>
            <a:xfrm>
              <a:off x="1418349" y="1217365"/>
              <a:ext cx="848131" cy="479376"/>
            </a:xfrm>
            <a:custGeom>
              <a:avLst/>
              <a:gdLst>
                <a:gd name="connsiteX0" fmla="*/ 577362 w 1764197"/>
                <a:gd name="connsiteY0" fmla="*/ 1035115 h 1440160"/>
                <a:gd name="connsiteX1" fmla="*/ 1186834 w 1764197"/>
                <a:gd name="connsiteY1" fmla="*/ 1035115 h 1440160"/>
                <a:gd name="connsiteX2" fmla="*/ 1110698 w 1764197"/>
                <a:gd name="connsiteY2" fmla="*/ 1440160 h 1440160"/>
                <a:gd name="connsiteX3" fmla="*/ 882098 w 1764197"/>
                <a:gd name="connsiteY3" fmla="*/ 1440160 h 1440160"/>
                <a:gd name="connsiteX4" fmla="*/ 653498 w 1764197"/>
                <a:gd name="connsiteY4" fmla="*/ 1440160 h 1440160"/>
                <a:gd name="connsiteX5" fmla="*/ 432346 w 1764197"/>
                <a:gd name="connsiteY5" fmla="*/ 742583 h 1440160"/>
                <a:gd name="connsiteX6" fmla="*/ 1331853 w 1764197"/>
                <a:gd name="connsiteY6" fmla="*/ 742583 h 1440160"/>
                <a:gd name="connsiteX7" fmla="*/ 1204773 w 1764197"/>
                <a:gd name="connsiteY7" fmla="*/ 939686 h 1440160"/>
                <a:gd name="connsiteX8" fmla="*/ 1200371 w 1764197"/>
                <a:gd name="connsiteY8" fmla="*/ 963107 h 1440160"/>
                <a:gd name="connsiteX9" fmla="*/ 563828 w 1764197"/>
                <a:gd name="connsiteY9" fmla="*/ 963107 h 1440160"/>
                <a:gd name="connsiteX10" fmla="*/ 559425 w 1764197"/>
                <a:gd name="connsiteY10" fmla="*/ 939686 h 1440160"/>
                <a:gd name="connsiteX11" fmla="*/ 243739 w 1764197"/>
                <a:gd name="connsiteY11" fmla="*/ 450050 h 1440160"/>
                <a:gd name="connsiteX12" fmla="*/ 1520460 w 1764197"/>
                <a:gd name="connsiteY12" fmla="*/ 450050 h 1440160"/>
                <a:gd name="connsiteX13" fmla="*/ 1378279 w 1764197"/>
                <a:gd name="connsiteY13" fmla="*/ 670575 h 1440160"/>
                <a:gd name="connsiteX14" fmla="*/ 385919 w 1764197"/>
                <a:gd name="connsiteY14" fmla="*/ 670575 h 1440160"/>
                <a:gd name="connsiteX15" fmla="*/ 90010 w 1764197"/>
                <a:gd name="connsiteY15" fmla="*/ 0 h 1440160"/>
                <a:gd name="connsiteX16" fmla="*/ 1674187 w 1764197"/>
                <a:gd name="connsiteY16" fmla="*/ 0 h 1440160"/>
                <a:gd name="connsiteX17" fmla="*/ 1757124 w 1764197"/>
                <a:gd name="connsiteY17" fmla="*/ 54974 h 1440160"/>
                <a:gd name="connsiteX18" fmla="*/ 1760563 w 1764197"/>
                <a:gd name="connsiteY18" fmla="*/ 72008 h 1440160"/>
                <a:gd name="connsiteX19" fmla="*/ 1764196 w 1764197"/>
                <a:gd name="connsiteY19" fmla="*/ 72008 h 1440160"/>
                <a:gd name="connsiteX20" fmla="*/ 1761429 w 1764197"/>
                <a:gd name="connsiteY20" fmla="*/ 76300 h 1440160"/>
                <a:gd name="connsiteX21" fmla="*/ 1764197 w 1764197"/>
                <a:gd name="connsiteY21" fmla="*/ 90010 h 1440160"/>
                <a:gd name="connsiteX22" fmla="*/ 1709223 w 1764197"/>
                <a:gd name="connsiteY22" fmla="*/ 172947 h 1440160"/>
                <a:gd name="connsiteX23" fmla="*/ 1697605 w 1764197"/>
                <a:gd name="connsiteY23" fmla="*/ 175292 h 1440160"/>
                <a:gd name="connsiteX24" fmla="*/ 1566885 w 1764197"/>
                <a:gd name="connsiteY24" fmla="*/ 378042 h 1440160"/>
                <a:gd name="connsiteX25" fmla="*/ 197312 w 1764197"/>
                <a:gd name="connsiteY25" fmla="*/ 378042 h 1440160"/>
                <a:gd name="connsiteX26" fmla="*/ 66591 w 1764197"/>
                <a:gd name="connsiteY26" fmla="*/ 175292 h 1440160"/>
                <a:gd name="connsiteX27" fmla="*/ 54974 w 1764197"/>
                <a:gd name="connsiteY27" fmla="*/ 172947 h 1440160"/>
                <a:gd name="connsiteX28" fmla="*/ 0 w 1764197"/>
                <a:gd name="connsiteY28" fmla="*/ 90010 h 1440160"/>
                <a:gd name="connsiteX29" fmla="*/ 2768 w 1764197"/>
                <a:gd name="connsiteY29" fmla="*/ 76301 h 1440160"/>
                <a:gd name="connsiteX30" fmla="*/ 0 w 1764197"/>
                <a:gd name="connsiteY30" fmla="*/ 72008 h 1440160"/>
                <a:gd name="connsiteX31" fmla="*/ 3635 w 1764197"/>
                <a:gd name="connsiteY31" fmla="*/ 72008 h 1440160"/>
                <a:gd name="connsiteX32" fmla="*/ 7074 w 1764197"/>
                <a:gd name="connsiteY32" fmla="*/ 54974 h 1440160"/>
                <a:gd name="connsiteX33" fmla="*/ 90010 w 1764197"/>
                <a:gd name="connsiteY33" fmla="*/ 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4197" h="1440160">
                  <a:moveTo>
                    <a:pt x="577362" y="1035115"/>
                  </a:moveTo>
                  <a:lnTo>
                    <a:pt x="1186834" y="1035115"/>
                  </a:lnTo>
                  <a:lnTo>
                    <a:pt x="1110698" y="1440160"/>
                  </a:lnTo>
                  <a:lnTo>
                    <a:pt x="882098" y="1440160"/>
                  </a:lnTo>
                  <a:lnTo>
                    <a:pt x="653498" y="1440160"/>
                  </a:lnTo>
                  <a:close/>
                  <a:moveTo>
                    <a:pt x="432346" y="742583"/>
                  </a:moveTo>
                  <a:lnTo>
                    <a:pt x="1331853" y="742583"/>
                  </a:lnTo>
                  <a:lnTo>
                    <a:pt x="1204773" y="939686"/>
                  </a:lnTo>
                  <a:lnTo>
                    <a:pt x="1200371" y="963107"/>
                  </a:lnTo>
                  <a:lnTo>
                    <a:pt x="563828" y="963107"/>
                  </a:lnTo>
                  <a:lnTo>
                    <a:pt x="559425" y="939686"/>
                  </a:lnTo>
                  <a:close/>
                  <a:moveTo>
                    <a:pt x="243739" y="450050"/>
                  </a:moveTo>
                  <a:lnTo>
                    <a:pt x="1520460" y="450050"/>
                  </a:lnTo>
                  <a:lnTo>
                    <a:pt x="1378279" y="670575"/>
                  </a:lnTo>
                  <a:lnTo>
                    <a:pt x="385919" y="670575"/>
                  </a:lnTo>
                  <a:close/>
                  <a:moveTo>
                    <a:pt x="90010" y="0"/>
                  </a:moveTo>
                  <a:lnTo>
                    <a:pt x="1674187" y="0"/>
                  </a:lnTo>
                  <a:cubicBezTo>
                    <a:pt x="1711470" y="0"/>
                    <a:pt x="1743459" y="22668"/>
                    <a:pt x="1757124" y="54974"/>
                  </a:cubicBezTo>
                  <a:lnTo>
                    <a:pt x="1760563" y="72008"/>
                  </a:lnTo>
                  <a:lnTo>
                    <a:pt x="1764196" y="72008"/>
                  </a:lnTo>
                  <a:lnTo>
                    <a:pt x="1761429" y="76300"/>
                  </a:lnTo>
                  <a:lnTo>
                    <a:pt x="1764197" y="90010"/>
                  </a:lnTo>
                  <a:cubicBezTo>
                    <a:pt x="1764197" y="127293"/>
                    <a:pt x="1741529" y="159282"/>
                    <a:pt x="1709223" y="172947"/>
                  </a:cubicBezTo>
                  <a:lnTo>
                    <a:pt x="1697605" y="175292"/>
                  </a:lnTo>
                  <a:lnTo>
                    <a:pt x="1566885" y="378042"/>
                  </a:lnTo>
                  <a:lnTo>
                    <a:pt x="197312" y="378042"/>
                  </a:lnTo>
                  <a:lnTo>
                    <a:pt x="66591" y="175292"/>
                  </a:lnTo>
                  <a:lnTo>
                    <a:pt x="54974" y="172947"/>
                  </a:lnTo>
                  <a:cubicBezTo>
                    <a:pt x="22668" y="159282"/>
                    <a:pt x="0" y="127293"/>
                    <a:pt x="0" y="90010"/>
                  </a:cubicBezTo>
                  <a:lnTo>
                    <a:pt x="2768" y="76301"/>
                  </a:lnTo>
                  <a:lnTo>
                    <a:pt x="0" y="72008"/>
                  </a:lnTo>
                  <a:lnTo>
                    <a:pt x="3635" y="72008"/>
                  </a:lnTo>
                  <a:lnTo>
                    <a:pt x="7074" y="54974"/>
                  </a:lnTo>
                  <a:cubicBezTo>
                    <a:pt x="20738" y="22668"/>
                    <a:pt x="52727" y="0"/>
                    <a:pt x="90010" y="0"/>
                  </a:cubicBezTo>
                  <a:close/>
                </a:path>
              </a:pathLst>
            </a:custGeom>
            <a:solidFill>
              <a:srgbClr val="FFFFFF">
                <a:lumMod val="50000"/>
                <a:alpha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257809" rtlCol="0" anchor="ctr"/>
            <a:lstStyle/>
            <a:p>
              <a:pPr algn="ctr" defTabSz="379163">
                <a:defRPr/>
              </a:pPr>
              <a:endParaRPr lang="en-GB" sz="765" b="1" kern="0">
                <a:solidFill>
                  <a:srgbClr val="FFFFFF"/>
                </a:solidFill>
                <a:latin typeface="Verdana"/>
              </a:endParaRPr>
            </a:p>
            <a:p>
              <a:pPr algn="ctr" defTabSz="379163">
                <a:defRPr/>
              </a:pPr>
              <a:r>
                <a:rPr lang="en-GB" sz="765" b="1" kern="0">
                  <a:solidFill>
                    <a:srgbClr val="FFFFFF"/>
                  </a:solidFill>
                  <a:latin typeface="Verdana"/>
                </a:rPr>
                <a:t>Portfolio Backlog</a:t>
              </a:r>
            </a:p>
            <a:p>
              <a:pPr algn="ctr" defTabSz="379163">
                <a:defRPr/>
              </a:pPr>
              <a:endParaRPr lang="en-GB" sz="765" b="1" kern="0">
                <a:solidFill>
                  <a:srgbClr val="FFFFFF"/>
                </a:solidFill>
                <a:latin typeface="Verdana"/>
              </a:endParaRPr>
            </a:p>
          </p:txBody>
        </p:sp>
      </p:grpSp>
      <p:sp>
        <p:nvSpPr>
          <p:cNvPr id="299" name="Arrow Start">
            <a:extLst>
              <a:ext uri="{FF2B5EF4-FFF2-40B4-BE49-F238E27FC236}">
                <a16:creationId xmlns:a16="http://schemas.microsoft.com/office/drawing/2014/main" id="{D67C6A95-1F75-49DD-B51E-AD88F35B708D}"/>
              </a:ext>
            </a:extLst>
          </p:cNvPr>
          <p:cNvSpPr/>
          <p:nvPr/>
        </p:nvSpPr>
        <p:spPr>
          <a:xfrm rot="10800000">
            <a:off x="2007208" y="1861850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0F99FE-3E2A-4689-A016-E0E0C7FA5706}"/>
              </a:ext>
            </a:extLst>
          </p:cNvPr>
          <p:cNvCxnSpPr>
            <a:cxnSpLocks/>
          </p:cNvCxnSpPr>
          <p:nvPr/>
        </p:nvCxnSpPr>
        <p:spPr>
          <a:xfrm>
            <a:off x="2515684" y="1779150"/>
            <a:ext cx="139849" cy="104887"/>
          </a:xfrm>
          <a:prstGeom prst="bentConnector3">
            <a:avLst>
              <a:gd name="adj1" fmla="val 100325"/>
            </a:avLst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Arrow Start">
            <a:extLst>
              <a:ext uri="{FF2B5EF4-FFF2-40B4-BE49-F238E27FC236}">
                <a16:creationId xmlns:a16="http://schemas.microsoft.com/office/drawing/2014/main" id="{67EB3A3C-44F4-47C6-BC1D-83A0D251090E}"/>
              </a:ext>
            </a:extLst>
          </p:cNvPr>
          <p:cNvSpPr/>
          <p:nvPr/>
        </p:nvSpPr>
        <p:spPr>
          <a:xfrm rot="10800000">
            <a:off x="2703808" y="3022043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302" name="Straight Arrow Connector 25">
            <a:extLst>
              <a:ext uri="{FF2B5EF4-FFF2-40B4-BE49-F238E27FC236}">
                <a16:creationId xmlns:a16="http://schemas.microsoft.com/office/drawing/2014/main" id="{5E96B29D-36F6-40A6-B650-9FF143FE3E3D}"/>
              </a:ext>
            </a:extLst>
          </p:cNvPr>
          <p:cNvCxnSpPr>
            <a:cxnSpLocks/>
          </p:cNvCxnSpPr>
          <p:nvPr/>
        </p:nvCxnSpPr>
        <p:spPr>
          <a:xfrm>
            <a:off x="3163975" y="2939610"/>
            <a:ext cx="139849" cy="104887"/>
          </a:xfrm>
          <a:prstGeom prst="bentConnector3">
            <a:avLst>
              <a:gd name="adj1" fmla="val 100325"/>
            </a:avLst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Arrow Start">
            <a:extLst>
              <a:ext uri="{FF2B5EF4-FFF2-40B4-BE49-F238E27FC236}">
                <a16:creationId xmlns:a16="http://schemas.microsoft.com/office/drawing/2014/main" id="{E784F57D-59C9-4FC6-997F-F1EEBAFCB148}"/>
              </a:ext>
            </a:extLst>
          </p:cNvPr>
          <p:cNvSpPr/>
          <p:nvPr/>
        </p:nvSpPr>
        <p:spPr>
          <a:xfrm rot="10800000">
            <a:off x="3216001" y="3889083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304" name="Straight Arrow Connector 25">
            <a:extLst>
              <a:ext uri="{FF2B5EF4-FFF2-40B4-BE49-F238E27FC236}">
                <a16:creationId xmlns:a16="http://schemas.microsoft.com/office/drawing/2014/main" id="{052C765F-FAA7-4951-B230-DB549F6300E7}"/>
              </a:ext>
            </a:extLst>
          </p:cNvPr>
          <p:cNvCxnSpPr>
            <a:cxnSpLocks/>
          </p:cNvCxnSpPr>
          <p:nvPr/>
        </p:nvCxnSpPr>
        <p:spPr>
          <a:xfrm>
            <a:off x="3664259" y="3921902"/>
            <a:ext cx="139849" cy="104887"/>
          </a:xfrm>
          <a:prstGeom prst="bentConnector3">
            <a:avLst>
              <a:gd name="adj1" fmla="val 100325"/>
            </a:avLst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Arrow Start">
            <a:extLst>
              <a:ext uri="{FF2B5EF4-FFF2-40B4-BE49-F238E27FC236}">
                <a16:creationId xmlns:a16="http://schemas.microsoft.com/office/drawing/2014/main" id="{B17C6283-E8BB-4513-BCB7-E4A0505A95C9}"/>
              </a:ext>
            </a:extLst>
          </p:cNvPr>
          <p:cNvSpPr/>
          <p:nvPr/>
        </p:nvSpPr>
        <p:spPr>
          <a:xfrm rot="10800000">
            <a:off x="3801210" y="4820266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308" name="Straight Arrow Connector 25">
            <a:extLst>
              <a:ext uri="{FF2B5EF4-FFF2-40B4-BE49-F238E27FC236}">
                <a16:creationId xmlns:a16="http://schemas.microsoft.com/office/drawing/2014/main" id="{7DCA2656-DD67-4949-8BC3-1D85AF49CB48}"/>
              </a:ext>
            </a:extLst>
          </p:cNvPr>
          <p:cNvCxnSpPr>
            <a:cxnSpLocks/>
          </p:cNvCxnSpPr>
          <p:nvPr/>
        </p:nvCxnSpPr>
        <p:spPr>
          <a:xfrm rot="720000">
            <a:off x="4263146" y="5269680"/>
            <a:ext cx="139849" cy="1048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BB90DEA-6711-4296-85CA-1938D37626D7}"/>
              </a:ext>
            </a:extLst>
          </p:cNvPr>
          <p:cNvSpPr txBox="1"/>
          <p:nvPr/>
        </p:nvSpPr>
        <p:spPr>
          <a:xfrm>
            <a:off x="1716509" y="1795863"/>
            <a:ext cx="391454" cy="23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18">
                <a:solidFill>
                  <a:schemeClr val="bg1">
                    <a:lumMod val="50000"/>
                  </a:schemeClr>
                </a:solidFill>
              </a:rPr>
              <a:t>Plan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0177CE02-5523-475D-800C-A5C5971D2900}"/>
              </a:ext>
            </a:extLst>
          </p:cNvPr>
          <p:cNvSpPr txBox="1"/>
          <p:nvPr/>
        </p:nvSpPr>
        <p:spPr>
          <a:xfrm>
            <a:off x="2397242" y="2949102"/>
            <a:ext cx="391454" cy="23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18">
                <a:solidFill>
                  <a:schemeClr val="bg1">
                    <a:lumMod val="50000"/>
                  </a:schemeClr>
                </a:solidFill>
              </a:rPr>
              <a:t>Plan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29B263-6D31-41A4-8F58-72C872E1E91B}"/>
              </a:ext>
            </a:extLst>
          </p:cNvPr>
          <p:cNvSpPr txBox="1"/>
          <p:nvPr/>
        </p:nvSpPr>
        <p:spPr>
          <a:xfrm>
            <a:off x="3136974" y="1685639"/>
            <a:ext cx="11099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Solution Intent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A370011D-1750-46BF-BBC3-6D96B2905949}"/>
              </a:ext>
            </a:extLst>
          </p:cNvPr>
          <p:cNvSpPr txBox="1"/>
          <p:nvPr/>
        </p:nvSpPr>
        <p:spPr>
          <a:xfrm>
            <a:off x="2517679" y="530554"/>
            <a:ext cx="1572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Vision</a:t>
            </a:r>
          </a:p>
          <a:p>
            <a:pPr algn="ctr"/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Strategy &amp; Investment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220704E7-654E-4396-B258-810824967FDB}"/>
              </a:ext>
            </a:extLst>
          </p:cNvPr>
          <p:cNvSpPr txBox="1"/>
          <p:nvPr/>
        </p:nvSpPr>
        <p:spPr>
          <a:xfrm>
            <a:off x="3635433" y="2692878"/>
            <a:ext cx="105695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Requirements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0103337-A93E-41A8-BD43-2EE0E52F31DD}"/>
              </a:ext>
            </a:extLst>
          </p:cNvPr>
          <p:cNvSpPr txBox="1"/>
          <p:nvPr/>
        </p:nvSpPr>
        <p:spPr>
          <a:xfrm>
            <a:off x="7797233" y="542545"/>
            <a:ext cx="1250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Measure &amp; Grow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4450FF95-BFE1-4E8F-8116-62F9F97F71AC}"/>
              </a:ext>
            </a:extLst>
          </p:cNvPr>
          <p:cNvSpPr txBox="1"/>
          <p:nvPr/>
        </p:nvSpPr>
        <p:spPr>
          <a:xfrm>
            <a:off x="5681743" y="478390"/>
            <a:ext cx="815288" cy="307777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Portfolio</a:t>
            </a:r>
          </a:p>
        </p:txBody>
      </p:sp>
      <p:sp>
        <p:nvSpPr>
          <p:cNvPr id="317" name="Arrow End">
            <a:extLst>
              <a:ext uri="{FF2B5EF4-FFF2-40B4-BE49-F238E27FC236}">
                <a16:creationId xmlns:a16="http://schemas.microsoft.com/office/drawing/2014/main" id="{BA7477D4-68FB-457B-9A2A-91DD8DB6C61C}"/>
              </a:ext>
            </a:extLst>
          </p:cNvPr>
          <p:cNvSpPr/>
          <p:nvPr/>
        </p:nvSpPr>
        <p:spPr>
          <a:xfrm rot="10800000">
            <a:off x="2433019" y="966020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318" name="Arrow End">
            <a:extLst>
              <a:ext uri="{FF2B5EF4-FFF2-40B4-BE49-F238E27FC236}">
                <a16:creationId xmlns:a16="http://schemas.microsoft.com/office/drawing/2014/main" id="{2DD50673-8569-4D45-A120-1587FFD7C0FF}"/>
              </a:ext>
            </a:extLst>
          </p:cNvPr>
          <p:cNvSpPr/>
          <p:nvPr/>
        </p:nvSpPr>
        <p:spPr>
          <a:xfrm rot="10800000" flipH="1">
            <a:off x="8562523" y="795055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31BB1B32-6E78-4DEB-9F68-3D7117F23AD8}"/>
              </a:ext>
            </a:extLst>
          </p:cNvPr>
          <p:cNvSpPr txBox="1"/>
          <p:nvPr/>
        </p:nvSpPr>
        <p:spPr>
          <a:xfrm>
            <a:off x="5164683" y="1150020"/>
            <a:ext cx="1837234" cy="307777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Program(s)/Solution(s)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8088B48-1E13-4729-83D9-F30022FE3A74}"/>
              </a:ext>
            </a:extLst>
          </p:cNvPr>
          <p:cNvSpPr txBox="1"/>
          <p:nvPr/>
        </p:nvSpPr>
        <p:spPr>
          <a:xfrm>
            <a:off x="5182511" y="2348046"/>
            <a:ext cx="1701748" cy="307777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Project(s)/Product(s)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4F0E5885-897A-4426-9969-3EACF8FE0F06}"/>
              </a:ext>
            </a:extLst>
          </p:cNvPr>
          <p:cNvSpPr txBox="1"/>
          <p:nvPr/>
        </p:nvSpPr>
        <p:spPr>
          <a:xfrm>
            <a:off x="5705600" y="3474596"/>
            <a:ext cx="755400" cy="307777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Team(s)</a:t>
            </a:r>
          </a:p>
        </p:txBody>
      </p:sp>
      <p:pic>
        <p:nvPicPr>
          <p:cNvPr id="322" name="Picture 321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DEF9CEF2-9CDB-471E-8A7D-CDAEC89848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82" y="3931547"/>
            <a:ext cx="310338" cy="232754"/>
          </a:xfrm>
          <a:prstGeom prst="rect">
            <a:avLst/>
          </a:prstGeom>
        </p:spPr>
      </p:pic>
      <p:pic>
        <p:nvPicPr>
          <p:cNvPr id="323" name="Picture 322" descr="A picture containing indoor&#10;&#10;Description automatically generated">
            <a:extLst>
              <a:ext uri="{FF2B5EF4-FFF2-40B4-BE49-F238E27FC236}">
                <a16:creationId xmlns:a16="http://schemas.microsoft.com/office/drawing/2014/main" id="{D8048EC6-E29E-4D33-9F72-63CDD02A86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75508" y="3936781"/>
            <a:ext cx="240691" cy="224645"/>
          </a:xfrm>
          <a:prstGeom prst="rect">
            <a:avLst/>
          </a:prstGeom>
        </p:spPr>
      </p:pic>
      <p:sp>
        <p:nvSpPr>
          <p:cNvPr id="324" name="TextBox 323">
            <a:extLst>
              <a:ext uri="{FF2B5EF4-FFF2-40B4-BE49-F238E27FC236}">
                <a16:creationId xmlns:a16="http://schemas.microsoft.com/office/drawing/2014/main" id="{61C590F7-D050-4FE8-A5D2-C4AD58AA7DE2}"/>
              </a:ext>
            </a:extLst>
          </p:cNvPr>
          <p:cNvSpPr txBox="1"/>
          <p:nvPr/>
        </p:nvSpPr>
        <p:spPr>
          <a:xfrm>
            <a:off x="6386164" y="4118091"/>
            <a:ext cx="82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Team</a:t>
            </a:r>
          </a:p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Ceremonies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00782AF5-CDD2-4CB5-85D4-D67A599C07C5}"/>
              </a:ext>
            </a:extLst>
          </p:cNvPr>
          <p:cNvSpPr txBox="1"/>
          <p:nvPr/>
        </p:nvSpPr>
        <p:spPr>
          <a:xfrm>
            <a:off x="5069966" y="4150970"/>
            <a:ext cx="522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Team Roles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7" name="Arrow End">
            <a:extLst>
              <a:ext uri="{FF2B5EF4-FFF2-40B4-BE49-F238E27FC236}">
                <a16:creationId xmlns:a16="http://schemas.microsoft.com/office/drawing/2014/main" id="{4FDBCBAF-4350-4F89-8EA9-0D9616CDAA98}"/>
              </a:ext>
            </a:extLst>
          </p:cNvPr>
          <p:cNvSpPr/>
          <p:nvPr/>
        </p:nvSpPr>
        <p:spPr>
          <a:xfrm rot="10800000">
            <a:off x="3104506" y="1937670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solidFill>
            <a:schemeClr val="bg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328" name="Arrow End">
            <a:extLst>
              <a:ext uri="{FF2B5EF4-FFF2-40B4-BE49-F238E27FC236}">
                <a16:creationId xmlns:a16="http://schemas.microsoft.com/office/drawing/2014/main" id="{97546589-0FE8-4CA6-AC67-95C1A3E6B561}"/>
              </a:ext>
            </a:extLst>
          </p:cNvPr>
          <p:cNvSpPr/>
          <p:nvPr/>
        </p:nvSpPr>
        <p:spPr>
          <a:xfrm rot="10800000">
            <a:off x="3553898" y="2923082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37571D-C7E9-4B20-B7E0-7900A5FC60C3}"/>
              </a:ext>
            </a:extLst>
          </p:cNvPr>
          <p:cNvSpPr txBox="1"/>
          <p:nvPr/>
        </p:nvSpPr>
        <p:spPr>
          <a:xfrm rot="1320000">
            <a:off x="3489315" y="5917383"/>
            <a:ext cx="1989210" cy="45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Exploration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8662D15B-67EB-4567-8D50-8811FCF71D05}"/>
              </a:ext>
            </a:extLst>
          </p:cNvPr>
          <p:cNvSpPr txBox="1"/>
          <p:nvPr/>
        </p:nvSpPr>
        <p:spPr>
          <a:xfrm rot="19500000">
            <a:off x="6999465" y="5383088"/>
            <a:ext cx="1989210" cy="770084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Operations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7822E5B3-0F02-49B1-B97F-D30188F261E8}"/>
              </a:ext>
            </a:extLst>
          </p:cNvPr>
          <p:cNvSpPr txBox="1"/>
          <p:nvPr/>
        </p:nvSpPr>
        <p:spPr>
          <a:xfrm rot="20400000">
            <a:off x="3647837" y="3652730"/>
            <a:ext cx="1989210" cy="58207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Integration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553D3EAE-E09A-4024-8946-7817E1CB5CF4}"/>
              </a:ext>
            </a:extLst>
          </p:cNvPr>
          <p:cNvSpPr txBox="1"/>
          <p:nvPr/>
        </p:nvSpPr>
        <p:spPr>
          <a:xfrm rot="21600000">
            <a:off x="5114178" y="3434557"/>
            <a:ext cx="1989210" cy="344856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Delivery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8C15B101-A8AB-4BDA-B2E2-984673877481}"/>
              </a:ext>
            </a:extLst>
          </p:cNvPr>
          <p:cNvSpPr txBox="1"/>
          <p:nvPr/>
        </p:nvSpPr>
        <p:spPr>
          <a:xfrm rot="1260000">
            <a:off x="6527725" y="3681823"/>
            <a:ext cx="1989210" cy="56509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Deploy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E1DD6D14-B3C0-4D56-A5EE-AD159329B25A}"/>
              </a:ext>
            </a:extLst>
          </p:cNvPr>
          <p:cNvSpPr txBox="1"/>
          <p:nvPr/>
        </p:nvSpPr>
        <p:spPr>
          <a:xfrm rot="4800000">
            <a:off x="2978604" y="4278775"/>
            <a:ext cx="1989210" cy="1586909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Planning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604A57-B4E8-4673-BCBA-F363E1F79DBC}"/>
              </a:ext>
            </a:extLst>
          </p:cNvPr>
          <p:cNvSpPr/>
          <p:nvPr/>
        </p:nvSpPr>
        <p:spPr>
          <a:xfrm>
            <a:off x="5531472" y="6471365"/>
            <a:ext cx="1155072" cy="1213044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IE" sz="1200">
                <a:solidFill>
                  <a:schemeClr val="tx1">
                    <a:lumMod val="75000"/>
                    <a:lumOff val="25000"/>
                  </a:schemeClr>
                </a:solidFill>
              </a:rPr>
              <a:t>Demonstrate</a:t>
            </a:r>
          </a:p>
          <a:p>
            <a:pPr algn="ctr"/>
            <a:r>
              <a:rPr lang="en-IE" sz="1200">
                <a:solidFill>
                  <a:schemeClr val="tx1">
                    <a:lumMod val="75000"/>
                    <a:lumOff val="25000"/>
                  </a:schemeClr>
                </a:solidFill>
              </a:rPr>
              <a:t>Retrospect </a:t>
            </a:r>
          </a:p>
          <a:p>
            <a:pPr algn="ctr"/>
            <a:r>
              <a:rPr lang="en-IE" sz="1200">
                <a:solidFill>
                  <a:schemeClr val="tx1">
                    <a:lumMod val="75000"/>
                    <a:lumOff val="25000"/>
                  </a:schemeClr>
                </a:solidFill>
              </a:rPr>
              <a:t>Adapt </a:t>
            </a:r>
          </a:p>
          <a:p>
            <a:pPr algn="ctr"/>
            <a:r>
              <a:rPr lang="en-IE" sz="1200">
                <a:solidFill>
                  <a:schemeClr val="tx1">
                    <a:lumMod val="75000"/>
                    <a:lumOff val="25000"/>
                  </a:schemeClr>
                </a:solidFill>
              </a:rPr>
              <a:t>Learn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AD38D216-C7A2-43B9-BA18-B2F90B668213}"/>
              </a:ext>
            </a:extLst>
          </p:cNvPr>
          <p:cNvSpPr txBox="1"/>
          <p:nvPr/>
        </p:nvSpPr>
        <p:spPr>
          <a:xfrm>
            <a:off x="5100870" y="6329302"/>
            <a:ext cx="1989210" cy="324613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Feedback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1FD59-9081-4952-AC9D-F3C6CF0B1F4C}"/>
              </a:ext>
            </a:extLst>
          </p:cNvPr>
          <p:cNvSpPr txBox="1"/>
          <p:nvPr/>
        </p:nvSpPr>
        <p:spPr>
          <a:xfrm>
            <a:off x="135751" y="2029453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Tooling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850CAC7-B0F3-4A12-A1D7-188745C9C50C}"/>
              </a:ext>
            </a:extLst>
          </p:cNvPr>
          <p:cNvSpPr txBox="1"/>
          <p:nvPr/>
        </p:nvSpPr>
        <p:spPr>
          <a:xfrm>
            <a:off x="101191" y="3304158"/>
            <a:ext cx="6848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Principles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Practices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24B3A9D-B645-4FD5-8438-1E4CAF954E31}"/>
              </a:ext>
            </a:extLst>
          </p:cNvPr>
          <p:cNvSpPr txBox="1"/>
          <p:nvPr/>
        </p:nvSpPr>
        <p:spPr>
          <a:xfrm>
            <a:off x="121882" y="4885154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Agility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A578F25-2756-476C-8868-3EC32B3D381B}"/>
              </a:ext>
            </a:extLst>
          </p:cNvPr>
          <p:cNvSpPr txBox="1"/>
          <p:nvPr/>
        </p:nvSpPr>
        <p:spPr>
          <a:xfrm>
            <a:off x="120241" y="6273370"/>
            <a:ext cx="558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Built in</a:t>
            </a:r>
          </a:p>
          <a:p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Quality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53A451D-DD09-4509-8663-C40DC7A8AA7E}"/>
              </a:ext>
            </a:extLst>
          </p:cNvPr>
          <p:cNvSpPr txBox="1"/>
          <p:nvPr/>
        </p:nvSpPr>
        <p:spPr>
          <a:xfrm>
            <a:off x="11099908" y="1931776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Customer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Centricity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F1666A2-5A9B-4B62-82B3-FC52385C2DB6}"/>
              </a:ext>
            </a:extLst>
          </p:cNvPr>
          <p:cNvSpPr txBox="1"/>
          <p:nvPr/>
        </p:nvSpPr>
        <p:spPr>
          <a:xfrm>
            <a:off x="11187658" y="3456755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Culture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48847DB-CDBD-4489-AFB3-D45DED17DDC2}"/>
              </a:ext>
            </a:extLst>
          </p:cNvPr>
          <p:cNvSpPr txBox="1"/>
          <p:nvPr/>
        </p:nvSpPr>
        <p:spPr>
          <a:xfrm>
            <a:off x="11054620" y="4838906"/>
            <a:ext cx="77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Continuous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Learning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C64D69FF-8D3E-496A-A00B-9494F1ADBDAB}"/>
              </a:ext>
            </a:extLst>
          </p:cNvPr>
          <p:cNvSpPr txBox="1"/>
          <p:nvPr/>
        </p:nvSpPr>
        <p:spPr>
          <a:xfrm>
            <a:off x="11091489" y="6342495"/>
            <a:ext cx="705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Standards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32B794-F204-4B22-822E-C94791C45E0C}"/>
              </a:ext>
            </a:extLst>
          </p:cNvPr>
          <p:cNvSpPr txBox="1"/>
          <p:nvPr/>
        </p:nvSpPr>
        <p:spPr>
          <a:xfrm rot="-240000">
            <a:off x="10181505" y="6414015"/>
            <a:ext cx="9957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Systems Thinking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891FE70-0E23-4FCE-827B-A7CE3D6F8A1E}"/>
              </a:ext>
            </a:extLst>
          </p:cNvPr>
          <p:cNvSpPr txBox="1"/>
          <p:nvPr/>
        </p:nvSpPr>
        <p:spPr>
          <a:xfrm rot="20220000">
            <a:off x="10300998" y="6693719"/>
            <a:ext cx="9268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Design Thinking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317CEDB-B2CE-4F79-A2D4-FF51774ACA4A}"/>
              </a:ext>
            </a:extLst>
          </p:cNvPr>
          <p:cNvSpPr txBox="1"/>
          <p:nvPr/>
        </p:nvSpPr>
        <p:spPr>
          <a:xfrm rot="19380000">
            <a:off x="10286891" y="6943639"/>
            <a:ext cx="1082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Customer Journeys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F8A82B0-5D6D-4264-B152-89E64E53C339}"/>
              </a:ext>
            </a:extLst>
          </p:cNvPr>
          <p:cNvSpPr txBox="1"/>
          <p:nvPr/>
        </p:nvSpPr>
        <p:spPr>
          <a:xfrm rot="14220000">
            <a:off x="11021942" y="5814666"/>
            <a:ext cx="4058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Lean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97586BF-7A67-4C20-90B2-4880A3B71910}"/>
              </a:ext>
            </a:extLst>
          </p:cNvPr>
          <p:cNvSpPr txBox="1"/>
          <p:nvPr/>
        </p:nvSpPr>
        <p:spPr>
          <a:xfrm rot="16029924">
            <a:off x="11417523" y="5704647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Agile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B3BF2A7-033E-4918-882B-3CBA061475F3}"/>
              </a:ext>
            </a:extLst>
          </p:cNvPr>
          <p:cNvSpPr txBox="1"/>
          <p:nvPr/>
        </p:nvSpPr>
        <p:spPr>
          <a:xfrm rot="15540000">
            <a:off x="11139780" y="5669018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DevOps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9D259E3E-BC8A-4C89-B8BC-294E99BFEECD}"/>
              </a:ext>
            </a:extLst>
          </p:cNvPr>
          <p:cNvSpPr txBox="1"/>
          <p:nvPr/>
        </p:nvSpPr>
        <p:spPr>
          <a:xfrm rot="18060000">
            <a:off x="10679329" y="7059790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Product, Project</a:t>
            </a:r>
          </a:p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&amp; Program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FB39244-FAB1-4169-B7DA-CF3D00AE3553}"/>
              </a:ext>
            </a:extLst>
          </p:cNvPr>
          <p:cNvSpPr txBox="1"/>
          <p:nvPr/>
        </p:nvSpPr>
        <p:spPr>
          <a:xfrm rot="780000">
            <a:off x="10154055" y="6120887"/>
            <a:ext cx="10486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Use Case Mapping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F8F8E87-9E2B-4478-8DCB-279A0B6E09CD}"/>
              </a:ext>
            </a:extLst>
          </p:cNvPr>
          <p:cNvSpPr txBox="1"/>
          <p:nvPr/>
        </p:nvSpPr>
        <p:spPr>
          <a:xfrm rot="2160000">
            <a:off x="10765207" y="5950982"/>
            <a:ext cx="5132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Canvas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EA39C4C7-1833-42A1-9E18-4A0FD59A09D8}"/>
              </a:ext>
            </a:extLst>
          </p:cNvPr>
          <p:cNvSpPr txBox="1"/>
          <p:nvPr/>
        </p:nvSpPr>
        <p:spPr>
          <a:xfrm rot="2400000">
            <a:off x="10697142" y="4429503"/>
            <a:ext cx="6158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Personal </a:t>
            </a:r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D82BB9C4-4765-41C0-91A1-48475563FAEA}"/>
              </a:ext>
            </a:extLst>
          </p:cNvPr>
          <p:cNvSpPr/>
          <p:nvPr/>
        </p:nvSpPr>
        <p:spPr>
          <a:xfrm>
            <a:off x="11123054" y="6019508"/>
            <a:ext cx="630796" cy="914400"/>
          </a:xfrm>
          <a:custGeom>
            <a:avLst/>
            <a:gdLst>
              <a:gd name="connsiteX0" fmla="*/ 457200 w 630796"/>
              <a:gd name="connsiteY0" fmla="*/ 0 h 914400"/>
              <a:gd name="connsiteX1" fmla="*/ 549342 w 630796"/>
              <a:gd name="connsiteY1" fmla="*/ 9289 h 914400"/>
              <a:gd name="connsiteX2" fmla="*/ 630796 w 630796"/>
              <a:gd name="connsiteY2" fmla="*/ 34574 h 914400"/>
              <a:gd name="connsiteX3" fmla="*/ 630796 w 630796"/>
              <a:gd name="connsiteY3" fmla="*/ 470561 h 914400"/>
              <a:gd name="connsiteX4" fmla="*/ 576602 w 630796"/>
              <a:gd name="connsiteY4" fmla="*/ 829023 h 914400"/>
              <a:gd name="connsiteX5" fmla="*/ 548730 w 630796"/>
              <a:gd name="connsiteY5" fmla="*/ 905173 h 914400"/>
              <a:gd name="connsiteX6" fmla="*/ 457200 w 630796"/>
              <a:gd name="connsiteY6" fmla="*/ 914400 h 914400"/>
              <a:gd name="connsiteX7" fmla="*/ 0 w 630796"/>
              <a:gd name="connsiteY7" fmla="*/ 457200 h 914400"/>
              <a:gd name="connsiteX8" fmla="*/ 457200 w 630796"/>
              <a:gd name="connsiteY8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796" h="914400">
                <a:moveTo>
                  <a:pt x="457200" y="0"/>
                </a:moveTo>
                <a:cubicBezTo>
                  <a:pt x="488763" y="0"/>
                  <a:pt x="519579" y="3199"/>
                  <a:pt x="549342" y="9289"/>
                </a:cubicBezTo>
                <a:lnTo>
                  <a:pt x="630796" y="34574"/>
                </a:lnTo>
                <a:lnTo>
                  <a:pt x="630796" y="470561"/>
                </a:lnTo>
                <a:cubicBezTo>
                  <a:pt x="630796" y="595389"/>
                  <a:pt x="611822" y="715785"/>
                  <a:pt x="576602" y="829023"/>
                </a:cubicBezTo>
                <a:lnTo>
                  <a:pt x="548730" y="905173"/>
                </a:ln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9502576C-16DE-423F-ABE2-ADD711B39CBF}"/>
              </a:ext>
            </a:extLst>
          </p:cNvPr>
          <p:cNvSpPr/>
          <p:nvPr/>
        </p:nvSpPr>
        <p:spPr>
          <a:xfrm>
            <a:off x="11119348" y="4560234"/>
            <a:ext cx="632370" cy="914400"/>
          </a:xfrm>
          <a:custGeom>
            <a:avLst/>
            <a:gdLst>
              <a:gd name="connsiteX0" fmla="*/ 457200 w 632370"/>
              <a:gd name="connsiteY0" fmla="*/ 0 h 914400"/>
              <a:gd name="connsiteX1" fmla="*/ 549342 w 632370"/>
              <a:gd name="connsiteY1" fmla="*/ 9289 h 914400"/>
              <a:gd name="connsiteX2" fmla="*/ 632370 w 632370"/>
              <a:gd name="connsiteY2" fmla="*/ 35062 h 914400"/>
              <a:gd name="connsiteX3" fmla="*/ 632370 w 632370"/>
              <a:gd name="connsiteY3" fmla="*/ 879338 h 914400"/>
              <a:gd name="connsiteX4" fmla="*/ 549342 w 632370"/>
              <a:gd name="connsiteY4" fmla="*/ 905111 h 914400"/>
              <a:gd name="connsiteX5" fmla="*/ 457200 w 632370"/>
              <a:gd name="connsiteY5" fmla="*/ 914400 h 914400"/>
              <a:gd name="connsiteX6" fmla="*/ 0 w 632370"/>
              <a:gd name="connsiteY6" fmla="*/ 457200 h 914400"/>
              <a:gd name="connsiteX7" fmla="*/ 457200 w 632370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370" h="914400">
                <a:moveTo>
                  <a:pt x="457200" y="0"/>
                </a:moveTo>
                <a:cubicBezTo>
                  <a:pt x="488763" y="0"/>
                  <a:pt x="519579" y="3199"/>
                  <a:pt x="549342" y="9289"/>
                </a:cubicBezTo>
                <a:lnTo>
                  <a:pt x="632370" y="35062"/>
                </a:lnTo>
                <a:lnTo>
                  <a:pt x="632370" y="879338"/>
                </a:lnTo>
                <a:lnTo>
                  <a:pt x="549342" y="905111"/>
                </a:lnTo>
                <a:cubicBezTo>
                  <a:pt x="519579" y="911202"/>
                  <a:pt x="488763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6D97F9A-BB7C-4F8F-95F0-1DEDDDEEC732}"/>
              </a:ext>
            </a:extLst>
          </p:cNvPr>
          <p:cNvSpPr txBox="1"/>
          <p:nvPr/>
        </p:nvSpPr>
        <p:spPr>
          <a:xfrm>
            <a:off x="10669083" y="4903703"/>
            <a:ext cx="4716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Team 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E995B72C-EEFF-4107-931C-8E6E7A678E67}"/>
              </a:ext>
            </a:extLst>
          </p:cNvPr>
          <p:cNvSpPr txBox="1"/>
          <p:nvPr/>
        </p:nvSpPr>
        <p:spPr>
          <a:xfrm rot="19200000">
            <a:off x="10493459" y="5495644"/>
            <a:ext cx="8931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Organisational </a:t>
            </a:r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5673BC8E-DD17-4921-8BBC-58625F96C90D}"/>
              </a:ext>
            </a:extLst>
          </p:cNvPr>
          <p:cNvSpPr/>
          <p:nvPr/>
        </p:nvSpPr>
        <p:spPr>
          <a:xfrm>
            <a:off x="11119348" y="3113059"/>
            <a:ext cx="632370" cy="914400"/>
          </a:xfrm>
          <a:custGeom>
            <a:avLst/>
            <a:gdLst>
              <a:gd name="connsiteX0" fmla="*/ 457200 w 632370"/>
              <a:gd name="connsiteY0" fmla="*/ 0 h 914400"/>
              <a:gd name="connsiteX1" fmla="*/ 549342 w 632370"/>
              <a:gd name="connsiteY1" fmla="*/ 9289 h 914400"/>
              <a:gd name="connsiteX2" fmla="*/ 632370 w 632370"/>
              <a:gd name="connsiteY2" fmla="*/ 35062 h 914400"/>
              <a:gd name="connsiteX3" fmla="*/ 632370 w 632370"/>
              <a:gd name="connsiteY3" fmla="*/ 879338 h 914400"/>
              <a:gd name="connsiteX4" fmla="*/ 549342 w 632370"/>
              <a:gd name="connsiteY4" fmla="*/ 905111 h 914400"/>
              <a:gd name="connsiteX5" fmla="*/ 457200 w 632370"/>
              <a:gd name="connsiteY5" fmla="*/ 914400 h 914400"/>
              <a:gd name="connsiteX6" fmla="*/ 0 w 632370"/>
              <a:gd name="connsiteY6" fmla="*/ 457200 h 914400"/>
              <a:gd name="connsiteX7" fmla="*/ 457200 w 632370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370" h="914400">
                <a:moveTo>
                  <a:pt x="457200" y="0"/>
                </a:moveTo>
                <a:cubicBezTo>
                  <a:pt x="488763" y="0"/>
                  <a:pt x="519579" y="3199"/>
                  <a:pt x="549342" y="9289"/>
                </a:cubicBezTo>
                <a:lnTo>
                  <a:pt x="632370" y="35062"/>
                </a:lnTo>
                <a:lnTo>
                  <a:pt x="632370" y="879338"/>
                </a:lnTo>
                <a:lnTo>
                  <a:pt x="549342" y="905111"/>
                </a:lnTo>
                <a:cubicBezTo>
                  <a:pt x="519579" y="911202"/>
                  <a:pt x="488763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44DD2A50-9F66-4AC4-940A-9517BE8012F2}"/>
              </a:ext>
            </a:extLst>
          </p:cNvPr>
          <p:cNvSpPr/>
          <p:nvPr/>
        </p:nvSpPr>
        <p:spPr>
          <a:xfrm>
            <a:off x="11121842" y="1665248"/>
            <a:ext cx="632370" cy="914400"/>
          </a:xfrm>
          <a:custGeom>
            <a:avLst/>
            <a:gdLst>
              <a:gd name="connsiteX0" fmla="*/ 457200 w 632370"/>
              <a:gd name="connsiteY0" fmla="*/ 0 h 914400"/>
              <a:gd name="connsiteX1" fmla="*/ 549342 w 632370"/>
              <a:gd name="connsiteY1" fmla="*/ 9289 h 914400"/>
              <a:gd name="connsiteX2" fmla="*/ 632370 w 632370"/>
              <a:gd name="connsiteY2" fmla="*/ 35062 h 914400"/>
              <a:gd name="connsiteX3" fmla="*/ 632370 w 632370"/>
              <a:gd name="connsiteY3" fmla="*/ 879338 h 914400"/>
              <a:gd name="connsiteX4" fmla="*/ 549342 w 632370"/>
              <a:gd name="connsiteY4" fmla="*/ 905111 h 914400"/>
              <a:gd name="connsiteX5" fmla="*/ 457200 w 632370"/>
              <a:gd name="connsiteY5" fmla="*/ 914400 h 914400"/>
              <a:gd name="connsiteX6" fmla="*/ 0 w 632370"/>
              <a:gd name="connsiteY6" fmla="*/ 457200 h 914400"/>
              <a:gd name="connsiteX7" fmla="*/ 457200 w 632370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370" h="914400">
                <a:moveTo>
                  <a:pt x="457200" y="0"/>
                </a:moveTo>
                <a:cubicBezTo>
                  <a:pt x="488763" y="0"/>
                  <a:pt x="519579" y="3199"/>
                  <a:pt x="549342" y="9289"/>
                </a:cubicBezTo>
                <a:lnTo>
                  <a:pt x="632370" y="35062"/>
                </a:lnTo>
                <a:lnTo>
                  <a:pt x="632370" y="879338"/>
                </a:lnTo>
                <a:lnTo>
                  <a:pt x="549342" y="905111"/>
                </a:lnTo>
                <a:cubicBezTo>
                  <a:pt x="519579" y="911202"/>
                  <a:pt x="488763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C503CE6-852C-48E2-8B06-F66F31AFFAEB}"/>
              </a:ext>
            </a:extLst>
          </p:cNvPr>
          <p:cNvSpPr txBox="1"/>
          <p:nvPr/>
        </p:nvSpPr>
        <p:spPr>
          <a:xfrm rot="2400000">
            <a:off x="10724801" y="3005792"/>
            <a:ext cx="5806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Respect 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2B68BDF-FD04-4250-932D-746561C026DE}"/>
              </a:ext>
            </a:extLst>
          </p:cNvPr>
          <p:cNvSpPr txBox="1"/>
          <p:nvPr/>
        </p:nvSpPr>
        <p:spPr>
          <a:xfrm>
            <a:off x="10311974" y="3415493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Relentless</a:t>
            </a:r>
          </a:p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Improvement 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78B3F2E7-2C6E-4C2B-8625-653C54214590}"/>
              </a:ext>
            </a:extLst>
          </p:cNvPr>
          <p:cNvSpPr txBox="1"/>
          <p:nvPr/>
        </p:nvSpPr>
        <p:spPr>
          <a:xfrm rot="19200000">
            <a:off x="10743449" y="3926629"/>
            <a:ext cx="5645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Growth 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BCF8624-2B91-4583-B729-041AD5BAE80D}"/>
              </a:ext>
            </a:extLst>
          </p:cNvPr>
          <p:cNvSpPr txBox="1"/>
          <p:nvPr/>
        </p:nvSpPr>
        <p:spPr>
          <a:xfrm rot="4800000">
            <a:off x="10944735" y="1163215"/>
            <a:ext cx="9060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Understanding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256B0011-1922-4950-9C6D-2035082DDB48}"/>
              </a:ext>
            </a:extLst>
          </p:cNvPr>
          <p:cNvSpPr txBox="1"/>
          <p:nvPr/>
        </p:nvSpPr>
        <p:spPr>
          <a:xfrm>
            <a:off x="10344555" y="2035758"/>
            <a:ext cx="8082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Expectations 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FC15FB26-7347-45B0-9E89-F47F88667F9F}"/>
              </a:ext>
            </a:extLst>
          </p:cNvPr>
          <p:cNvSpPr txBox="1"/>
          <p:nvPr/>
        </p:nvSpPr>
        <p:spPr>
          <a:xfrm rot="19200000">
            <a:off x="10570939" y="2539930"/>
            <a:ext cx="7713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Experiences 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C301F955-3FE4-4D33-98E9-9385E9BCE848}"/>
              </a:ext>
            </a:extLst>
          </p:cNvPr>
          <p:cNvSpPr txBox="1"/>
          <p:nvPr/>
        </p:nvSpPr>
        <p:spPr>
          <a:xfrm rot="2400000">
            <a:off x="10429160" y="1460438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Succuss Factors </a:t>
            </a:r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C9EC3F8C-C280-4DD4-94C2-7E5B3ED4CFDB}"/>
              </a:ext>
            </a:extLst>
          </p:cNvPr>
          <p:cNvSpPr/>
          <p:nvPr/>
        </p:nvSpPr>
        <p:spPr>
          <a:xfrm>
            <a:off x="156549" y="4543093"/>
            <a:ext cx="611247" cy="914400"/>
          </a:xfrm>
          <a:custGeom>
            <a:avLst/>
            <a:gdLst>
              <a:gd name="connsiteX0" fmla="*/ 154047 w 611247"/>
              <a:gd name="connsiteY0" fmla="*/ 0 h 914400"/>
              <a:gd name="connsiteX1" fmla="*/ 611247 w 611247"/>
              <a:gd name="connsiteY1" fmla="*/ 457200 h 914400"/>
              <a:gd name="connsiteX2" fmla="*/ 154047 w 611247"/>
              <a:gd name="connsiteY2" fmla="*/ 914400 h 914400"/>
              <a:gd name="connsiteX3" fmla="*/ 61905 w 611247"/>
              <a:gd name="connsiteY3" fmla="*/ 905111 h 914400"/>
              <a:gd name="connsiteX4" fmla="*/ 0 w 611247"/>
              <a:gd name="connsiteY4" fmla="*/ 885895 h 914400"/>
              <a:gd name="connsiteX5" fmla="*/ 0 w 611247"/>
              <a:gd name="connsiteY5" fmla="*/ 28505 h 914400"/>
              <a:gd name="connsiteX6" fmla="*/ 61905 w 611247"/>
              <a:gd name="connsiteY6" fmla="*/ 9289 h 914400"/>
              <a:gd name="connsiteX7" fmla="*/ 154047 w 611247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1247" h="914400">
                <a:moveTo>
                  <a:pt x="154047" y="0"/>
                </a:moveTo>
                <a:cubicBezTo>
                  <a:pt x="406552" y="0"/>
                  <a:pt x="611247" y="204695"/>
                  <a:pt x="611247" y="457200"/>
                </a:cubicBezTo>
                <a:cubicBezTo>
                  <a:pt x="611247" y="709705"/>
                  <a:pt x="406552" y="914400"/>
                  <a:pt x="154047" y="914400"/>
                </a:cubicBezTo>
                <a:cubicBezTo>
                  <a:pt x="122484" y="914400"/>
                  <a:pt x="91668" y="911201"/>
                  <a:pt x="61905" y="905111"/>
                </a:cubicBezTo>
                <a:lnTo>
                  <a:pt x="0" y="885895"/>
                </a:lnTo>
                <a:lnTo>
                  <a:pt x="0" y="28505"/>
                </a:lnTo>
                <a:lnTo>
                  <a:pt x="61905" y="9289"/>
                </a:lnTo>
                <a:cubicBezTo>
                  <a:pt x="91668" y="3198"/>
                  <a:pt x="122484" y="0"/>
                  <a:pt x="154047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E965CFA9-C587-42EA-AF6A-D630097A7508}"/>
              </a:ext>
            </a:extLst>
          </p:cNvPr>
          <p:cNvSpPr/>
          <p:nvPr/>
        </p:nvSpPr>
        <p:spPr>
          <a:xfrm>
            <a:off x="156549" y="5980697"/>
            <a:ext cx="611247" cy="914400"/>
          </a:xfrm>
          <a:custGeom>
            <a:avLst/>
            <a:gdLst>
              <a:gd name="connsiteX0" fmla="*/ 154047 w 611247"/>
              <a:gd name="connsiteY0" fmla="*/ 0 h 914400"/>
              <a:gd name="connsiteX1" fmla="*/ 611247 w 611247"/>
              <a:gd name="connsiteY1" fmla="*/ 457200 h 914400"/>
              <a:gd name="connsiteX2" fmla="*/ 154047 w 611247"/>
              <a:gd name="connsiteY2" fmla="*/ 914400 h 914400"/>
              <a:gd name="connsiteX3" fmla="*/ 72285 w 611247"/>
              <a:gd name="connsiteY3" fmla="*/ 906158 h 914400"/>
              <a:gd name="connsiteX4" fmla="*/ 54194 w 611247"/>
              <a:gd name="connsiteY4" fmla="*/ 856731 h 914400"/>
              <a:gd name="connsiteX5" fmla="*/ 0 w 611247"/>
              <a:gd name="connsiteY5" fmla="*/ 498269 h 914400"/>
              <a:gd name="connsiteX6" fmla="*/ 0 w 611247"/>
              <a:gd name="connsiteY6" fmla="*/ 28505 h 914400"/>
              <a:gd name="connsiteX7" fmla="*/ 61905 w 611247"/>
              <a:gd name="connsiteY7" fmla="*/ 9289 h 914400"/>
              <a:gd name="connsiteX8" fmla="*/ 154047 w 611247"/>
              <a:gd name="connsiteY8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247" h="914400">
                <a:moveTo>
                  <a:pt x="154047" y="0"/>
                </a:moveTo>
                <a:cubicBezTo>
                  <a:pt x="406552" y="0"/>
                  <a:pt x="611247" y="204695"/>
                  <a:pt x="611247" y="457200"/>
                </a:cubicBezTo>
                <a:cubicBezTo>
                  <a:pt x="611247" y="709705"/>
                  <a:pt x="406552" y="914400"/>
                  <a:pt x="154047" y="914400"/>
                </a:cubicBezTo>
                <a:lnTo>
                  <a:pt x="72285" y="906158"/>
                </a:lnTo>
                <a:lnTo>
                  <a:pt x="54194" y="856731"/>
                </a:lnTo>
                <a:cubicBezTo>
                  <a:pt x="18974" y="743493"/>
                  <a:pt x="0" y="623097"/>
                  <a:pt x="0" y="498269"/>
                </a:cubicBezTo>
                <a:lnTo>
                  <a:pt x="0" y="28505"/>
                </a:lnTo>
                <a:lnTo>
                  <a:pt x="61905" y="9289"/>
                </a:lnTo>
                <a:cubicBezTo>
                  <a:pt x="91668" y="3199"/>
                  <a:pt x="122484" y="0"/>
                  <a:pt x="154047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B2F18931-0A6C-43A0-BCCF-727DCA773D21}"/>
              </a:ext>
            </a:extLst>
          </p:cNvPr>
          <p:cNvSpPr/>
          <p:nvPr/>
        </p:nvSpPr>
        <p:spPr>
          <a:xfrm>
            <a:off x="154904" y="3103534"/>
            <a:ext cx="611247" cy="914400"/>
          </a:xfrm>
          <a:custGeom>
            <a:avLst/>
            <a:gdLst>
              <a:gd name="connsiteX0" fmla="*/ 154047 w 611247"/>
              <a:gd name="connsiteY0" fmla="*/ 0 h 914400"/>
              <a:gd name="connsiteX1" fmla="*/ 611247 w 611247"/>
              <a:gd name="connsiteY1" fmla="*/ 457200 h 914400"/>
              <a:gd name="connsiteX2" fmla="*/ 154047 w 611247"/>
              <a:gd name="connsiteY2" fmla="*/ 914400 h 914400"/>
              <a:gd name="connsiteX3" fmla="*/ 61905 w 611247"/>
              <a:gd name="connsiteY3" fmla="*/ 905111 h 914400"/>
              <a:gd name="connsiteX4" fmla="*/ 0 w 611247"/>
              <a:gd name="connsiteY4" fmla="*/ 885895 h 914400"/>
              <a:gd name="connsiteX5" fmla="*/ 0 w 611247"/>
              <a:gd name="connsiteY5" fmla="*/ 28505 h 914400"/>
              <a:gd name="connsiteX6" fmla="*/ 61905 w 611247"/>
              <a:gd name="connsiteY6" fmla="*/ 9289 h 914400"/>
              <a:gd name="connsiteX7" fmla="*/ 154047 w 611247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1247" h="914400">
                <a:moveTo>
                  <a:pt x="154047" y="0"/>
                </a:moveTo>
                <a:cubicBezTo>
                  <a:pt x="406552" y="0"/>
                  <a:pt x="611247" y="204695"/>
                  <a:pt x="611247" y="457200"/>
                </a:cubicBezTo>
                <a:cubicBezTo>
                  <a:pt x="611247" y="709705"/>
                  <a:pt x="406552" y="914400"/>
                  <a:pt x="154047" y="914400"/>
                </a:cubicBezTo>
                <a:cubicBezTo>
                  <a:pt x="122484" y="914400"/>
                  <a:pt x="91668" y="911201"/>
                  <a:pt x="61905" y="905111"/>
                </a:cubicBezTo>
                <a:lnTo>
                  <a:pt x="0" y="885895"/>
                </a:lnTo>
                <a:lnTo>
                  <a:pt x="0" y="28505"/>
                </a:lnTo>
                <a:lnTo>
                  <a:pt x="61905" y="9289"/>
                </a:lnTo>
                <a:cubicBezTo>
                  <a:pt x="91668" y="3198"/>
                  <a:pt x="122484" y="0"/>
                  <a:pt x="154047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1FD14702-9D85-4346-9B18-A99C423D0515}"/>
              </a:ext>
            </a:extLst>
          </p:cNvPr>
          <p:cNvSpPr/>
          <p:nvPr/>
        </p:nvSpPr>
        <p:spPr>
          <a:xfrm>
            <a:off x="155138" y="1664996"/>
            <a:ext cx="611247" cy="914400"/>
          </a:xfrm>
          <a:custGeom>
            <a:avLst/>
            <a:gdLst>
              <a:gd name="connsiteX0" fmla="*/ 154047 w 611247"/>
              <a:gd name="connsiteY0" fmla="*/ 0 h 914400"/>
              <a:gd name="connsiteX1" fmla="*/ 611247 w 611247"/>
              <a:gd name="connsiteY1" fmla="*/ 457200 h 914400"/>
              <a:gd name="connsiteX2" fmla="*/ 154047 w 611247"/>
              <a:gd name="connsiteY2" fmla="*/ 914400 h 914400"/>
              <a:gd name="connsiteX3" fmla="*/ 61905 w 611247"/>
              <a:gd name="connsiteY3" fmla="*/ 905111 h 914400"/>
              <a:gd name="connsiteX4" fmla="*/ 0 w 611247"/>
              <a:gd name="connsiteY4" fmla="*/ 885895 h 914400"/>
              <a:gd name="connsiteX5" fmla="*/ 0 w 611247"/>
              <a:gd name="connsiteY5" fmla="*/ 28505 h 914400"/>
              <a:gd name="connsiteX6" fmla="*/ 61905 w 611247"/>
              <a:gd name="connsiteY6" fmla="*/ 9289 h 914400"/>
              <a:gd name="connsiteX7" fmla="*/ 154047 w 611247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1247" h="914400">
                <a:moveTo>
                  <a:pt x="154047" y="0"/>
                </a:moveTo>
                <a:cubicBezTo>
                  <a:pt x="406552" y="0"/>
                  <a:pt x="611247" y="204695"/>
                  <a:pt x="611247" y="457200"/>
                </a:cubicBezTo>
                <a:cubicBezTo>
                  <a:pt x="611247" y="709705"/>
                  <a:pt x="406552" y="914400"/>
                  <a:pt x="154047" y="914400"/>
                </a:cubicBezTo>
                <a:cubicBezTo>
                  <a:pt x="122484" y="914400"/>
                  <a:pt x="91668" y="911201"/>
                  <a:pt x="61905" y="905111"/>
                </a:cubicBezTo>
                <a:lnTo>
                  <a:pt x="0" y="885895"/>
                </a:lnTo>
                <a:lnTo>
                  <a:pt x="0" y="28505"/>
                </a:lnTo>
                <a:lnTo>
                  <a:pt x="61905" y="9289"/>
                </a:lnTo>
                <a:cubicBezTo>
                  <a:pt x="91668" y="3198"/>
                  <a:pt x="122484" y="0"/>
                  <a:pt x="154047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93" name="Picture 192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56FB4BEF-4FED-41AF-BC1E-347863F565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38" y="4598407"/>
            <a:ext cx="310338" cy="232754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A6AF1837-B11B-4DA7-9F65-088DBF0011AA}"/>
              </a:ext>
            </a:extLst>
          </p:cNvPr>
          <p:cNvSpPr txBox="1"/>
          <p:nvPr/>
        </p:nvSpPr>
        <p:spPr>
          <a:xfrm>
            <a:off x="5733850" y="4895700"/>
            <a:ext cx="82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3">
                    <a:lumMod val="50000"/>
                  </a:schemeClr>
                </a:solidFill>
              </a:rPr>
              <a:t>&lt;</a:t>
            </a:r>
            <a:r>
              <a:rPr lang="en-US" sz="800" i="1">
                <a:solidFill>
                  <a:schemeClr val="accent3">
                    <a:lumMod val="50000"/>
                  </a:schemeClr>
                </a:solidFill>
              </a:rPr>
              <a:t>Image of team standing around  board&gt;</a:t>
            </a:r>
          </a:p>
        </p:txBody>
      </p:sp>
      <p:pic>
        <p:nvPicPr>
          <p:cNvPr id="212" name="Picture 211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1B6CD4E8-B28F-4D07-8D15-2227F119AF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291" y="2692878"/>
            <a:ext cx="310338" cy="232754"/>
          </a:xfrm>
          <a:prstGeom prst="rect">
            <a:avLst/>
          </a:prstGeom>
        </p:spPr>
      </p:pic>
      <p:sp>
        <p:nvSpPr>
          <p:cNvPr id="213" name="TextBox 212">
            <a:extLst>
              <a:ext uri="{FF2B5EF4-FFF2-40B4-BE49-F238E27FC236}">
                <a16:creationId xmlns:a16="http://schemas.microsoft.com/office/drawing/2014/main" id="{0BD98C77-2F58-4F29-A1B3-ED8440B10919}"/>
              </a:ext>
            </a:extLst>
          </p:cNvPr>
          <p:cNvSpPr txBox="1"/>
          <p:nvPr/>
        </p:nvSpPr>
        <p:spPr>
          <a:xfrm>
            <a:off x="4771343" y="2912301"/>
            <a:ext cx="522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Product Roles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14" name="Picture 213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85E487F5-0D0F-45D9-98CD-A7667EA579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23" y="1598416"/>
            <a:ext cx="310338" cy="232754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D56361DE-6395-43D2-B7B9-B83D28C7F055}"/>
              </a:ext>
            </a:extLst>
          </p:cNvPr>
          <p:cNvSpPr txBox="1"/>
          <p:nvPr/>
        </p:nvSpPr>
        <p:spPr>
          <a:xfrm>
            <a:off x="4509875" y="1817839"/>
            <a:ext cx="529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Solution Roles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16" name="Picture 215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92EF19B0-BBD8-4DB7-97CB-9DBBE6FC04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874" y="596470"/>
            <a:ext cx="310338" cy="232754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847600B7-69BF-49DE-AAFB-AAFD65660B31}"/>
              </a:ext>
            </a:extLst>
          </p:cNvPr>
          <p:cNvSpPr txBox="1"/>
          <p:nvPr/>
        </p:nvSpPr>
        <p:spPr>
          <a:xfrm>
            <a:off x="4302926" y="815893"/>
            <a:ext cx="561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Portfolio Roles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19" name="Picture 218" descr="A picture containing indoor&#10;&#10;Description automatically generated">
            <a:extLst>
              <a:ext uri="{FF2B5EF4-FFF2-40B4-BE49-F238E27FC236}">
                <a16:creationId xmlns:a16="http://schemas.microsoft.com/office/drawing/2014/main" id="{FCF8A97F-38B9-4282-B4E7-0752167B0D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97154" y="2714894"/>
            <a:ext cx="240691" cy="224645"/>
          </a:xfrm>
          <a:prstGeom prst="rect">
            <a:avLst/>
          </a:prstGeom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AE00F359-40F1-49E4-AB37-0B00529EEBBC}"/>
              </a:ext>
            </a:extLst>
          </p:cNvPr>
          <p:cNvSpPr txBox="1"/>
          <p:nvPr/>
        </p:nvSpPr>
        <p:spPr>
          <a:xfrm>
            <a:off x="6707810" y="2896204"/>
            <a:ext cx="82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Product</a:t>
            </a:r>
          </a:p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Ceremonies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38" name="Picture 237" descr="A picture containing indoor&#10;&#10;Description automatically generated">
            <a:extLst>
              <a:ext uri="{FF2B5EF4-FFF2-40B4-BE49-F238E27FC236}">
                <a16:creationId xmlns:a16="http://schemas.microsoft.com/office/drawing/2014/main" id="{E27E7C87-2D06-442A-8A52-2B2DE7478C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42857" y="1611358"/>
            <a:ext cx="240691" cy="224645"/>
          </a:xfrm>
          <a:prstGeom prst="rect">
            <a:avLst/>
          </a:prstGeom>
        </p:spPr>
      </p:pic>
      <p:sp>
        <p:nvSpPr>
          <p:cNvPr id="251" name="TextBox 250">
            <a:extLst>
              <a:ext uri="{FF2B5EF4-FFF2-40B4-BE49-F238E27FC236}">
                <a16:creationId xmlns:a16="http://schemas.microsoft.com/office/drawing/2014/main" id="{DFB4966D-49F9-498E-BC24-8E33E53EBCB2}"/>
              </a:ext>
            </a:extLst>
          </p:cNvPr>
          <p:cNvSpPr txBox="1"/>
          <p:nvPr/>
        </p:nvSpPr>
        <p:spPr>
          <a:xfrm>
            <a:off x="6953513" y="1792668"/>
            <a:ext cx="82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Solution</a:t>
            </a:r>
          </a:p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Ceremonies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74" name="Picture 273" descr="A picture containing indoor&#10;&#10;Description automatically generated">
            <a:extLst>
              <a:ext uri="{FF2B5EF4-FFF2-40B4-BE49-F238E27FC236}">
                <a16:creationId xmlns:a16="http://schemas.microsoft.com/office/drawing/2014/main" id="{4276BA19-DAA7-422D-9C30-4FB28F353F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33860" y="592769"/>
            <a:ext cx="240691" cy="224645"/>
          </a:xfrm>
          <a:prstGeom prst="rect">
            <a:avLst/>
          </a:prstGeom>
        </p:spPr>
      </p:pic>
      <p:sp>
        <p:nvSpPr>
          <p:cNvPr id="287" name="TextBox 286">
            <a:extLst>
              <a:ext uri="{FF2B5EF4-FFF2-40B4-BE49-F238E27FC236}">
                <a16:creationId xmlns:a16="http://schemas.microsoft.com/office/drawing/2014/main" id="{C29AF325-3064-40EF-8AFB-C3BDD6DC9405}"/>
              </a:ext>
            </a:extLst>
          </p:cNvPr>
          <p:cNvSpPr txBox="1"/>
          <p:nvPr/>
        </p:nvSpPr>
        <p:spPr>
          <a:xfrm>
            <a:off x="7144516" y="774079"/>
            <a:ext cx="82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Portfolio</a:t>
            </a:r>
          </a:p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Ceremonies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8" name="Freeform: Shape 287">
            <a:extLst>
              <a:ext uri="{FF2B5EF4-FFF2-40B4-BE49-F238E27FC236}">
                <a16:creationId xmlns:a16="http://schemas.microsoft.com/office/drawing/2014/main" id="{8E809D7C-80F3-4E43-8829-719E46F8CB89}"/>
              </a:ext>
            </a:extLst>
          </p:cNvPr>
          <p:cNvSpPr/>
          <p:nvPr/>
        </p:nvSpPr>
        <p:spPr>
          <a:xfrm>
            <a:off x="156548" y="6135629"/>
            <a:ext cx="11597302" cy="2113475"/>
          </a:xfrm>
          <a:custGeom>
            <a:avLst/>
            <a:gdLst>
              <a:gd name="connsiteX0" fmla="*/ 0 w 11597302"/>
              <a:gd name="connsiteY0" fmla="*/ 0 h 1643593"/>
              <a:gd name="connsiteX1" fmla="*/ 1205443 w 11597302"/>
              <a:gd name="connsiteY1" fmla="*/ 1205443 h 1643593"/>
              <a:gd name="connsiteX2" fmla="*/ 10391859 w 11597302"/>
              <a:gd name="connsiteY2" fmla="*/ 1205443 h 1643593"/>
              <a:gd name="connsiteX3" fmla="*/ 11597302 w 11597302"/>
              <a:gd name="connsiteY3" fmla="*/ 0 h 1643593"/>
              <a:gd name="connsiteX4" fmla="*/ 11597302 w 11597302"/>
              <a:gd name="connsiteY4" fmla="*/ 438150 h 1643593"/>
              <a:gd name="connsiteX5" fmla="*/ 10391859 w 11597302"/>
              <a:gd name="connsiteY5" fmla="*/ 1643593 h 1643593"/>
              <a:gd name="connsiteX6" fmla="*/ 1205443 w 11597302"/>
              <a:gd name="connsiteY6" fmla="*/ 1643593 h 1643593"/>
              <a:gd name="connsiteX7" fmla="*/ 0 w 11597302"/>
              <a:gd name="connsiteY7" fmla="*/ 438150 h 1643593"/>
              <a:gd name="connsiteX8" fmla="*/ 0 w 11597302"/>
              <a:gd name="connsiteY8" fmla="*/ 0 h 164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97302" h="1643593">
                <a:moveTo>
                  <a:pt x="0" y="0"/>
                </a:moveTo>
                <a:cubicBezTo>
                  <a:pt x="0" y="665748"/>
                  <a:pt x="539695" y="1205443"/>
                  <a:pt x="1205443" y="1205443"/>
                </a:cubicBezTo>
                <a:lnTo>
                  <a:pt x="10391859" y="1205443"/>
                </a:lnTo>
                <a:cubicBezTo>
                  <a:pt x="11057607" y="1205443"/>
                  <a:pt x="11597302" y="665748"/>
                  <a:pt x="11597302" y="0"/>
                </a:cubicBezTo>
                <a:lnTo>
                  <a:pt x="11597302" y="438150"/>
                </a:lnTo>
                <a:cubicBezTo>
                  <a:pt x="11597302" y="1103898"/>
                  <a:pt x="11057607" y="1643593"/>
                  <a:pt x="10391859" y="1643593"/>
                </a:cubicBezTo>
                <a:lnTo>
                  <a:pt x="1205443" y="1643593"/>
                </a:lnTo>
                <a:cubicBezTo>
                  <a:pt x="539695" y="1643593"/>
                  <a:pt x="0" y="1103898"/>
                  <a:pt x="0" y="43815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 sz="1232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6B76C-ABAF-44AB-86BF-0CDC34CF0617}"/>
              </a:ext>
            </a:extLst>
          </p:cNvPr>
          <p:cNvSpPr txBox="1"/>
          <p:nvPr/>
        </p:nvSpPr>
        <p:spPr>
          <a:xfrm>
            <a:off x="4839095" y="7724738"/>
            <a:ext cx="2546233" cy="476726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E" sz="1200">
                <a:solidFill>
                  <a:schemeClr val="tx1">
                    <a:lumMod val="50000"/>
                    <a:lumOff val="50000"/>
                  </a:schemeClr>
                </a:solidFill>
              </a:rPr>
              <a:t>Lean – Agile Mindset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Leadership &amp; Climate for Sustainable Change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A9567260-C8D5-4871-A11F-51C7ED66F0E3}"/>
              </a:ext>
            </a:extLst>
          </p:cNvPr>
          <p:cNvSpPr txBox="1"/>
          <p:nvPr/>
        </p:nvSpPr>
        <p:spPr>
          <a:xfrm>
            <a:off x="7438621" y="7791412"/>
            <a:ext cx="2194560" cy="389513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tx1">
                    <a:lumMod val="50000"/>
                    <a:lumOff val="50000"/>
                  </a:schemeClr>
                </a:solidFill>
              </a:rPr>
              <a:t>Learning Communities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D4BAD571-3C38-487F-A41B-055FBCD61348}"/>
              </a:ext>
            </a:extLst>
          </p:cNvPr>
          <p:cNvSpPr txBox="1"/>
          <p:nvPr/>
        </p:nvSpPr>
        <p:spPr>
          <a:xfrm>
            <a:off x="2592969" y="7783891"/>
            <a:ext cx="2194560" cy="389513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E" sz="1200">
                <a:solidFill>
                  <a:schemeClr val="tx1">
                    <a:lumMod val="50000"/>
                    <a:lumOff val="50000"/>
                  </a:schemeClr>
                </a:solidFill>
              </a:rPr>
              <a:t>Telemetry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53051F-E6FF-4456-AD73-808209FEB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0000">
            <a:off x="8090529" y="4113559"/>
            <a:ext cx="200025" cy="171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FA8C7B-43E3-417B-B3C3-758B3A4EC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615073">
            <a:off x="3292157" y="4753104"/>
            <a:ext cx="200025" cy="1714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6584B7B-097F-472B-81E8-2095B4314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420000">
            <a:off x="6664526" y="4730731"/>
            <a:ext cx="200025" cy="1714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CD5E427-1942-42EC-B19B-806048D8C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60000">
            <a:off x="6054761" y="4293934"/>
            <a:ext cx="200025" cy="171450"/>
          </a:xfrm>
          <a:prstGeom prst="rect">
            <a:avLst/>
          </a:prstGeom>
        </p:spPr>
      </p:pic>
      <p:pic>
        <p:nvPicPr>
          <p:cNvPr id="291" name="Picture 290">
            <a:extLst>
              <a:ext uri="{FF2B5EF4-FFF2-40B4-BE49-F238E27FC236}">
                <a16:creationId xmlns:a16="http://schemas.microsoft.com/office/drawing/2014/main" id="{DDD55391-87B7-46D1-B316-67948A634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622906">
            <a:off x="5462452" y="4743843"/>
            <a:ext cx="200025" cy="171450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FBD2E35A-861C-4C3F-9FB5-BEE9C3B98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300000">
            <a:off x="6184598" y="5498664"/>
            <a:ext cx="200025" cy="171450"/>
          </a:xfrm>
          <a:prstGeom prst="rect">
            <a:avLst/>
          </a:prstGeom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52468C3-6278-4CB3-B5FB-B01AEE675EA1}"/>
              </a:ext>
            </a:extLst>
          </p:cNvPr>
          <p:cNvCxnSpPr>
            <a:cxnSpLocks/>
          </p:cNvCxnSpPr>
          <p:nvPr/>
        </p:nvCxnSpPr>
        <p:spPr>
          <a:xfrm flipV="1">
            <a:off x="4439262" y="5315317"/>
            <a:ext cx="3931920" cy="264097"/>
          </a:xfrm>
          <a:prstGeom prst="bentConnector3">
            <a:avLst>
              <a:gd name="adj1" fmla="val 99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2" name="Arrow Plan to DBT">
            <a:extLst>
              <a:ext uri="{FF2B5EF4-FFF2-40B4-BE49-F238E27FC236}">
                <a16:creationId xmlns:a16="http://schemas.microsoft.com/office/drawing/2014/main" id="{FE125E0A-D87C-4CE2-BD9E-68B6F8274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8878" y="5510034"/>
            <a:ext cx="200025" cy="171450"/>
          </a:xfrm>
          <a:prstGeom prst="rect">
            <a:avLst/>
          </a:prstGeom>
        </p:spPr>
      </p:pic>
      <p:pic>
        <p:nvPicPr>
          <p:cNvPr id="294" name="Arrow Plan to DBT">
            <a:extLst>
              <a:ext uri="{FF2B5EF4-FFF2-40B4-BE49-F238E27FC236}">
                <a16:creationId xmlns:a16="http://schemas.microsoft.com/office/drawing/2014/main" id="{58ADE3AD-0A83-4436-AA59-00A496ECF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978" y="5511228"/>
            <a:ext cx="200025" cy="171450"/>
          </a:xfrm>
          <a:prstGeom prst="rect">
            <a:avLst/>
          </a:prstGeom>
        </p:spPr>
      </p:pic>
      <p:graphicFrame>
        <p:nvGraphicFramePr>
          <p:cNvPr id="28" name="Dev I and A">
            <a:extLst>
              <a:ext uri="{FF2B5EF4-FFF2-40B4-BE49-F238E27FC236}">
                <a16:creationId xmlns:a16="http://schemas.microsoft.com/office/drawing/2014/main" id="{C6765BF1-4B33-4330-B787-9C01921BF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104056"/>
              </p:ext>
            </p:extLst>
          </p:nvPr>
        </p:nvGraphicFramePr>
        <p:xfrm>
          <a:off x="4470748" y="5390648"/>
          <a:ext cx="358299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222">
                  <a:extLst>
                    <a:ext uri="{9D8B030D-6E8A-4147-A177-3AD203B41FA5}">
                      <a16:colId xmlns:a16="http://schemas.microsoft.com/office/drawing/2014/main" val="2067359037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244871347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686183669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3342285511"/>
                    </a:ext>
                  </a:extLst>
                </a:gridCol>
                <a:gridCol w="569361">
                  <a:extLst>
                    <a:ext uri="{9D8B030D-6E8A-4147-A177-3AD203B41FA5}">
                      <a16:colId xmlns:a16="http://schemas.microsoft.com/office/drawing/2014/main" val="2664789922"/>
                    </a:ext>
                  </a:extLst>
                </a:gridCol>
                <a:gridCol w="768743">
                  <a:extLst>
                    <a:ext uri="{9D8B030D-6E8A-4147-A177-3AD203B41FA5}">
                      <a16:colId xmlns:a16="http://schemas.microsoft.com/office/drawing/2014/main" val="481042060"/>
                    </a:ext>
                  </a:extLst>
                </a:gridCol>
              </a:tblGrid>
              <a:tr h="234377"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Inspect &amp; </a:t>
                      </a:r>
                    </a:p>
                    <a:p>
                      <a:pPr algn="ctr"/>
                      <a:r>
                        <a:rPr lang="en-IE" sz="1000"/>
                        <a:t>Adapt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195212"/>
                  </a:ext>
                </a:extLst>
              </a:tr>
            </a:tbl>
          </a:graphicData>
        </a:graphic>
      </p:graphicFrame>
      <p:pic>
        <p:nvPicPr>
          <p:cNvPr id="295" name="Picture 294">
            <a:extLst>
              <a:ext uri="{FF2B5EF4-FFF2-40B4-BE49-F238E27FC236}">
                <a16:creationId xmlns:a16="http://schemas.microsoft.com/office/drawing/2014/main" id="{6377B327-435E-4388-B8D1-FBB46B79F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080000">
            <a:off x="9274072" y="4067490"/>
            <a:ext cx="200025" cy="171450"/>
          </a:xfrm>
          <a:prstGeom prst="rect">
            <a:avLst/>
          </a:prstGeom>
        </p:spPr>
      </p:pic>
      <p:pic>
        <p:nvPicPr>
          <p:cNvPr id="296" name="Picture 295">
            <a:extLst>
              <a:ext uri="{FF2B5EF4-FFF2-40B4-BE49-F238E27FC236}">
                <a16:creationId xmlns:a16="http://schemas.microsoft.com/office/drawing/2014/main" id="{2F71C1D1-6493-423E-9BCC-CB63FF447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024831">
            <a:off x="10273893" y="4084924"/>
            <a:ext cx="200025" cy="171450"/>
          </a:xfrm>
          <a:prstGeom prst="rect">
            <a:avLst/>
          </a:prstGeom>
        </p:spPr>
      </p:pic>
      <p:pic>
        <p:nvPicPr>
          <p:cNvPr id="297" name="Picture 296">
            <a:extLst>
              <a:ext uri="{FF2B5EF4-FFF2-40B4-BE49-F238E27FC236}">
                <a16:creationId xmlns:a16="http://schemas.microsoft.com/office/drawing/2014/main" id="{FC2295D5-F6A5-494F-8BBC-E3E510049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446727">
            <a:off x="2594287" y="4001290"/>
            <a:ext cx="200025" cy="171450"/>
          </a:xfrm>
          <a:prstGeom prst="rect">
            <a:avLst/>
          </a:prstGeom>
        </p:spPr>
      </p:pic>
      <p:pic>
        <p:nvPicPr>
          <p:cNvPr id="298" name="Picture 297">
            <a:extLst>
              <a:ext uri="{FF2B5EF4-FFF2-40B4-BE49-F238E27FC236}">
                <a16:creationId xmlns:a16="http://schemas.microsoft.com/office/drawing/2014/main" id="{2F8F443F-1878-47BB-9422-EE6ECA994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110508">
            <a:off x="2052850" y="3056070"/>
            <a:ext cx="200025" cy="171450"/>
          </a:xfrm>
          <a:prstGeom prst="rect">
            <a:avLst/>
          </a:prstGeom>
        </p:spPr>
      </p:pic>
      <p:sp>
        <p:nvSpPr>
          <p:cNvPr id="32" name="Flowchart: Punched Tape 31">
            <a:extLst>
              <a:ext uri="{FF2B5EF4-FFF2-40B4-BE49-F238E27FC236}">
                <a16:creationId xmlns:a16="http://schemas.microsoft.com/office/drawing/2014/main" id="{366C42AB-E175-4A6F-9E2D-547A968EBEE8}"/>
              </a:ext>
            </a:extLst>
          </p:cNvPr>
          <p:cNvSpPr/>
          <p:nvPr/>
        </p:nvSpPr>
        <p:spPr>
          <a:xfrm>
            <a:off x="7149946" y="4429863"/>
            <a:ext cx="567591" cy="479318"/>
          </a:xfrm>
          <a:prstGeom prst="flowChartPunchedTap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Demo</a:t>
            </a:r>
          </a:p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Retro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A2D0F35-0F36-4BF5-9C09-E2E829014629}"/>
              </a:ext>
            </a:extLst>
          </p:cNvPr>
          <p:cNvSpPr txBox="1"/>
          <p:nvPr/>
        </p:nvSpPr>
        <p:spPr>
          <a:xfrm rot="18000000">
            <a:off x="7730572" y="2677423"/>
            <a:ext cx="315231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IE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BCFADC-AE9C-47E1-8E4A-E4C68108D926}"/>
              </a:ext>
            </a:extLst>
          </p:cNvPr>
          <p:cNvSpPr txBox="1"/>
          <p:nvPr/>
        </p:nvSpPr>
        <p:spPr>
          <a:xfrm rot="790591">
            <a:off x="9720685" y="1392885"/>
            <a:ext cx="3869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</a:p>
          <a:p>
            <a:r>
              <a:rPr lang="en-IE" sz="1400">
                <a:solidFill>
                  <a:schemeClr val="tx1">
                    <a:lumMod val="50000"/>
                    <a:lumOff val="50000"/>
                  </a:schemeClr>
                </a:solidFill>
              </a:rPr>
              <a:t>K</a:t>
            </a:r>
          </a:p>
          <a:p>
            <a:r>
              <a:rPr lang="en-IE" sz="1400">
                <a:solidFill>
                  <a:schemeClr val="tx1">
                    <a:lumMod val="50000"/>
                    <a:lumOff val="50000"/>
                  </a:schemeClr>
                </a:solidFill>
              </a:rPr>
              <a:t>R’s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FC7F8AB2-6A5E-416D-96D3-31B7CDDD7093}"/>
              </a:ext>
            </a:extLst>
          </p:cNvPr>
          <p:cNvSpPr txBox="1"/>
          <p:nvPr/>
        </p:nvSpPr>
        <p:spPr>
          <a:xfrm rot="790591">
            <a:off x="9026799" y="2501954"/>
            <a:ext cx="3340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tx1">
                    <a:lumMod val="50000"/>
                    <a:lumOff val="50000"/>
                  </a:schemeClr>
                </a:solidFill>
              </a:rPr>
              <a:t>K</a:t>
            </a:r>
          </a:p>
          <a:p>
            <a:r>
              <a:rPr lang="en-IE" sz="140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</a:p>
          <a:p>
            <a:r>
              <a:rPr lang="en-IE" sz="1400">
                <a:solidFill>
                  <a:schemeClr val="tx1">
                    <a:lumMod val="50000"/>
                    <a:lumOff val="50000"/>
                  </a:schemeClr>
                </a:solidFill>
              </a:rPr>
              <a:t>I’s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725D9894-BE80-4B2F-9C67-40A90F9FD872}"/>
              </a:ext>
            </a:extLst>
          </p:cNvPr>
          <p:cNvSpPr txBox="1"/>
          <p:nvPr/>
        </p:nvSpPr>
        <p:spPr>
          <a:xfrm rot="510594">
            <a:off x="8569462" y="3358871"/>
            <a:ext cx="293670" cy="905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900"/>
              </a:lnSpc>
            </a:pPr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M</a:t>
            </a:r>
          </a:p>
          <a:p>
            <a:pPr>
              <a:lnSpc>
                <a:spcPts val="900"/>
              </a:lnSpc>
            </a:pPr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</a:p>
          <a:p>
            <a:pPr>
              <a:lnSpc>
                <a:spcPts val="900"/>
              </a:lnSpc>
            </a:pPr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</a:p>
          <a:p>
            <a:pPr>
              <a:lnSpc>
                <a:spcPts val="900"/>
              </a:lnSpc>
            </a:pPr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</a:p>
          <a:p>
            <a:pPr>
              <a:lnSpc>
                <a:spcPts val="900"/>
              </a:lnSpc>
            </a:pPr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</a:p>
          <a:p>
            <a:pPr>
              <a:lnSpc>
                <a:spcPts val="900"/>
              </a:lnSpc>
            </a:pPr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</a:p>
          <a:p>
            <a:pPr>
              <a:lnSpc>
                <a:spcPts val="900"/>
              </a:lnSpc>
            </a:pPr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C6AD258C-F1BD-4BF2-885B-FFEFC382EDBC}"/>
              </a:ext>
            </a:extLst>
          </p:cNvPr>
          <p:cNvSpPr txBox="1"/>
          <p:nvPr/>
        </p:nvSpPr>
        <p:spPr>
          <a:xfrm>
            <a:off x="5642394" y="1408315"/>
            <a:ext cx="81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Milestone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6E321B3-9540-47B0-8181-D1FC212A489D}"/>
              </a:ext>
            </a:extLst>
          </p:cNvPr>
          <p:cNvSpPr txBox="1"/>
          <p:nvPr/>
        </p:nvSpPr>
        <p:spPr>
          <a:xfrm>
            <a:off x="5655322" y="2591603"/>
            <a:ext cx="777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Roadmap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3361CC7C-AB90-4E1D-9672-AA5B675D3AB6}"/>
              </a:ext>
            </a:extLst>
          </p:cNvPr>
          <p:cNvSpPr txBox="1"/>
          <p:nvPr/>
        </p:nvSpPr>
        <p:spPr>
          <a:xfrm>
            <a:off x="5583350" y="3722163"/>
            <a:ext cx="1012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Commitment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07EDBC5C-AD71-423C-BE7A-84F4E4D8D6B4}"/>
              </a:ext>
            </a:extLst>
          </p:cNvPr>
          <p:cNvSpPr txBox="1"/>
          <p:nvPr/>
        </p:nvSpPr>
        <p:spPr>
          <a:xfrm>
            <a:off x="5685686" y="721213"/>
            <a:ext cx="718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Contract</a:t>
            </a:r>
          </a:p>
        </p:txBody>
      </p:sp>
      <p:pic>
        <p:nvPicPr>
          <p:cNvPr id="358" name="Picture 357">
            <a:extLst>
              <a:ext uri="{FF2B5EF4-FFF2-40B4-BE49-F238E27FC236}">
                <a16:creationId xmlns:a16="http://schemas.microsoft.com/office/drawing/2014/main" id="{FEAD6C7B-FE17-41DA-B0A2-069716538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22231">
            <a:off x="7915815" y="563458"/>
            <a:ext cx="727824" cy="2713019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:a16="http://schemas.microsoft.com/office/drawing/2014/main" id="{31C284C9-0738-4F7D-8881-411393FB87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22231">
            <a:off x="8811816" y="1098407"/>
            <a:ext cx="727824" cy="27130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0810939-3893-443C-A63C-7CFD55829AF5}"/>
              </a:ext>
            </a:extLst>
          </p:cNvPr>
          <p:cNvSpPr txBox="1"/>
          <p:nvPr/>
        </p:nvSpPr>
        <p:spPr>
          <a:xfrm rot="18032133">
            <a:off x="7002967" y="1669064"/>
            <a:ext cx="220336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Guardrails</a:t>
            </a:r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1F995607-CB89-444E-BC40-7DFF5E8A5783}"/>
              </a:ext>
            </a:extLst>
          </p:cNvPr>
          <p:cNvSpPr/>
          <p:nvPr/>
        </p:nvSpPr>
        <p:spPr>
          <a:xfrm rot="761956">
            <a:off x="8782596" y="866122"/>
            <a:ext cx="1005840" cy="1097280"/>
          </a:xfrm>
          <a:custGeom>
            <a:avLst/>
            <a:gdLst>
              <a:gd name="connsiteX0" fmla="*/ 0 w 1937982"/>
              <a:gd name="connsiteY0" fmla="*/ 0 h 2303258"/>
              <a:gd name="connsiteX1" fmla="*/ 191983 w 1937982"/>
              <a:gd name="connsiteY1" fmla="*/ 31301 h 2303258"/>
              <a:gd name="connsiteX2" fmla="*/ 1924344 w 1937982"/>
              <a:gd name="connsiteY2" fmla="*/ 582635 h 2303258"/>
              <a:gd name="connsiteX3" fmla="*/ 1937982 w 1937982"/>
              <a:gd name="connsiteY3" fmla="*/ 589486 h 2303258"/>
              <a:gd name="connsiteX4" fmla="*/ 1937982 w 1937982"/>
              <a:gd name="connsiteY4" fmla="*/ 2303258 h 2303258"/>
              <a:gd name="connsiteX5" fmla="*/ 1886339 w 1937982"/>
              <a:gd name="connsiteY5" fmla="*/ 2268527 h 2303258"/>
              <a:gd name="connsiteX6" fmla="*/ 38512 w 1937982"/>
              <a:gd name="connsiteY6" fmla="*/ 1551603 h 2303258"/>
              <a:gd name="connsiteX7" fmla="*/ 0 w 1937982"/>
              <a:gd name="connsiteY7" fmla="*/ 1545254 h 2303258"/>
              <a:gd name="connsiteX8" fmla="*/ 0 w 1937982"/>
              <a:gd name="connsiteY8" fmla="*/ 0 h 230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7982" h="2303258">
                <a:moveTo>
                  <a:pt x="0" y="0"/>
                </a:moveTo>
                <a:lnTo>
                  <a:pt x="191983" y="31301"/>
                </a:lnTo>
                <a:cubicBezTo>
                  <a:pt x="818555" y="145179"/>
                  <a:pt x="1402717" y="333696"/>
                  <a:pt x="1924344" y="582635"/>
                </a:cubicBezTo>
                <a:lnTo>
                  <a:pt x="1937982" y="589486"/>
                </a:lnTo>
                <a:lnTo>
                  <a:pt x="1937982" y="2303258"/>
                </a:lnTo>
                <a:lnTo>
                  <a:pt x="1886339" y="2268527"/>
                </a:lnTo>
                <a:cubicBezTo>
                  <a:pt x="1376270" y="1941482"/>
                  <a:pt x="744586" y="1692413"/>
                  <a:pt x="38512" y="1551603"/>
                </a:cubicBezTo>
                <a:lnTo>
                  <a:pt x="0" y="1545254"/>
                </a:lnTo>
                <a:lnTo>
                  <a:pt x="0" y="0"/>
                </a:lnTo>
                <a:close/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Lean Portfolio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Governance</a:t>
            </a:r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607ACB53-5BAA-4F67-A7A8-4D9DB79CF3D4}"/>
              </a:ext>
            </a:extLst>
          </p:cNvPr>
          <p:cNvSpPr/>
          <p:nvPr/>
        </p:nvSpPr>
        <p:spPr>
          <a:xfrm rot="767214">
            <a:off x="8087243" y="2019525"/>
            <a:ext cx="1005840" cy="1097280"/>
          </a:xfrm>
          <a:custGeom>
            <a:avLst/>
            <a:gdLst>
              <a:gd name="connsiteX0" fmla="*/ 0 w 1937982"/>
              <a:gd name="connsiteY0" fmla="*/ 0 h 2303258"/>
              <a:gd name="connsiteX1" fmla="*/ 191983 w 1937982"/>
              <a:gd name="connsiteY1" fmla="*/ 31301 h 2303258"/>
              <a:gd name="connsiteX2" fmla="*/ 1924344 w 1937982"/>
              <a:gd name="connsiteY2" fmla="*/ 582635 h 2303258"/>
              <a:gd name="connsiteX3" fmla="*/ 1937982 w 1937982"/>
              <a:gd name="connsiteY3" fmla="*/ 589486 h 2303258"/>
              <a:gd name="connsiteX4" fmla="*/ 1937982 w 1937982"/>
              <a:gd name="connsiteY4" fmla="*/ 2303258 h 2303258"/>
              <a:gd name="connsiteX5" fmla="*/ 1886339 w 1937982"/>
              <a:gd name="connsiteY5" fmla="*/ 2268527 h 2303258"/>
              <a:gd name="connsiteX6" fmla="*/ 38512 w 1937982"/>
              <a:gd name="connsiteY6" fmla="*/ 1551603 h 2303258"/>
              <a:gd name="connsiteX7" fmla="*/ 0 w 1937982"/>
              <a:gd name="connsiteY7" fmla="*/ 1545254 h 2303258"/>
              <a:gd name="connsiteX8" fmla="*/ 0 w 1937982"/>
              <a:gd name="connsiteY8" fmla="*/ 0 h 230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7982" h="2303258">
                <a:moveTo>
                  <a:pt x="0" y="0"/>
                </a:moveTo>
                <a:lnTo>
                  <a:pt x="191983" y="31301"/>
                </a:lnTo>
                <a:cubicBezTo>
                  <a:pt x="818555" y="145179"/>
                  <a:pt x="1402717" y="333696"/>
                  <a:pt x="1924344" y="582635"/>
                </a:cubicBezTo>
                <a:lnTo>
                  <a:pt x="1937982" y="589486"/>
                </a:lnTo>
                <a:lnTo>
                  <a:pt x="1937982" y="2303258"/>
                </a:lnTo>
                <a:lnTo>
                  <a:pt x="1886339" y="2268527"/>
                </a:lnTo>
                <a:cubicBezTo>
                  <a:pt x="1376270" y="1941482"/>
                  <a:pt x="744586" y="1692413"/>
                  <a:pt x="38512" y="1551603"/>
                </a:cubicBezTo>
                <a:lnTo>
                  <a:pt x="0" y="1545254"/>
                </a:lnTo>
                <a:lnTo>
                  <a:pt x="0" y="0"/>
                </a:lnTo>
                <a:close/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Lean Solution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&amp; Partner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Governance</a:t>
            </a:r>
          </a:p>
          <a:p>
            <a:pPr algn="ctr"/>
            <a:endParaRPr lang="en-IE" sz="107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EE929926-5CCF-4D2C-B299-6E2D7C060705}"/>
              </a:ext>
            </a:extLst>
          </p:cNvPr>
          <p:cNvSpPr/>
          <p:nvPr/>
        </p:nvSpPr>
        <p:spPr>
          <a:xfrm rot="537013">
            <a:off x="7604315" y="2898697"/>
            <a:ext cx="988612" cy="1097280"/>
          </a:xfrm>
          <a:custGeom>
            <a:avLst/>
            <a:gdLst>
              <a:gd name="connsiteX0" fmla="*/ 0 w 1937982"/>
              <a:gd name="connsiteY0" fmla="*/ 0 h 2303258"/>
              <a:gd name="connsiteX1" fmla="*/ 191983 w 1937982"/>
              <a:gd name="connsiteY1" fmla="*/ 31301 h 2303258"/>
              <a:gd name="connsiteX2" fmla="*/ 1924344 w 1937982"/>
              <a:gd name="connsiteY2" fmla="*/ 582635 h 2303258"/>
              <a:gd name="connsiteX3" fmla="*/ 1937982 w 1937982"/>
              <a:gd name="connsiteY3" fmla="*/ 589486 h 2303258"/>
              <a:gd name="connsiteX4" fmla="*/ 1937982 w 1937982"/>
              <a:gd name="connsiteY4" fmla="*/ 2303258 h 2303258"/>
              <a:gd name="connsiteX5" fmla="*/ 1886339 w 1937982"/>
              <a:gd name="connsiteY5" fmla="*/ 2268527 h 2303258"/>
              <a:gd name="connsiteX6" fmla="*/ 38512 w 1937982"/>
              <a:gd name="connsiteY6" fmla="*/ 1551603 h 2303258"/>
              <a:gd name="connsiteX7" fmla="*/ 0 w 1937982"/>
              <a:gd name="connsiteY7" fmla="*/ 1545254 h 2303258"/>
              <a:gd name="connsiteX8" fmla="*/ 0 w 1937982"/>
              <a:gd name="connsiteY8" fmla="*/ 0 h 230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7982" h="2303258">
                <a:moveTo>
                  <a:pt x="0" y="0"/>
                </a:moveTo>
                <a:lnTo>
                  <a:pt x="191983" y="31301"/>
                </a:lnTo>
                <a:cubicBezTo>
                  <a:pt x="818555" y="145179"/>
                  <a:pt x="1402717" y="333696"/>
                  <a:pt x="1924344" y="582635"/>
                </a:cubicBezTo>
                <a:lnTo>
                  <a:pt x="1937982" y="589486"/>
                </a:lnTo>
                <a:lnTo>
                  <a:pt x="1937982" y="2303258"/>
                </a:lnTo>
                <a:lnTo>
                  <a:pt x="1886339" y="2268527"/>
                </a:lnTo>
                <a:cubicBezTo>
                  <a:pt x="1376270" y="1941482"/>
                  <a:pt x="744586" y="1692413"/>
                  <a:pt x="38512" y="1551603"/>
                </a:cubicBezTo>
                <a:lnTo>
                  <a:pt x="0" y="1545254"/>
                </a:lnTo>
                <a:lnTo>
                  <a:pt x="0" y="0"/>
                </a:lnTo>
                <a:close/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Lean Program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&amp; Product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Governance</a:t>
            </a:r>
          </a:p>
          <a:p>
            <a:pPr algn="ctr"/>
            <a:endParaRPr lang="en-IE" sz="1071"/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7C6B719A-0EF4-4C1B-A651-6287D0E2F825}"/>
              </a:ext>
            </a:extLst>
          </p:cNvPr>
          <p:cNvSpPr txBox="1"/>
          <p:nvPr/>
        </p:nvSpPr>
        <p:spPr>
          <a:xfrm>
            <a:off x="757872" y="4889170"/>
            <a:ext cx="6142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Business 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B3D0EEB9-8D52-4192-9D87-44A0FC09B487}"/>
              </a:ext>
            </a:extLst>
          </p:cNvPr>
          <p:cNvSpPr txBox="1"/>
          <p:nvPr/>
        </p:nvSpPr>
        <p:spPr>
          <a:xfrm rot="19620000">
            <a:off x="640624" y="4491124"/>
            <a:ext cx="4716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Team 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6063E96D-9F2A-4650-8A82-3796BA541D98}"/>
              </a:ext>
            </a:extLst>
          </p:cNvPr>
          <p:cNvSpPr txBox="1"/>
          <p:nvPr/>
        </p:nvSpPr>
        <p:spPr>
          <a:xfrm rot="1740000">
            <a:off x="629624" y="5293336"/>
            <a:ext cx="6511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Technical 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0070572C-70D3-4F5F-A315-A0EC2A7FED6B}"/>
              </a:ext>
            </a:extLst>
          </p:cNvPr>
          <p:cNvSpPr txBox="1"/>
          <p:nvPr/>
        </p:nvSpPr>
        <p:spPr>
          <a:xfrm>
            <a:off x="742905" y="6357883"/>
            <a:ext cx="6303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Shift Left 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FE52B1E5-8A99-4D3F-8177-DD4305A0E2A0}"/>
              </a:ext>
            </a:extLst>
          </p:cNvPr>
          <p:cNvSpPr txBox="1"/>
          <p:nvPr/>
        </p:nvSpPr>
        <p:spPr>
          <a:xfrm rot="19620000">
            <a:off x="616584" y="583712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Continuous</a:t>
            </a:r>
          </a:p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Test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DDB707C3-0664-4806-AE9A-25920D0E0248}"/>
              </a:ext>
            </a:extLst>
          </p:cNvPr>
          <p:cNvSpPr txBox="1"/>
          <p:nvPr/>
        </p:nvSpPr>
        <p:spPr>
          <a:xfrm>
            <a:off x="730464" y="1977593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Work</a:t>
            </a:r>
          </a:p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Management 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34D910E0-8E87-4E2E-9F43-212D226EFED1}"/>
              </a:ext>
            </a:extLst>
          </p:cNvPr>
          <p:cNvSpPr txBox="1"/>
          <p:nvPr/>
        </p:nvSpPr>
        <p:spPr>
          <a:xfrm rot="19620000">
            <a:off x="560317" y="1511832"/>
            <a:ext cx="7473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Automation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126B0892-869F-4ECF-B7F9-D0ED604AEAB4}"/>
              </a:ext>
            </a:extLst>
          </p:cNvPr>
          <p:cNvSpPr txBox="1"/>
          <p:nvPr/>
        </p:nvSpPr>
        <p:spPr>
          <a:xfrm rot="2178399">
            <a:off x="598708" y="2480347"/>
            <a:ext cx="6655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Telemetry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94493BC6-E311-41FB-9EAB-C682F5DC65FC}"/>
              </a:ext>
            </a:extLst>
          </p:cNvPr>
          <p:cNvSpPr txBox="1"/>
          <p:nvPr/>
        </p:nvSpPr>
        <p:spPr>
          <a:xfrm>
            <a:off x="729421" y="3438013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</a:t>
            </a:r>
          </a:p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as Code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9FB154A9-A8D3-4A48-86DF-32ED1A8810AD}"/>
              </a:ext>
            </a:extLst>
          </p:cNvPr>
          <p:cNvSpPr txBox="1"/>
          <p:nvPr/>
        </p:nvSpPr>
        <p:spPr>
          <a:xfrm rot="-1800000">
            <a:off x="641852" y="3012988"/>
            <a:ext cx="61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DevXOps</a:t>
            </a:r>
          </a:p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Is my Job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90D9FBD9-2383-4AB0-88E0-8DB003CCD0B2}"/>
              </a:ext>
            </a:extLst>
          </p:cNvPr>
          <p:cNvSpPr txBox="1"/>
          <p:nvPr/>
        </p:nvSpPr>
        <p:spPr>
          <a:xfrm rot="1620000">
            <a:off x="678425" y="3771928"/>
            <a:ext cx="3914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Kata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613BDC-1B44-40D2-976F-0FF075DA56F5}"/>
              </a:ext>
            </a:extLst>
          </p:cNvPr>
          <p:cNvSpPr txBox="1"/>
          <p:nvPr/>
        </p:nvSpPr>
        <p:spPr>
          <a:xfrm>
            <a:off x="5672797" y="5735495"/>
            <a:ext cx="990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>
                <a:solidFill>
                  <a:schemeClr val="bg1">
                    <a:lumMod val="50000"/>
                  </a:schemeClr>
                </a:solidFill>
              </a:rPr>
              <a:t>Dev</a:t>
            </a:r>
            <a:r>
              <a:rPr lang="en-IE" sz="240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IE">
                <a:solidFill>
                  <a:schemeClr val="bg1">
                    <a:lumMod val="50000"/>
                  </a:schemeClr>
                </a:solidFill>
              </a:rPr>
              <a:t>Ops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36D40E97-9BBA-4D45-B1B8-04C4B4343F11}"/>
              </a:ext>
            </a:extLst>
          </p:cNvPr>
          <p:cNvSpPr txBox="1"/>
          <p:nvPr/>
        </p:nvSpPr>
        <p:spPr>
          <a:xfrm>
            <a:off x="5516652" y="894647"/>
            <a:ext cx="1013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Value Stream</a:t>
            </a:r>
          </a:p>
        </p:txBody>
      </p:sp>
    </p:spTree>
    <p:extLst>
      <p:ext uri="{BB962C8B-B14F-4D97-AF65-F5344CB8AC3E}">
        <p14:creationId xmlns:p14="http://schemas.microsoft.com/office/powerpoint/2010/main" val="114908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 animBg="1"/>
      <p:bldP spid="301" grpId="0" animBg="1"/>
      <p:bldP spid="303" grpId="0" animBg="1"/>
      <p:bldP spid="307" grpId="0" animBg="1"/>
      <p:bldP spid="317" grpId="0" animBg="1"/>
      <p:bldP spid="318" grpId="0" animBg="1"/>
      <p:bldP spid="327" grpId="0" animBg="1"/>
      <p:bldP spid="3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EA3DD8-CA6B-487F-853D-0AB7976AD543}"/>
              </a:ext>
            </a:extLst>
          </p:cNvPr>
          <p:cNvCxnSpPr/>
          <p:nvPr/>
        </p:nvCxnSpPr>
        <p:spPr>
          <a:xfrm flipV="1">
            <a:off x="7715312" y="4682885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6C670E73-0350-46AC-8E81-B07AAF6E75BD}"/>
              </a:ext>
            </a:extLst>
          </p:cNvPr>
          <p:cNvSpPr/>
          <p:nvPr/>
        </p:nvSpPr>
        <p:spPr>
          <a:xfrm>
            <a:off x="3373097" y="3604010"/>
            <a:ext cx="5301107" cy="279698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ACEAE3DE-1CE6-433D-922C-616BDA2036E6}"/>
              </a:ext>
            </a:extLst>
          </p:cNvPr>
          <p:cNvSpPr/>
          <p:nvPr/>
        </p:nvSpPr>
        <p:spPr>
          <a:xfrm rot="18866360">
            <a:off x="3176837" y="4282162"/>
            <a:ext cx="1047647" cy="25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303310F9-D899-4750-8C25-07E4DDD5F5D3}"/>
              </a:ext>
            </a:extLst>
          </p:cNvPr>
          <p:cNvSpPr/>
          <p:nvPr/>
        </p:nvSpPr>
        <p:spPr>
          <a:xfrm>
            <a:off x="2568613" y="2434837"/>
            <a:ext cx="6897313" cy="4422416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D8F4B5A8-40D2-4528-9357-C1EC07CA679D}"/>
              </a:ext>
            </a:extLst>
          </p:cNvPr>
          <p:cNvSpPr/>
          <p:nvPr/>
        </p:nvSpPr>
        <p:spPr>
          <a:xfrm rot="18866360">
            <a:off x="2506559" y="3404988"/>
            <a:ext cx="1403407" cy="20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A4BA130-4C64-4A12-A628-8C374B47D9AE}"/>
              </a:ext>
            </a:extLst>
          </p:cNvPr>
          <p:cNvSpPr/>
          <p:nvPr/>
        </p:nvSpPr>
        <p:spPr>
          <a:xfrm>
            <a:off x="1804869" y="1276380"/>
            <a:ext cx="8569036" cy="6053179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E7F624-F070-4B6B-8488-E60FBB840A8D}"/>
              </a:ext>
            </a:extLst>
          </p:cNvPr>
          <p:cNvSpPr/>
          <p:nvPr/>
        </p:nvSpPr>
        <p:spPr>
          <a:xfrm rot="18866360">
            <a:off x="1956322" y="2457908"/>
            <a:ext cx="1490844" cy="207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116AD-97BE-465F-88C2-45956344255C}"/>
              </a:ext>
            </a:extLst>
          </p:cNvPr>
          <p:cNvSpPr txBox="1"/>
          <p:nvPr/>
        </p:nvSpPr>
        <p:spPr>
          <a:xfrm>
            <a:off x="3658603" y="4825140"/>
            <a:ext cx="93680" cy="16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62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EB697A-BF5E-4013-9C34-77DB7EE5AE55}"/>
              </a:ext>
            </a:extLst>
          </p:cNvPr>
          <p:cNvSpPr/>
          <p:nvPr/>
        </p:nvSpPr>
        <p:spPr>
          <a:xfrm>
            <a:off x="8144540" y="4245722"/>
            <a:ext cx="2303158" cy="1142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20F4357-E255-4E2E-8810-56F65719F6BD}"/>
              </a:ext>
            </a:extLst>
          </p:cNvPr>
          <p:cNvSpPr/>
          <p:nvPr/>
        </p:nvSpPr>
        <p:spPr>
          <a:xfrm rot="1261158">
            <a:off x="3705411" y="3476839"/>
            <a:ext cx="104887" cy="393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D7EEC4F-7F0E-4CC4-A883-7A85295CF39A}"/>
              </a:ext>
            </a:extLst>
          </p:cNvPr>
          <p:cNvSpPr/>
          <p:nvPr/>
        </p:nvSpPr>
        <p:spPr>
          <a:xfrm>
            <a:off x="156548" y="451898"/>
            <a:ext cx="11597302" cy="723251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A609AC-6CEF-441A-ADC8-8DFE9251FB5E}"/>
              </a:ext>
            </a:extLst>
          </p:cNvPr>
          <p:cNvSpPr/>
          <p:nvPr/>
        </p:nvSpPr>
        <p:spPr>
          <a:xfrm>
            <a:off x="5535418" y="4380727"/>
            <a:ext cx="1252383" cy="119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922F33A-87F1-417C-AB6D-5981300C2FB0}"/>
              </a:ext>
            </a:extLst>
          </p:cNvPr>
          <p:cNvSpPr/>
          <p:nvPr/>
        </p:nvSpPr>
        <p:spPr>
          <a:xfrm>
            <a:off x="8002224" y="4292359"/>
            <a:ext cx="2528778" cy="1033394"/>
          </a:xfrm>
          <a:prstGeom prst="cube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232">
                <a:solidFill>
                  <a:schemeClr val="tx1">
                    <a:lumMod val="50000"/>
                    <a:lumOff val="50000"/>
                  </a:schemeClr>
                </a:solidFill>
              </a:rPr>
              <a:t>Increment of Working Outcomes</a:t>
            </a:r>
          </a:p>
          <a:p>
            <a:pPr algn="ctr"/>
            <a:r>
              <a:rPr lang="en-IE" sz="1232">
                <a:solidFill>
                  <a:schemeClr val="tx1">
                    <a:lumMod val="50000"/>
                    <a:lumOff val="50000"/>
                  </a:schemeClr>
                </a:solidFill>
              </a:rPr>
              <a:t>Team/Product/Solution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0CC699-A816-456E-A566-2226C30784B0}"/>
              </a:ext>
            </a:extLst>
          </p:cNvPr>
          <p:cNvGrpSpPr/>
          <p:nvPr/>
        </p:nvGrpSpPr>
        <p:grpSpPr>
          <a:xfrm>
            <a:off x="2657896" y="3074348"/>
            <a:ext cx="837472" cy="978280"/>
            <a:chOff x="2709622" y="3074348"/>
            <a:chExt cx="881443" cy="978280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2A33B3-E6CE-4036-8405-19DA6531A01F}"/>
                </a:ext>
              </a:extLst>
            </p:cNvPr>
            <p:cNvGrpSpPr>
              <a:grpSpLocks noChangeAspect="1"/>
            </p:cNvGrpSpPr>
            <p:nvPr/>
          </p:nvGrpSpPr>
          <p:grpSpPr>
            <a:xfrm rot="2221527">
              <a:off x="2993327" y="3074348"/>
              <a:ext cx="577447" cy="548640"/>
              <a:chOff x="2324783" y="2078404"/>
              <a:chExt cx="816739" cy="988188"/>
            </a:xfrm>
            <a:noFill/>
          </p:grpSpPr>
          <p:sp>
            <p:nvSpPr>
              <p:cNvPr id="141" name="Feature 1/3">
                <a:extLst>
                  <a:ext uri="{FF2B5EF4-FFF2-40B4-BE49-F238E27FC236}">
                    <a16:creationId xmlns:a16="http://schemas.microsoft.com/office/drawing/2014/main" id="{B97021B7-E8E7-4156-8199-BDB0594B7B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24783" y="2078404"/>
                <a:ext cx="816739" cy="988188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18678">
                  <a:defRPr/>
                </a:pPr>
                <a:endParaRPr lang="en-GB" sz="279" kern="0">
                  <a:latin typeface="Verdana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AADC9E6-849F-49B0-8C23-A0DE6891B8A2}"/>
                  </a:ext>
                </a:extLst>
              </p:cNvPr>
              <p:cNvSpPr txBox="1"/>
              <p:nvPr/>
            </p:nvSpPr>
            <p:spPr>
              <a:xfrm>
                <a:off x="2389838" y="2180205"/>
                <a:ext cx="696024" cy="81779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prstTxWarp prst="textArchUp">
                  <a:avLst/>
                </a:prstTxWarp>
                <a:spAutoFit/>
              </a:bodyPr>
              <a:lstStyle/>
              <a:p>
                <a:pPr algn="ctr" defTabSz="318678">
                  <a:defRPr/>
                </a:pPr>
                <a:r>
                  <a:rPr lang="en-US" sz="700" kern="0">
                    <a:latin typeface="Verdana"/>
                  </a:rPr>
                  <a:t>Product  Epic</a:t>
                </a:r>
              </a:p>
            </p:txBody>
          </p:sp>
        </p:grpSp>
        <p:grpSp>
          <p:nvGrpSpPr>
            <p:cNvPr id="132" name="PROGRAM BACKLOG FUNNEL OBJECTS">
              <a:extLst>
                <a:ext uri="{FF2B5EF4-FFF2-40B4-BE49-F238E27FC236}">
                  <a16:creationId xmlns:a16="http://schemas.microsoft.com/office/drawing/2014/main" id="{F87116F6-DB42-4A26-BA2D-2DF339DA637D}"/>
                </a:ext>
              </a:extLst>
            </p:cNvPr>
            <p:cNvGrpSpPr/>
            <p:nvPr/>
          </p:nvGrpSpPr>
          <p:grpSpPr>
            <a:xfrm>
              <a:off x="2709622" y="3159854"/>
              <a:ext cx="881443" cy="892774"/>
              <a:chOff x="2581974" y="1997549"/>
              <a:chExt cx="1160555" cy="1614640"/>
            </a:xfrm>
            <a:noFill/>
          </p:grpSpPr>
          <p:sp>
            <p:nvSpPr>
              <p:cNvPr id="133" name="Circle 4/4">
                <a:extLst>
                  <a:ext uri="{FF2B5EF4-FFF2-40B4-BE49-F238E27FC236}">
                    <a16:creationId xmlns:a16="http://schemas.microsoft.com/office/drawing/2014/main" id="{74A3E2AA-DD67-492C-837C-74B2CFADDFD2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134" name="Circle 3/4">
                <a:extLst>
                  <a:ext uri="{FF2B5EF4-FFF2-40B4-BE49-F238E27FC236}">
                    <a16:creationId xmlns:a16="http://schemas.microsoft.com/office/drawing/2014/main" id="{EEC0801D-0612-43DA-85CF-899E9E534759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135" name="Circle 2/4">
                <a:extLst>
                  <a:ext uri="{FF2B5EF4-FFF2-40B4-BE49-F238E27FC236}">
                    <a16:creationId xmlns:a16="http://schemas.microsoft.com/office/drawing/2014/main" id="{46740B50-9042-4284-B83B-ECC99C71FDD2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136" name="Circle 1/4">
                <a:extLst>
                  <a:ext uri="{FF2B5EF4-FFF2-40B4-BE49-F238E27FC236}">
                    <a16:creationId xmlns:a16="http://schemas.microsoft.com/office/drawing/2014/main" id="{01571D9B-972D-4A9C-B19A-3ECFD4D23122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latin typeface="Verdana"/>
                </a:endParaRPr>
              </a:p>
            </p:txBody>
          </p:sp>
          <p:sp>
            <p:nvSpPr>
              <p:cNvPr id="137" name="Feature 3/3">
                <a:extLst>
                  <a:ext uri="{FF2B5EF4-FFF2-40B4-BE49-F238E27FC236}">
                    <a16:creationId xmlns:a16="http://schemas.microsoft.com/office/drawing/2014/main" id="{5F4B99E3-46C7-460A-9287-BD67CCD44311}"/>
                  </a:ext>
                </a:extLst>
              </p:cNvPr>
              <p:cNvSpPr/>
              <p:nvPr/>
            </p:nvSpPr>
            <p:spPr>
              <a:xfrm>
                <a:off x="3205024" y="2093669"/>
                <a:ext cx="481579" cy="66150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600" kern="0">
                    <a:latin typeface="Verdana"/>
                  </a:rPr>
                  <a:t>Feature</a:t>
                </a:r>
              </a:p>
            </p:txBody>
          </p:sp>
          <p:sp>
            <p:nvSpPr>
              <p:cNvPr id="138" name="Feature 2/3">
                <a:extLst>
                  <a:ext uri="{FF2B5EF4-FFF2-40B4-BE49-F238E27FC236}">
                    <a16:creationId xmlns:a16="http://schemas.microsoft.com/office/drawing/2014/main" id="{053AEE5A-8535-48A7-A490-4C04F99FFE81}"/>
                  </a:ext>
                </a:extLst>
              </p:cNvPr>
              <p:cNvSpPr/>
              <p:nvPr/>
            </p:nvSpPr>
            <p:spPr>
              <a:xfrm>
                <a:off x="2649139" y="2095253"/>
                <a:ext cx="601974" cy="826876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770" kern="0">
                    <a:latin typeface="Verdana"/>
                  </a:rPr>
                  <a:t>Feature</a:t>
                </a:r>
              </a:p>
              <a:p>
                <a:pPr algn="ctr" defTabSz="379163">
                  <a:defRPr/>
                </a:pPr>
                <a:endParaRPr lang="en-GB" sz="770" kern="0">
                  <a:latin typeface="Verdana"/>
                </a:endParaRPr>
              </a:p>
            </p:txBody>
          </p:sp>
          <p:sp>
            <p:nvSpPr>
              <p:cNvPr id="139" name="Feature 1/3">
                <a:extLst>
                  <a:ext uri="{FF2B5EF4-FFF2-40B4-BE49-F238E27FC236}">
                    <a16:creationId xmlns:a16="http://schemas.microsoft.com/office/drawing/2014/main" id="{E59DE334-2973-44AC-847B-D03F9AA9BAF4}"/>
                  </a:ext>
                </a:extLst>
              </p:cNvPr>
              <p:cNvSpPr/>
              <p:nvPr/>
            </p:nvSpPr>
            <p:spPr>
              <a:xfrm>
                <a:off x="2995297" y="1997549"/>
                <a:ext cx="360000" cy="360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362" kern="0">
                    <a:latin typeface="Verdana"/>
                  </a:rPr>
                  <a:t>Feature</a:t>
                </a:r>
              </a:p>
            </p:txBody>
          </p:sp>
          <p:sp>
            <p:nvSpPr>
              <p:cNvPr id="140" name="Program Backlog Funnel">
                <a:extLst>
                  <a:ext uri="{FF2B5EF4-FFF2-40B4-BE49-F238E27FC236}">
                    <a16:creationId xmlns:a16="http://schemas.microsoft.com/office/drawing/2014/main" id="{2F734142-FA55-4C67-9042-6C9F778E9C33}"/>
                  </a:ext>
                </a:extLst>
              </p:cNvPr>
              <p:cNvSpPr/>
              <p:nvPr/>
            </p:nvSpPr>
            <p:spPr>
              <a:xfrm>
                <a:off x="2581974" y="2522129"/>
                <a:ext cx="1160555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878787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endParaRPr lang="en-GB" sz="765" b="1" kern="0">
                  <a:solidFill>
                    <a:schemeClr val="bg1"/>
                  </a:solidFill>
                  <a:latin typeface="Verdana"/>
                </a:endParaRPr>
              </a:p>
              <a:p>
                <a:pPr algn="ctr" defTabSz="379163">
                  <a:defRPr/>
                </a:pPr>
                <a:r>
                  <a:rPr lang="en-GB" sz="765" b="1" kern="0">
                    <a:solidFill>
                      <a:schemeClr val="bg1"/>
                    </a:solidFill>
                    <a:latin typeface="Verdana"/>
                  </a:rPr>
                  <a:t>Product Backlog</a:t>
                </a:r>
              </a:p>
              <a:p>
                <a:pPr algn="ctr" defTabSz="379163">
                  <a:defRPr/>
                </a:pPr>
                <a:endParaRPr lang="en-GB" sz="765" b="1" kern="0">
                  <a:solidFill>
                    <a:schemeClr val="bg1"/>
                  </a:solidFill>
                  <a:latin typeface="Verdana"/>
                </a:endParaRPr>
              </a:p>
            </p:txBody>
          </p:sp>
        </p:grpSp>
      </p:grpSp>
      <p:sp>
        <p:nvSpPr>
          <p:cNvPr id="177" name="Release Package">
            <a:extLst>
              <a:ext uri="{FF2B5EF4-FFF2-40B4-BE49-F238E27FC236}">
                <a16:creationId xmlns:a16="http://schemas.microsoft.com/office/drawing/2014/main" id="{AF49D11F-34C5-4C94-BA9F-8D87DB591712}"/>
              </a:ext>
            </a:extLst>
          </p:cNvPr>
          <p:cNvSpPr/>
          <p:nvPr/>
        </p:nvSpPr>
        <p:spPr>
          <a:xfrm>
            <a:off x="2674876" y="3053084"/>
            <a:ext cx="956755" cy="1109308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>
              <a:defRPr/>
            </a:pPr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322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116DF7-2233-40C9-B0BF-BF911565D15F}"/>
              </a:ext>
            </a:extLst>
          </p:cNvPr>
          <p:cNvGrpSpPr/>
          <p:nvPr/>
        </p:nvGrpSpPr>
        <p:grpSpPr>
          <a:xfrm>
            <a:off x="3406396" y="4012773"/>
            <a:ext cx="648127" cy="801737"/>
            <a:chOff x="3406396" y="4012773"/>
            <a:chExt cx="648127" cy="801737"/>
          </a:xfrm>
        </p:grpSpPr>
        <p:sp>
          <p:nvSpPr>
            <p:cNvPr id="146" name="SPIKE">
              <a:extLst>
                <a:ext uri="{FF2B5EF4-FFF2-40B4-BE49-F238E27FC236}">
                  <a16:creationId xmlns:a16="http://schemas.microsoft.com/office/drawing/2014/main" id="{A0C14437-A773-474C-8651-E953EBCAD302}"/>
                </a:ext>
              </a:extLst>
            </p:cNvPr>
            <p:cNvSpPr/>
            <p:nvPr/>
          </p:nvSpPr>
          <p:spPr>
            <a:xfrm>
              <a:off x="3722277" y="4365892"/>
              <a:ext cx="93116" cy="86085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150" name="Defect 2">
              <a:extLst>
                <a:ext uri="{FF2B5EF4-FFF2-40B4-BE49-F238E27FC236}">
                  <a16:creationId xmlns:a16="http://schemas.microsoft.com/office/drawing/2014/main" id="{49E5D32B-0D62-4167-A52E-4025790FDD64}"/>
                </a:ext>
              </a:extLst>
            </p:cNvPr>
            <p:cNvSpPr/>
            <p:nvPr/>
          </p:nvSpPr>
          <p:spPr>
            <a:xfrm>
              <a:off x="3741239" y="4549188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151" name="Defect">
              <a:extLst>
                <a:ext uri="{FF2B5EF4-FFF2-40B4-BE49-F238E27FC236}">
                  <a16:creationId xmlns:a16="http://schemas.microsoft.com/office/drawing/2014/main" id="{135A5BB6-08E3-4DD7-8BA5-703FB450F478}"/>
                </a:ext>
              </a:extLst>
            </p:cNvPr>
            <p:cNvSpPr/>
            <p:nvPr/>
          </p:nvSpPr>
          <p:spPr>
            <a:xfrm>
              <a:off x="3780203" y="4103724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36831" tIns="0" rIns="3683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latin typeface="Verdana"/>
                </a:rPr>
                <a:t>Defect</a:t>
              </a:r>
            </a:p>
          </p:txBody>
        </p:sp>
        <p:sp>
          <p:nvSpPr>
            <p:cNvPr id="152" name="SPIKE 2">
              <a:extLst>
                <a:ext uri="{FF2B5EF4-FFF2-40B4-BE49-F238E27FC236}">
                  <a16:creationId xmlns:a16="http://schemas.microsoft.com/office/drawing/2014/main" id="{8A5F368B-1534-4519-A45D-0872AEB5327E}"/>
                </a:ext>
              </a:extLst>
            </p:cNvPr>
            <p:cNvSpPr/>
            <p:nvPr/>
          </p:nvSpPr>
          <p:spPr>
            <a:xfrm>
              <a:off x="3627827" y="4012773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600" kern="0">
                  <a:latin typeface="Verdana"/>
                </a:rPr>
                <a:t>SPIKE</a:t>
              </a:r>
            </a:p>
          </p:txBody>
        </p:sp>
        <p:sp>
          <p:nvSpPr>
            <p:cNvPr id="153" name="Story 6/3">
              <a:extLst>
                <a:ext uri="{FF2B5EF4-FFF2-40B4-BE49-F238E27FC236}">
                  <a16:creationId xmlns:a16="http://schemas.microsoft.com/office/drawing/2014/main" id="{AD97603A-B8DA-4039-ADB2-3FCBB9C8B28C}"/>
                </a:ext>
              </a:extLst>
            </p:cNvPr>
            <p:cNvSpPr/>
            <p:nvPr/>
          </p:nvSpPr>
          <p:spPr>
            <a:xfrm>
              <a:off x="3718099" y="4745642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155" name="Story 5/3">
              <a:extLst>
                <a:ext uri="{FF2B5EF4-FFF2-40B4-BE49-F238E27FC236}">
                  <a16:creationId xmlns:a16="http://schemas.microsoft.com/office/drawing/2014/main" id="{6812D377-EBF6-464E-BB5C-EA70241C382F}"/>
                </a:ext>
              </a:extLst>
            </p:cNvPr>
            <p:cNvSpPr/>
            <p:nvPr/>
          </p:nvSpPr>
          <p:spPr>
            <a:xfrm>
              <a:off x="3644306" y="4725318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156" name="Story 4/3">
              <a:extLst>
                <a:ext uri="{FF2B5EF4-FFF2-40B4-BE49-F238E27FC236}">
                  <a16:creationId xmlns:a16="http://schemas.microsoft.com/office/drawing/2014/main" id="{31A37F4C-5703-4D63-AAF8-E6BAB5084DED}"/>
                </a:ext>
              </a:extLst>
            </p:cNvPr>
            <p:cNvSpPr/>
            <p:nvPr/>
          </p:nvSpPr>
          <p:spPr>
            <a:xfrm>
              <a:off x="3631631" y="4480305"/>
              <a:ext cx="74493" cy="68868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157" name="Story 3/3">
              <a:extLst>
                <a:ext uri="{FF2B5EF4-FFF2-40B4-BE49-F238E27FC236}">
                  <a16:creationId xmlns:a16="http://schemas.microsoft.com/office/drawing/2014/main" id="{06F098FF-207D-4733-B86E-6F33DA4D0911}"/>
                </a:ext>
              </a:extLst>
            </p:cNvPr>
            <p:cNvSpPr/>
            <p:nvPr/>
          </p:nvSpPr>
          <p:spPr>
            <a:xfrm>
              <a:off x="3552792" y="4394220"/>
              <a:ext cx="93116" cy="86085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382" kern="0">
                <a:latin typeface="Verdana"/>
              </a:endParaRPr>
            </a:p>
          </p:txBody>
        </p:sp>
        <p:sp>
          <p:nvSpPr>
            <p:cNvPr id="158" name="Story 2/3">
              <a:extLst>
                <a:ext uri="{FF2B5EF4-FFF2-40B4-BE49-F238E27FC236}">
                  <a16:creationId xmlns:a16="http://schemas.microsoft.com/office/drawing/2014/main" id="{2A309E8E-8191-43E8-80EE-D85678AC2537}"/>
                </a:ext>
              </a:extLst>
            </p:cNvPr>
            <p:cNvSpPr/>
            <p:nvPr/>
          </p:nvSpPr>
          <p:spPr>
            <a:xfrm>
              <a:off x="3419327" y="4095667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700" kern="0">
                  <a:latin typeface="Verdana"/>
                </a:rPr>
                <a:t>Story</a:t>
              </a:r>
            </a:p>
          </p:txBody>
        </p:sp>
        <p:sp>
          <p:nvSpPr>
            <p:cNvPr id="174" name="Team Backlog Funnel">
              <a:extLst>
                <a:ext uri="{FF2B5EF4-FFF2-40B4-BE49-F238E27FC236}">
                  <a16:creationId xmlns:a16="http://schemas.microsoft.com/office/drawing/2014/main" id="{11C472EF-4AD8-4E02-8660-2DF10C808CAB}"/>
                </a:ext>
              </a:extLst>
            </p:cNvPr>
            <p:cNvSpPr/>
            <p:nvPr/>
          </p:nvSpPr>
          <p:spPr>
            <a:xfrm>
              <a:off x="3406396" y="4290897"/>
              <a:ext cx="621525" cy="447643"/>
            </a:xfrm>
            <a:custGeom>
              <a:avLst/>
              <a:gdLst>
                <a:gd name="connsiteX0" fmla="*/ 577362 w 1764197"/>
                <a:gd name="connsiteY0" fmla="*/ 1035115 h 1440160"/>
                <a:gd name="connsiteX1" fmla="*/ 1186834 w 1764197"/>
                <a:gd name="connsiteY1" fmla="*/ 1035115 h 1440160"/>
                <a:gd name="connsiteX2" fmla="*/ 1110698 w 1764197"/>
                <a:gd name="connsiteY2" fmla="*/ 1440160 h 1440160"/>
                <a:gd name="connsiteX3" fmla="*/ 882098 w 1764197"/>
                <a:gd name="connsiteY3" fmla="*/ 1440160 h 1440160"/>
                <a:gd name="connsiteX4" fmla="*/ 653498 w 1764197"/>
                <a:gd name="connsiteY4" fmla="*/ 1440160 h 1440160"/>
                <a:gd name="connsiteX5" fmla="*/ 432346 w 1764197"/>
                <a:gd name="connsiteY5" fmla="*/ 742583 h 1440160"/>
                <a:gd name="connsiteX6" fmla="*/ 1331853 w 1764197"/>
                <a:gd name="connsiteY6" fmla="*/ 742583 h 1440160"/>
                <a:gd name="connsiteX7" fmla="*/ 1204773 w 1764197"/>
                <a:gd name="connsiteY7" fmla="*/ 939686 h 1440160"/>
                <a:gd name="connsiteX8" fmla="*/ 1200371 w 1764197"/>
                <a:gd name="connsiteY8" fmla="*/ 963107 h 1440160"/>
                <a:gd name="connsiteX9" fmla="*/ 563828 w 1764197"/>
                <a:gd name="connsiteY9" fmla="*/ 963107 h 1440160"/>
                <a:gd name="connsiteX10" fmla="*/ 559425 w 1764197"/>
                <a:gd name="connsiteY10" fmla="*/ 939686 h 1440160"/>
                <a:gd name="connsiteX11" fmla="*/ 243739 w 1764197"/>
                <a:gd name="connsiteY11" fmla="*/ 450050 h 1440160"/>
                <a:gd name="connsiteX12" fmla="*/ 1520460 w 1764197"/>
                <a:gd name="connsiteY12" fmla="*/ 450050 h 1440160"/>
                <a:gd name="connsiteX13" fmla="*/ 1378279 w 1764197"/>
                <a:gd name="connsiteY13" fmla="*/ 670575 h 1440160"/>
                <a:gd name="connsiteX14" fmla="*/ 385919 w 1764197"/>
                <a:gd name="connsiteY14" fmla="*/ 670575 h 1440160"/>
                <a:gd name="connsiteX15" fmla="*/ 90010 w 1764197"/>
                <a:gd name="connsiteY15" fmla="*/ 0 h 1440160"/>
                <a:gd name="connsiteX16" fmla="*/ 1674187 w 1764197"/>
                <a:gd name="connsiteY16" fmla="*/ 0 h 1440160"/>
                <a:gd name="connsiteX17" fmla="*/ 1757124 w 1764197"/>
                <a:gd name="connsiteY17" fmla="*/ 54974 h 1440160"/>
                <a:gd name="connsiteX18" fmla="*/ 1760563 w 1764197"/>
                <a:gd name="connsiteY18" fmla="*/ 72008 h 1440160"/>
                <a:gd name="connsiteX19" fmla="*/ 1764196 w 1764197"/>
                <a:gd name="connsiteY19" fmla="*/ 72008 h 1440160"/>
                <a:gd name="connsiteX20" fmla="*/ 1761429 w 1764197"/>
                <a:gd name="connsiteY20" fmla="*/ 76300 h 1440160"/>
                <a:gd name="connsiteX21" fmla="*/ 1764197 w 1764197"/>
                <a:gd name="connsiteY21" fmla="*/ 90010 h 1440160"/>
                <a:gd name="connsiteX22" fmla="*/ 1709223 w 1764197"/>
                <a:gd name="connsiteY22" fmla="*/ 172947 h 1440160"/>
                <a:gd name="connsiteX23" fmla="*/ 1697605 w 1764197"/>
                <a:gd name="connsiteY23" fmla="*/ 175292 h 1440160"/>
                <a:gd name="connsiteX24" fmla="*/ 1566885 w 1764197"/>
                <a:gd name="connsiteY24" fmla="*/ 378042 h 1440160"/>
                <a:gd name="connsiteX25" fmla="*/ 197312 w 1764197"/>
                <a:gd name="connsiteY25" fmla="*/ 378042 h 1440160"/>
                <a:gd name="connsiteX26" fmla="*/ 66591 w 1764197"/>
                <a:gd name="connsiteY26" fmla="*/ 175292 h 1440160"/>
                <a:gd name="connsiteX27" fmla="*/ 54974 w 1764197"/>
                <a:gd name="connsiteY27" fmla="*/ 172947 h 1440160"/>
                <a:gd name="connsiteX28" fmla="*/ 0 w 1764197"/>
                <a:gd name="connsiteY28" fmla="*/ 90010 h 1440160"/>
                <a:gd name="connsiteX29" fmla="*/ 2768 w 1764197"/>
                <a:gd name="connsiteY29" fmla="*/ 76301 h 1440160"/>
                <a:gd name="connsiteX30" fmla="*/ 0 w 1764197"/>
                <a:gd name="connsiteY30" fmla="*/ 72008 h 1440160"/>
                <a:gd name="connsiteX31" fmla="*/ 3635 w 1764197"/>
                <a:gd name="connsiteY31" fmla="*/ 72008 h 1440160"/>
                <a:gd name="connsiteX32" fmla="*/ 7074 w 1764197"/>
                <a:gd name="connsiteY32" fmla="*/ 54974 h 1440160"/>
                <a:gd name="connsiteX33" fmla="*/ 90010 w 1764197"/>
                <a:gd name="connsiteY33" fmla="*/ 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4197" h="1440160">
                  <a:moveTo>
                    <a:pt x="577362" y="1035115"/>
                  </a:moveTo>
                  <a:lnTo>
                    <a:pt x="1186834" y="1035115"/>
                  </a:lnTo>
                  <a:lnTo>
                    <a:pt x="1110698" y="1440160"/>
                  </a:lnTo>
                  <a:lnTo>
                    <a:pt x="882098" y="1440160"/>
                  </a:lnTo>
                  <a:lnTo>
                    <a:pt x="653498" y="1440160"/>
                  </a:lnTo>
                  <a:close/>
                  <a:moveTo>
                    <a:pt x="432346" y="742583"/>
                  </a:moveTo>
                  <a:lnTo>
                    <a:pt x="1331853" y="742583"/>
                  </a:lnTo>
                  <a:lnTo>
                    <a:pt x="1204773" y="939686"/>
                  </a:lnTo>
                  <a:lnTo>
                    <a:pt x="1200371" y="963107"/>
                  </a:lnTo>
                  <a:lnTo>
                    <a:pt x="563828" y="963107"/>
                  </a:lnTo>
                  <a:lnTo>
                    <a:pt x="559425" y="939686"/>
                  </a:lnTo>
                  <a:close/>
                  <a:moveTo>
                    <a:pt x="243739" y="450050"/>
                  </a:moveTo>
                  <a:lnTo>
                    <a:pt x="1520460" y="450050"/>
                  </a:lnTo>
                  <a:lnTo>
                    <a:pt x="1378279" y="670575"/>
                  </a:lnTo>
                  <a:lnTo>
                    <a:pt x="385919" y="670575"/>
                  </a:lnTo>
                  <a:close/>
                  <a:moveTo>
                    <a:pt x="90010" y="0"/>
                  </a:moveTo>
                  <a:lnTo>
                    <a:pt x="1674187" y="0"/>
                  </a:lnTo>
                  <a:cubicBezTo>
                    <a:pt x="1711470" y="0"/>
                    <a:pt x="1743459" y="22668"/>
                    <a:pt x="1757124" y="54974"/>
                  </a:cubicBezTo>
                  <a:lnTo>
                    <a:pt x="1760563" y="72008"/>
                  </a:lnTo>
                  <a:lnTo>
                    <a:pt x="1764196" y="72008"/>
                  </a:lnTo>
                  <a:lnTo>
                    <a:pt x="1761429" y="76300"/>
                  </a:lnTo>
                  <a:lnTo>
                    <a:pt x="1764197" y="90010"/>
                  </a:lnTo>
                  <a:cubicBezTo>
                    <a:pt x="1764197" y="127293"/>
                    <a:pt x="1741529" y="159282"/>
                    <a:pt x="1709223" y="172947"/>
                  </a:cubicBezTo>
                  <a:lnTo>
                    <a:pt x="1697605" y="175292"/>
                  </a:lnTo>
                  <a:lnTo>
                    <a:pt x="1566885" y="378042"/>
                  </a:lnTo>
                  <a:lnTo>
                    <a:pt x="197312" y="378042"/>
                  </a:lnTo>
                  <a:lnTo>
                    <a:pt x="66591" y="175292"/>
                  </a:lnTo>
                  <a:lnTo>
                    <a:pt x="54974" y="172947"/>
                  </a:lnTo>
                  <a:cubicBezTo>
                    <a:pt x="22668" y="159282"/>
                    <a:pt x="0" y="127293"/>
                    <a:pt x="0" y="90010"/>
                  </a:cubicBezTo>
                  <a:lnTo>
                    <a:pt x="2768" y="76301"/>
                  </a:lnTo>
                  <a:lnTo>
                    <a:pt x="0" y="72008"/>
                  </a:lnTo>
                  <a:lnTo>
                    <a:pt x="3635" y="72008"/>
                  </a:lnTo>
                  <a:lnTo>
                    <a:pt x="7074" y="54974"/>
                  </a:lnTo>
                  <a:cubicBezTo>
                    <a:pt x="20738" y="22668"/>
                    <a:pt x="52727" y="0"/>
                    <a:pt x="90010" y="0"/>
                  </a:cubicBezTo>
                  <a:close/>
                </a:path>
              </a:pathLst>
            </a:custGeom>
            <a:solidFill>
              <a:srgbClr val="FFFFFF">
                <a:lumMod val="50000"/>
                <a:alpha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831" tIns="18416" rIns="36831" bIns="294640" rtlCol="0" anchor="ctr"/>
            <a:lstStyle/>
            <a:p>
              <a:pPr algn="ctr" defTabSz="379163">
                <a:defRPr/>
              </a:pPr>
              <a:r>
                <a:rPr lang="en-GB" sz="459" kern="0">
                  <a:latin typeface="Verdana"/>
                </a:rPr>
                <a:t>Team Backlog</a:t>
              </a:r>
            </a:p>
            <a:p>
              <a:pPr algn="ctr" defTabSz="379163">
                <a:defRPr/>
              </a:pPr>
              <a:endParaRPr lang="en-GB" sz="459" kern="0">
                <a:latin typeface="Verdana"/>
              </a:endParaRPr>
            </a:p>
          </p:txBody>
        </p:sp>
      </p:grpSp>
      <p:sp>
        <p:nvSpPr>
          <p:cNvPr id="176" name="Release Package">
            <a:extLst>
              <a:ext uri="{FF2B5EF4-FFF2-40B4-BE49-F238E27FC236}">
                <a16:creationId xmlns:a16="http://schemas.microsoft.com/office/drawing/2014/main" id="{CA8A7D40-6089-4F1A-AEFD-267B726B5F8D}"/>
              </a:ext>
            </a:extLst>
          </p:cNvPr>
          <p:cNvSpPr/>
          <p:nvPr/>
        </p:nvSpPr>
        <p:spPr>
          <a:xfrm>
            <a:off x="3376677" y="3999274"/>
            <a:ext cx="699247" cy="909021"/>
          </a:xfrm>
          <a:prstGeom prst="rect">
            <a:avLst/>
          </a:prstGeom>
          <a:noFill/>
          <a:ln w="12700" cap="rnd" cmpd="sng" algn="ctr">
            <a:noFill/>
            <a:prstDash val="sysDash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endParaRPr lang="en-IE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  <a:p>
            <a:pPr algn="ctr" defTabSz="379163"/>
            <a:r>
              <a:rPr lang="en-IE" sz="483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Plan</a:t>
            </a:r>
            <a:endParaRPr lang="en-GB" sz="483" kern="0">
              <a:solidFill>
                <a:schemeClr val="tx1">
                  <a:lumMod val="50000"/>
                  <a:lumOff val="50000"/>
                </a:schemeClr>
              </a:solidFill>
              <a:latin typeface="Verdana"/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0556FEB6-426B-4ACD-B58A-785AEEA4A878}"/>
              </a:ext>
            </a:extLst>
          </p:cNvPr>
          <p:cNvGrpSpPr/>
          <p:nvPr/>
        </p:nvGrpSpPr>
        <p:grpSpPr>
          <a:xfrm>
            <a:off x="3530982" y="3473779"/>
            <a:ext cx="143312" cy="482167"/>
            <a:chOff x="2381251" y="1718671"/>
            <a:chExt cx="187408" cy="630526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15B4472-24EA-43BB-ACB3-DC36458F0393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993740D6-CF2C-446E-9EB7-2229D0C94DF6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6B48D804-1BEF-41E3-B34F-AFA5600377CE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6212196-DE53-4E7E-9D15-84B9DDE0B2C7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0CFC358-EEC0-45E5-93EC-422221F5EDB3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B5532FA-6DA0-49BB-BBD3-2F1840F89C12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7D64FB8-40D8-458C-947F-4D805D43F1BE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2C567C6E-A8B7-45D8-AB93-48FF2E0F9A87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8A1E8E14-692C-4379-A651-061B04D7A0B8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7DF86A4-F14A-45FD-863D-E0A225DF0239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CFBE08A6-5C34-474F-871C-6BF71632DFBC}"/>
              </a:ext>
            </a:extLst>
          </p:cNvPr>
          <p:cNvGrpSpPr/>
          <p:nvPr/>
        </p:nvGrpSpPr>
        <p:grpSpPr>
          <a:xfrm>
            <a:off x="4103268" y="4783603"/>
            <a:ext cx="143312" cy="482167"/>
            <a:chOff x="2381251" y="1718671"/>
            <a:chExt cx="187408" cy="630526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1E04EA5-3D23-4B51-9BE7-9EBF114BEDCD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A2D6D3D8-52F1-4E80-9F6E-0C43A526F672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F2BC02B4-1B8F-4F89-921B-25F5E7EA1419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EFA4B924-F25A-41A0-9D12-DF20E5DC269A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937341E8-943E-487E-A186-219ACAABAEE9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4328DE68-11E1-4BDC-B846-425BE1780F88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C274EF37-25C4-4AB8-B3A9-350C92177613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9BABCC5F-5F04-474F-A36E-6329CB2D646A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25ED92E1-6D5C-4F86-8175-9636DE9F846D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06E4CE6-2F53-416F-AB93-280BE3B0A4D0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250" name="Rectangle 249">
            <a:extLst>
              <a:ext uri="{FF2B5EF4-FFF2-40B4-BE49-F238E27FC236}">
                <a16:creationId xmlns:a16="http://schemas.microsoft.com/office/drawing/2014/main" id="{9024064F-4415-4B49-ADBD-A86B329B2886}"/>
              </a:ext>
            </a:extLst>
          </p:cNvPr>
          <p:cNvSpPr/>
          <p:nvPr/>
        </p:nvSpPr>
        <p:spPr>
          <a:xfrm rot="1261158">
            <a:off x="4257328" y="4732061"/>
            <a:ext cx="104887" cy="393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C78682A1-68C4-49A6-98F8-1425103631A8}"/>
              </a:ext>
            </a:extLst>
          </p:cNvPr>
          <p:cNvGrpSpPr/>
          <p:nvPr/>
        </p:nvGrpSpPr>
        <p:grpSpPr>
          <a:xfrm>
            <a:off x="2325712" y="1445789"/>
            <a:ext cx="143312" cy="482167"/>
            <a:chOff x="2381245" y="1718662"/>
            <a:chExt cx="187408" cy="630523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2A89A29F-5C33-4781-A6D2-4E57A71BE5A9}"/>
                </a:ext>
              </a:extLst>
            </p:cNvPr>
            <p:cNvSpPr/>
            <p:nvPr/>
          </p:nvSpPr>
          <p:spPr>
            <a:xfrm>
              <a:off x="2381245" y="1718662"/>
              <a:ext cx="187408" cy="63052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EE50152B-A693-48EC-80F0-863913699849}"/>
                </a:ext>
              </a:extLst>
            </p:cNvPr>
            <p:cNvSpPr/>
            <p:nvPr/>
          </p:nvSpPr>
          <p:spPr>
            <a:xfrm>
              <a:off x="2407696" y="2281451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D9D181E9-66B1-4B69-9100-12FEDB866092}"/>
                </a:ext>
              </a:extLst>
            </p:cNvPr>
            <p:cNvSpPr/>
            <p:nvPr/>
          </p:nvSpPr>
          <p:spPr>
            <a:xfrm>
              <a:off x="2407696" y="2207012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B60E8537-FFEF-4690-9F46-64B2E646BB20}"/>
                </a:ext>
              </a:extLst>
            </p:cNvPr>
            <p:cNvSpPr/>
            <p:nvPr/>
          </p:nvSpPr>
          <p:spPr>
            <a:xfrm>
              <a:off x="2407696" y="2138315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D53564B-80AF-4394-BD13-FDD4094C69EB}"/>
                </a:ext>
              </a:extLst>
            </p:cNvPr>
            <p:cNvSpPr/>
            <p:nvPr/>
          </p:nvSpPr>
          <p:spPr>
            <a:xfrm>
              <a:off x="2407696" y="2070432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94BD0ACE-FA6D-4BCB-88ED-B49C6DC519AE}"/>
                </a:ext>
              </a:extLst>
            </p:cNvPr>
            <p:cNvSpPr/>
            <p:nvPr/>
          </p:nvSpPr>
          <p:spPr>
            <a:xfrm>
              <a:off x="2407696" y="2007515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CCFB083-DBB2-4CAD-B9E1-9B844E43FC11}"/>
                </a:ext>
              </a:extLst>
            </p:cNvPr>
            <p:cNvSpPr/>
            <p:nvPr/>
          </p:nvSpPr>
          <p:spPr>
            <a:xfrm>
              <a:off x="2407696" y="1939421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0191B652-9349-48BB-B625-0A0A15AF67AB}"/>
                </a:ext>
              </a:extLst>
            </p:cNvPr>
            <p:cNvSpPr/>
            <p:nvPr/>
          </p:nvSpPr>
          <p:spPr>
            <a:xfrm>
              <a:off x="2407697" y="1869731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683D6A2-5DD8-403C-85A9-9CC284CE168A}"/>
                </a:ext>
              </a:extLst>
            </p:cNvPr>
            <p:cNvSpPr/>
            <p:nvPr/>
          </p:nvSpPr>
          <p:spPr>
            <a:xfrm>
              <a:off x="2406375" y="1801293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7424E735-ECD5-41CE-A2B6-353EA034B165}"/>
                </a:ext>
              </a:extLst>
            </p:cNvPr>
            <p:cNvSpPr/>
            <p:nvPr/>
          </p:nvSpPr>
          <p:spPr>
            <a:xfrm>
              <a:off x="2406374" y="1733422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263" name="Rectangle 262">
            <a:extLst>
              <a:ext uri="{FF2B5EF4-FFF2-40B4-BE49-F238E27FC236}">
                <a16:creationId xmlns:a16="http://schemas.microsoft.com/office/drawing/2014/main" id="{491AC083-684D-4611-B2C7-DF26B3BDCCEF}"/>
              </a:ext>
            </a:extLst>
          </p:cNvPr>
          <p:cNvSpPr/>
          <p:nvPr/>
        </p:nvSpPr>
        <p:spPr>
          <a:xfrm rot="1261158">
            <a:off x="2499940" y="1398001"/>
            <a:ext cx="104887" cy="393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021DBFA-B4C9-499A-B772-7367F380767E}"/>
              </a:ext>
            </a:extLst>
          </p:cNvPr>
          <p:cNvGrpSpPr/>
          <p:nvPr/>
        </p:nvGrpSpPr>
        <p:grpSpPr>
          <a:xfrm>
            <a:off x="2126542" y="1907655"/>
            <a:ext cx="872652" cy="1097593"/>
            <a:chOff x="2699734" y="1680255"/>
            <a:chExt cx="833054" cy="1090585"/>
          </a:xfrm>
        </p:grpSpPr>
        <p:sp>
          <p:nvSpPr>
            <p:cNvPr id="265" name="Feature 1/3">
              <a:extLst>
                <a:ext uri="{FF2B5EF4-FFF2-40B4-BE49-F238E27FC236}">
                  <a16:creationId xmlns:a16="http://schemas.microsoft.com/office/drawing/2014/main" id="{3537CF0F-FF34-42CC-9D83-871195B962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4067" y="1680255"/>
              <a:ext cx="400511" cy="41687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18678">
                <a:defRPr/>
              </a:pPr>
              <a:r>
                <a:rPr lang="en-GB" sz="688" kern="0">
                  <a:solidFill>
                    <a:schemeClr val="bg2">
                      <a:lumMod val="25000"/>
                    </a:schemeClr>
                  </a:solidFill>
                  <a:latin typeface="Verdana"/>
                </a:rPr>
                <a:t>Program</a:t>
              </a:r>
            </a:p>
            <a:p>
              <a:pPr algn="ctr" defTabSz="318678">
                <a:defRPr/>
              </a:pPr>
              <a:r>
                <a:rPr lang="en-GB" sz="688" kern="0">
                  <a:solidFill>
                    <a:schemeClr val="bg2">
                      <a:lumMod val="25000"/>
                    </a:schemeClr>
                  </a:solidFill>
                  <a:latin typeface="Verdana"/>
                </a:rPr>
                <a:t>Epic</a:t>
              </a:r>
            </a:p>
          </p:txBody>
        </p:sp>
        <p:grpSp>
          <p:nvGrpSpPr>
            <p:cNvPr id="266" name="PROGRAM BACKLOG FUNNEL OBJECTS">
              <a:extLst>
                <a:ext uri="{FF2B5EF4-FFF2-40B4-BE49-F238E27FC236}">
                  <a16:creationId xmlns:a16="http://schemas.microsoft.com/office/drawing/2014/main" id="{1AB9DD91-446B-4730-BC1F-E357B0E9602A}"/>
                </a:ext>
              </a:extLst>
            </p:cNvPr>
            <p:cNvGrpSpPr/>
            <p:nvPr/>
          </p:nvGrpSpPr>
          <p:grpSpPr>
            <a:xfrm>
              <a:off x="2699734" y="1779721"/>
              <a:ext cx="833054" cy="991119"/>
              <a:chOff x="2450437" y="1939434"/>
              <a:chExt cx="1303456" cy="1672755"/>
            </a:xfrm>
          </p:grpSpPr>
          <p:sp>
            <p:nvSpPr>
              <p:cNvPr id="267" name="Circle 4/4">
                <a:extLst>
                  <a:ext uri="{FF2B5EF4-FFF2-40B4-BE49-F238E27FC236}">
                    <a16:creationId xmlns:a16="http://schemas.microsoft.com/office/drawing/2014/main" id="{F012822D-BA88-4079-88B2-7A5C99FD7C01}"/>
                  </a:ext>
                </a:extLst>
              </p:cNvPr>
              <p:cNvSpPr/>
              <p:nvPr/>
            </p:nvSpPr>
            <p:spPr>
              <a:xfrm>
                <a:off x="3125467" y="3468189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68" name="Circle 3/4">
                <a:extLst>
                  <a:ext uri="{FF2B5EF4-FFF2-40B4-BE49-F238E27FC236}">
                    <a16:creationId xmlns:a16="http://schemas.microsoft.com/office/drawing/2014/main" id="{B3EAE86F-A226-4858-825B-24AF2DF50352}"/>
                  </a:ext>
                </a:extLst>
              </p:cNvPr>
              <p:cNvSpPr/>
              <p:nvPr/>
            </p:nvSpPr>
            <p:spPr>
              <a:xfrm>
                <a:off x="3070608" y="3332764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69" name="Circle 2/4">
                <a:extLst>
                  <a:ext uri="{FF2B5EF4-FFF2-40B4-BE49-F238E27FC236}">
                    <a16:creationId xmlns:a16="http://schemas.microsoft.com/office/drawing/2014/main" id="{E7D1936D-3458-47A6-A1B4-F489030F311B}"/>
                  </a:ext>
                </a:extLst>
              </p:cNvPr>
              <p:cNvSpPr/>
              <p:nvPr/>
            </p:nvSpPr>
            <p:spPr>
              <a:xfrm>
                <a:off x="3059334" y="3045207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70" name="Circle 1/4">
                <a:extLst>
                  <a:ext uri="{FF2B5EF4-FFF2-40B4-BE49-F238E27FC236}">
                    <a16:creationId xmlns:a16="http://schemas.microsoft.com/office/drawing/2014/main" id="{6B618087-8342-433F-9BA4-9C5144EF7DFA}"/>
                  </a:ext>
                </a:extLst>
              </p:cNvPr>
              <p:cNvSpPr/>
              <p:nvPr/>
            </p:nvSpPr>
            <p:spPr>
              <a:xfrm>
                <a:off x="3175429" y="2798946"/>
                <a:ext cx="180000" cy="180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endParaRPr lang="en-GB" sz="775" ker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271" name="Feature 3/3">
                <a:extLst>
                  <a:ext uri="{FF2B5EF4-FFF2-40B4-BE49-F238E27FC236}">
                    <a16:creationId xmlns:a16="http://schemas.microsoft.com/office/drawing/2014/main" id="{328E1555-CC39-4F94-8A69-7B8989238A56}"/>
                  </a:ext>
                </a:extLst>
              </p:cNvPr>
              <p:cNvSpPr/>
              <p:nvPr/>
            </p:nvSpPr>
            <p:spPr>
              <a:xfrm>
                <a:off x="3247023" y="2285975"/>
                <a:ext cx="360000" cy="360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500" kern="0">
                    <a:solidFill>
                      <a:schemeClr val="bg2">
                        <a:lumMod val="25000"/>
                      </a:schemeClr>
                    </a:solidFill>
                    <a:latin typeface="Verdana"/>
                  </a:rPr>
                  <a:t>Feature</a:t>
                </a:r>
              </a:p>
            </p:txBody>
          </p:sp>
          <p:sp>
            <p:nvSpPr>
              <p:cNvPr id="272" name="Feature 2/3">
                <a:extLst>
                  <a:ext uri="{FF2B5EF4-FFF2-40B4-BE49-F238E27FC236}">
                    <a16:creationId xmlns:a16="http://schemas.microsoft.com/office/drawing/2014/main" id="{66444FC6-B7E2-4503-9954-62B5066A60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3334" y="1939434"/>
                <a:ext cx="731112" cy="82083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79163">
                  <a:defRPr/>
                </a:pPr>
                <a:r>
                  <a:rPr lang="en-GB" sz="765" kern="0">
                    <a:solidFill>
                      <a:schemeClr val="bg2">
                        <a:lumMod val="25000"/>
                      </a:schemeClr>
                    </a:solidFill>
                    <a:latin typeface="Verdana"/>
                  </a:rPr>
                  <a:t>Capability</a:t>
                </a:r>
              </a:p>
            </p:txBody>
          </p:sp>
          <p:sp>
            <p:nvSpPr>
              <p:cNvPr id="273" name="Program Backlog Funnel">
                <a:extLst>
                  <a:ext uri="{FF2B5EF4-FFF2-40B4-BE49-F238E27FC236}">
                    <a16:creationId xmlns:a16="http://schemas.microsoft.com/office/drawing/2014/main" id="{37C635B4-7E43-42BD-BCEC-1AF367C6B1A6}"/>
                  </a:ext>
                </a:extLst>
              </p:cNvPr>
              <p:cNvSpPr/>
              <p:nvPr/>
            </p:nvSpPr>
            <p:spPr>
              <a:xfrm>
                <a:off x="2450437" y="2522129"/>
                <a:ext cx="1303456" cy="855589"/>
              </a:xfrm>
              <a:custGeom>
                <a:avLst/>
                <a:gdLst>
                  <a:gd name="connsiteX0" fmla="*/ 577362 w 1764197"/>
                  <a:gd name="connsiteY0" fmla="*/ 1035115 h 1440160"/>
                  <a:gd name="connsiteX1" fmla="*/ 1186834 w 1764197"/>
                  <a:gd name="connsiteY1" fmla="*/ 1035115 h 1440160"/>
                  <a:gd name="connsiteX2" fmla="*/ 1110698 w 1764197"/>
                  <a:gd name="connsiteY2" fmla="*/ 1440160 h 1440160"/>
                  <a:gd name="connsiteX3" fmla="*/ 882098 w 1764197"/>
                  <a:gd name="connsiteY3" fmla="*/ 1440160 h 1440160"/>
                  <a:gd name="connsiteX4" fmla="*/ 653498 w 1764197"/>
                  <a:gd name="connsiteY4" fmla="*/ 1440160 h 1440160"/>
                  <a:gd name="connsiteX5" fmla="*/ 432346 w 1764197"/>
                  <a:gd name="connsiteY5" fmla="*/ 742583 h 1440160"/>
                  <a:gd name="connsiteX6" fmla="*/ 1331853 w 1764197"/>
                  <a:gd name="connsiteY6" fmla="*/ 742583 h 1440160"/>
                  <a:gd name="connsiteX7" fmla="*/ 1204773 w 1764197"/>
                  <a:gd name="connsiteY7" fmla="*/ 939686 h 1440160"/>
                  <a:gd name="connsiteX8" fmla="*/ 1200371 w 1764197"/>
                  <a:gd name="connsiteY8" fmla="*/ 963107 h 1440160"/>
                  <a:gd name="connsiteX9" fmla="*/ 563828 w 1764197"/>
                  <a:gd name="connsiteY9" fmla="*/ 963107 h 1440160"/>
                  <a:gd name="connsiteX10" fmla="*/ 559425 w 1764197"/>
                  <a:gd name="connsiteY10" fmla="*/ 939686 h 1440160"/>
                  <a:gd name="connsiteX11" fmla="*/ 243739 w 1764197"/>
                  <a:gd name="connsiteY11" fmla="*/ 450050 h 1440160"/>
                  <a:gd name="connsiteX12" fmla="*/ 1520460 w 1764197"/>
                  <a:gd name="connsiteY12" fmla="*/ 450050 h 1440160"/>
                  <a:gd name="connsiteX13" fmla="*/ 1378279 w 1764197"/>
                  <a:gd name="connsiteY13" fmla="*/ 670575 h 1440160"/>
                  <a:gd name="connsiteX14" fmla="*/ 385919 w 1764197"/>
                  <a:gd name="connsiteY14" fmla="*/ 670575 h 1440160"/>
                  <a:gd name="connsiteX15" fmla="*/ 90010 w 1764197"/>
                  <a:gd name="connsiteY15" fmla="*/ 0 h 1440160"/>
                  <a:gd name="connsiteX16" fmla="*/ 1674187 w 1764197"/>
                  <a:gd name="connsiteY16" fmla="*/ 0 h 1440160"/>
                  <a:gd name="connsiteX17" fmla="*/ 1757124 w 1764197"/>
                  <a:gd name="connsiteY17" fmla="*/ 54974 h 1440160"/>
                  <a:gd name="connsiteX18" fmla="*/ 1760563 w 1764197"/>
                  <a:gd name="connsiteY18" fmla="*/ 72008 h 1440160"/>
                  <a:gd name="connsiteX19" fmla="*/ 1764196 w 1764197"/>
                  <a:gd name="connsiteY19" fmla="*/ 72008 h 1440160"/>
                  <a:gd name="connsiteX20" fmla="*/ 1761429 w 1764197"/>
                  <a:gd name="connsiteY20" fmla="*/ 76300 h 1440160"/>
                  <a:gd name="connsiteX21" fmla="*/ 1764197 w 1764197"/>
                  <a:gd name="connsiteY21" fmla="*/ 90010 h 1440160"/>
                  <a:gd name="connsiteX22" fmla="*/ 1709223 w 1764197"/>
                  <a:gd name="connsiteY22" fmla="*/ 172947 h 1440160"/>
                  <a:gd name="connsiteX23" fmla="*/ 1697605 w 1764197"/>
                  <a:gd name="connsiteY23" fmla="*/ 175292 h 1440160"/>
                  <a:gd name="connsiteX24" fmla="*/ 1566885 w 1764197"/>
                  <a:gd name="connsiteY24" fmla="*/ 378042 h 1440160"/>
                  <a:gd name="connsiteX25" fmla="*/ 197312 w 1764197"/>
                  <a:gd name="connsiteY25" fmla="*/ 378042 h 1440160"/>
                  <a:gd name="connsiteX26" fmla="*/ 66591 w 1764197"/>
                  <a:gd name="connsiteY26" fmla="*/ 175292 h 1440160"/>
                  <a:gd name="connsiteX27" fmla="*/ 54974 w 1764197"/>
                  <a:gd name="connsiteY27" fmla="*/ 172947 h 1440160"/>
                  <a:gd name="connsiteX28" fmla="*/ 0 w 1764197"/>
                  <a:gd name="connsiteY28" fmla="*/ 90010 h 1440160"/>
                  <a:gd name="connsiteX29" fmla="*/ 2768 w 1764197"/>
                  <a:gd name="connsiteY29" fmla="*/ 76301 h 1440160"/>
                  <a:gd name="connsiteX30" fmla="*/ 0 w 1764197"/>
                  <a:gd name="connsiteY30" fmla="*/ 72008 h 1440160"/>
                  <a:gd name="connsiteX31" fmla="*/ 3635 w 1764197"/>
                  <a:gd name="connsiteY31" fmla="*/ 72008 h 1440160"/>
                  <a:gd name="connsiteX32" fmla="*/ 7074 w 1764197"/>
                  <a:gd name="connsiteY32" fmla="*/ 54974 h 1440160"/>
                  <a:gd name="connsiteX33" fmla="*/ 90010 w 1764197"/>
                  <a:gd name="connsiteY33" fmla="*/ 0 h 144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64197" h="1440160">
                    <a:moveTo>
                      <a:pt x="577362" y="1035115"/>
                    </a:moveTo>
                    <a:lnTo>
                      <a:pt x="1186834" y="1035115"/>
                    </a:lnTo>
                    <a:lnTo>
                      <a:pt x="1110698" y="1440160"/>
                    </a:lnTo>
                    <a:lnTo>
                      <a:pt x="882098" y="1440160"/>
                    </a:lnTo>
                    <a:lnTo>
                      <a:pt x="653498" y="1440160"/>
                    </a:lnTo>
                    <a:close/>
                    <a:moveTo>
                      <a:pt x="432346" y="742583"/>
                    </a:moveTo>
                    <a:lnTo>
                      <a:pt x="1331853" y="742583"/>
                    </a:lnTo>
                    <a:lnTo>
                      <a:pt x="1204773" y="939686"/>
                    </a:lnTo>
                    <a:lnTo>
                      <a:pt x="1200371" y="963107"/>
                    </a:lnTo>
                    <a:lnTo>
                      <a:pt x="563828" y="963107"/>
                    </a:lnTo>
                    <a:lnTo>
                      <a:pt x="559425" y="939686"/>
                    </a:lnTo>
                    <a:close/>
                    <a:moveTo>
                      <a:pt x="243739" y="450050"/>
                    </a:moveTo>
                    <a:lnTo>
                      <a:pt x="1520460" y="450050"/>
                    </a:lnTo>
                    <a:lnTo>
                      <a:pt x="1378279" y="670575"/>
                    </a:lnTo>
                    <a:lnTo>
                      <a:pt x="385919" y="670575"/>
                    </a:lnTo>
                    <a:close/>
                    <a:moveTo>
                      <a:pt x="90010" y="0"/>
                    </a:moveTo>
                    <a:lnTo>
                      <a:pt x="1674187" y="0"/>
                    </a:lnTo>
                    <a:cubicBezTo>
                      <a:pt x="1711470" y="0"/>
                      <a:pt x="1743459" y="22668"/>
                      <a:pt x="1757124" y="54974"/>
                    </a:cubicBezTo>
                    <a:lnTo>
                      <a:pt x="1760563" y="72008"/>
                    </a:lnTo>
                    <a:lnTo>
                      <a:pt x="1764196" y="72008"/>
                    </a:lnTo>
                    <a:lnTo>
                      <a:pt x="1761429" y="76300"/>
                    </a:lnTo>
                    <a:lnTo>
                      <a:pt x="1764197" y="90010"/>
                    </a:lnTo>
                    <a:cubicBezTo>
                      <a:pt x="1764197" y="127293"/>
                      <a:pt x="1741529" y="159282"/>
                      <a:pt x="1709223" y="172947"/>
                    </a:cubicBezTo>
                    <a:lnTo>
                      <a:pt x="1697605" y="175292"/>
                    </a:lnTo>
                    <a:lnTo>
                      <a:pt x="1566885" y="378042"/>
                    </a:lnTo>
                    <a:lnTo>
                      <a:pt x="197312" y="378042"/>
                    </a:lnTo>
                    <a:lnTo>
                      <a:pt x="66591" y="175292"/>
                    </a:lnTo>
                    <a:lnTo>
                      <a:pt x="54974" y="172947"/>
                    </a:lnTo>
                    <a:cubicBezTo>
                      <a:pt x="22668" y="159282"/>
                      <a:pt x="0" y="127293"/>
                      <a:pt x="0" y="90010"/>
                    </a:cubicBezTo>
                    <a:lnTo>
                      <a:pt x="2768" y="76301"/>
                    </a:lnTo>
                    <a:lnTo>
                      <a:pt x="0" y="72008"/>
                    </a:lnTo>
                    <a:lnTo>
                      <a:pt x="3635" y="72008"/>
                    </a:lnTo>
                    <a:lnTo>
                      <a:pt x="7074" y="54974"/>
                    </a:lnTo>
                    <a:cubicBezTo>
                      <a:pt x="20738" y="22668"/>
                      <a:pt x="52727" y="0"/>
                      <a:pt x="90010" y="0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  <a:alpha val="8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257809" rtlCol="0" anchor="ctr"/>
              <a:lstStyle/>
              <a:p>
                <a:pPr algn="ctr" defTabSz="379163">
                  <a:defRPr/>
                </a:pPr>
                <a:endParaRPr lang="en-GB" sz="612" b="1" kern="0">
                  <a:solidFill>
                    <a:srgbClr val="FFFFFF"/>
                  </a:solidFill>
                  <a:latin typeface="Verdana"/>
                </a:endParaRPr>
              </a:p>
              <a:p>
                <a:pPr algn="ctr" defTabSz="379163">
                  <a:defRPr/>
                </a:pPr>
                <a:r>
                  <a:rPr lang="en-GB" sz="765" b="1" kern="0">
                    <a:solidFill>
                      <a:schemeClr val="bg1"/>
                    </a:solidFill>
                    <a:latin typeface="Verdana"/>
                  </a:rPr>
                  <a:t>Solution Backlog</a:t>
                </a:r>
              </a:p>
              <a:p>
                <a:pPr algn="ctr" defTabSz="379163">
                  <a:defRPr/>
                </a:pPr>
                <a:endParaRPr lang="en-GB" sz="765" b="1" kern="0">
                  <a:solidFill>
                    <a:srgbClr val="FFFFFF"/>
                  </a:solidFill>
                  <a:latin typeface="Verdana"/>
                </a:endParaRPr>
              </a:p>
            </p:txBody>
          </p: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AE4153D7-A32B-433F-B944-C93136A6D737}"/>
              </a:ext>
            </a:extLst>
          </p:cNvPr>
          <p:cNvGrpSpPr/>
          <p:nvPr/>
        </p:nvGrpSpPr>
        <p:grpSpPr>
          <a:xfrm>
            <a:off x="2993791" y="2598956"/>
            <a:ext cx="143312" cy="482167"/>
            <a:chOff x="2381251" y="1718671"/>
            <a:chExt cx="187408" cy="630526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AD84C5B-70C2-46B6-B751-0C852ECCC9C1}"/>
                </a:ext>
              </a:extLst>
            </p:cNvPr>
            <p:cNvSpPr/>
            <p:nvPr/>
          </p:nvSpPr>
          <p:spPr>
            <a:xfrm>
              <a:off x="2381251" y="1718671"/>
              <a:ext cx="187408" cy="630526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532ED052-0A20-4F71-9224-DEA1293A0AE2}"/>
                </a:ext>
              </a:extLst>
            </p:cNvPr>
            <p:cNvSpPr/>
            <p:nvPr/>
          </p:nvSpPr>
          <p:spPr>
            <a:xfrm>
              <a:off x="2407702" y="2281464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D5AC7DC8-2596-4E9C-B362-54DECA038176}"/>
                </a:ext>
              </a:extLst>
            </p:cNvPr>
            <p:cNvSpPr/>
            <p:nvPr/>
          </p:nvSpPr>
          <p:spPr>
            <a:xfrm>
              <a:off x="2407702" y="2207026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CFB4858-8F9B-4459-9513-17B32F7F1A20}"/>
                </a:ext>
              </a:extLst>
            </p:cNvPr>
            <p:cNvSpPr/>
            <p:nvPr/>
          </p:nvSpPr>
          <p:spPr>
            <a:xfrm>
              <a:off x="2407702" y="2138328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46E9BBD9-2495-4069-9518-0C13D9DB9029}"/>
                </a:ext>
              </a:extLst>
            </p:cNvPr>
            <p:cNvSpPr/>
            <p:nvPr/>
          </p:nvSpPr>
          <p:spPr>
            <a:xfrm>
              <a:off x="2407702" y="2070446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D65D0B52-5B4D-4EA9-96F5-922BA38A6075}"/>
                </a:ext>
              </a:extLst>
            </p:cNvPr>
            <p:cNvSpPr/>
            <p:nvPr/>
          </p:nvSpPr>
          <p:spPr>
            <a:xfrm>
              <a:off x="2407702" y="2007531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7CE06CAE-F335-473D-AC7F-5680AF00FD1A}"/>
                </a:ext>
              </a:extLst>
            </p:cNvPr>
            <p:cNvSpPr/>
            <p:nvPr/>
          </p:nvSpPr>
          <p:spPr>
            <a:xfrm>
              <a:off x="2407702" y="1939434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1375C28D-9D75-4DB2-8D15-0838398D5567}"/>
                </a:ext>
              </a:extLst>
            </p:cNvPr>
            <p:cNvSpPr/>
            <p:nvPr/>
          </p:nvSpPr>
          <p:spPr>
            <a:xfrm>
              <a:off x="2407702" y="1869749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A5F8212E-8388-4927-BBB8-1993D11E9D6C}"/>
                </a:ext>
              </a:extLst>
            </p:cNvPr>
            <p:cNvSpPr/>
            <p:nvPr/>
          </p:nvSpPr>
          <p:spPr>
            <a:xfrm>
              <a:off x="2406375" y="1801304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551E4521-38BD-4453-91A9-BF9A65766ADE}"/>
                </a:ext>
              </a:extLst>
            </p:cNvPr>
            <p:cNvSpPr/>
            <p:nvPr/>
          </p:nvSpPr>
          <p:spPr>
            <a:xfrm>
              <a:off x="2406375" y="1733422"/>
              <a:ext cx="137160" cy="5139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434"/>
            </a:p>
          </p:txBody>
        </p:sp>
      </p:grpSp>
      <p:sp>
        <p:nvSpPr>
          <p:cNvPr id="286" name="Rectangle 285">
            <a:extLst>
              <a:ext uri="{FF2B5EF4-FFF2-40B4-BE49-F238E27FC236}">
                <a16:creationId xmlns:a16="http://schemas.microsoft.com/office/drawing/2014/main" id="{DB0796F3-824E-406A-BDC3-616BACFE32B5}"/>
              </a:ext>
            </a:extLst>
          </p:cNvPr>
          <p:cNvSpPr/>
          <p:nvPr/>
        </p:nvSpPr>
        <p:spPr>
          <a:xfrm rot="1261158">
            <a:off x="3126970" y="2460254"/>
            <a:ext cx="104887" cy="393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434"/>
          </a:p>
        </p:txBody>
      </p:sp>
      <p:sp>
        <p:nvSpPr>
          <p:cNvPr id="180" name="Feature 1/3">
            <a:extLst>
              <a:ext uri="{FF2B5EF4-FFF2-40B4-BE49-F238E27FC236}">
                <a16:creationId xmlns:a16="http://schemas.microsoft.com/office/drawing/2014/main" id="{E8C5995E-9C26-4A28-859D-EC4DBF52D7BC}"/>
              </a:ext>
            </a:extLst>
          </p:cNvPr>
          <p:cNvSpPr>
            <a:spLocks noChangeAspect="1"/>
          </p:cNvSpPr>
          <p:nvPr/>
        </p:nvSpPr>
        <p:spPr>
          <a:xfrm>
            <a:off x="1789465" y="894896"/>
            <a:ext cx="313419" cy="293141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18678">
              <a:defRPr/>
            </a:pPr>
            <a:r>
              <a:rPr lang="en-GB" sz="765" ker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Epic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AF3366-50FB-4F07-A736-53767A61B10A}"/>
              </a:ext>
            </a:extLst>
          </p:cNvPr>
          <p:cNvGrpSpPr/>
          <p:nvPr/>
        </p:nvGrpSpPr>
        <p:grpSpPr>
          <a:xfrm>
            <a:off x="1418349" y="890889"/>
            <a:ext cx="848131" cy="937223"/>
            <a:chOff x="1418349" y="890889"/>
            <a:chExt cx="848131" cy="937223"/>
          </a:xfrm>
        </p:grpSpPr>
        <p:sp>
          <p:nvSpPr>
            <p:cNvPr id="182" name="Circle 4/4">
              <a:extLst>
                <a:ext uri="{FF2B5EF4-FFF2-40B4-BE49-F238E27FC236}">
                  <a16:creationId xmlns:a16="http://schemas.microsoft.com/office/drawing/2014/main" id="{B7D7B37D-F86C-4A64-9A2B-C437DF8DF6C0}"/>
                </a:ext>
              </a:extLst>
            </p:cNvPr>
            <p:cNvSpPr/>
            <p:nvPr/>
          </p:nvSpPr>
          <p:spPr>
            <a:xfrm>
              <a:off x="1857577" y="1747431"/>
              <a:ext cx="93698" cy="80681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775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18" name="Circle 3/4">
              <a:extLst>
                <a:ext uri="{FF2B5EF4-FFF2-40B4-BE49-F238E27FC236}">
                  <a16:creationId xmlns:a16="http://schemas.microsoft.com/office/drawing/2014/main" id="{02C1D7FD-780A-4BF8-9924-D82C85730016}"/>
                </a:ext>
              </a:extLst>
            </p:cNvPr>
            <p:cNvSpPr/>
            <p:nvPr/>
          </p:nvSpPr>
          <p:spPr>
            <a:xfrm>
              <a:off x="1821881" y="1671554"/>
              <a:ext cx="93698" cy="80681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775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22" name="Circle 2/4">
              <a:extLst>
                <a:ext uri="{FF2B5EF4-FFF2-40B4-BE49-F238E27FC236}">
                  <a16:creationId xmlns:a16="http://schemas.microsoft.com/office/drawing/2014/main" id="{4F811C5C-2EFF-4413-9615-DB4B851478A1}"/>
                </a:ext>
              </a:extLst>
            </p:cNvPr>
            <p:cNvSpPr/>
            <p:nvPr/>
          </p:nvSpPr>
          <p:spPr>
            <a:xfrm>
              <a:off x="1814545" y="1510439"/>
              <a:ext cx="93698" cy="80681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775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23" name="Circle 1/4">
              <a:extLst>
                <a:ext uri="{FF2B5EF4-FFF2-40B4-BE49-F238E27FC236}">
                  <a16:creationId xmlns:a16="http://schemas.microsoft.com/office/drawing/2014/main" id="{A5FCBEAF-7B53-4231-B9C4-8F87BAE63672}"/>
                </a:ext>
              </a:extLst>
            </p:cNvPr>
            <p:cNvSpPr/>
            <p:nvPr/>
          </p:nvSpPr>
          <p:spPr>
            <a:xfrm>
              <a:off x="1890086" y="1372462"/>
              <a:ext cx="117122" cy="100852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endParaRPr lang="en-GB" sz="775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24" name="Feature 3/3">
              <a:extLst>
                <a:ext uri="{FF2B5EF4-FFF2-40B4-BE49-F238E27FC236}">
                  <a16:creationId xmlns:a16="http://schemas.microsoft.com/office/drawing/2014/main" id="{D1304B17-A7AF-49FE-B973-A2BA89F11CEE}"/>
                </a:ext>
              </a:extLst>
            </p:cNvPr>
            <p:cNvSpPr/>
            <p:nvPr/>
          </p:nvSpPr>
          <p:spPr>
            <a:xfrm>
              <a:off x="1936671" y="1085051"/>
              <a:ext cx="234244" cy="201703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765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/>
                </a:rPr>
                <a:t>Epic</a:t>
              </a:r>
            </a:p>
          </p:txBody>
        </p:sp>
        <p:sp>
          <p:nvSpPr>
            <p:cNvPr id="225" name="Feature 2/3">
              <a:extLst>
                <a:ext uri="{FF2B5EF4-FFF2-40B4-BE49-F238E27FC236}">
                  <a16:creationId xmlns:a16="http://schemas.microsoft.com/office/drawing/2014/main" id="{86E58E55-0AF3-46D0-B3FD-B5BFAAB3F9C4}"/>
                </a:ext>
              </a:extLst>
            </p:cNvPr>
            <p:cNvSpPr/>
            <p:nvPr/>
          </p:nvSpPr>
          <p:spPr>
            <a:xfrm>
              <a:off x="1452769" y="890889"/>
              <a:ext cx="361776" cy="325702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79163">
                <a:defRPr/>
              </a:pPr>
              <a:r>
                <a:rPr lang="en-GB" sz="918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/>
                </a:rPr>
                <a:t>Epic</a:t>
              </a:r>
            </a:p>
          </p:txBody>
        </p:sp>
        <p:sp>
          <p:nvSpPr>
            <p:cNvPr id="226" name="Program Backlog Funnel">
              <a:extLst>
                <a:ext uri="{FF2B5EF4-FFF2-40B4-BE49-F238E27FC236}">
                  <a16:creationId xmlns:a16="http://schemas.microsoft.com/office/drawing/2014/main" id="{72786D00-E284-45CB-BC8A-3323374A6858}"/>
                </a:ext>
              </a:extLst>
            </p:cNvPr>
            <p:cNvSpPr/>
            <p:nvPr/>
          </p:nvSpPr>
          <p:spPr>
            <a:xfrm>
              <a:off x="1418349" y="1217365"/>
              <a:ext cx="848131" cy="479376"/>
            </a:xfrm>
            <a:custGeom>
              <a:avLst/>
              <a:gdLst>
                <a:gd name="connsiteX0" fmla="*/ 577362 w 1764197"/>
                <a:gd name="connsiteY0" fmla="*/ 1035115 h 1440160"/>
                <a:gd name="connsiteX1" fmla="*/ 1186834 w 1764197"/>
                <a:gd name="connsiteY1" fmla="*/ 1035115 h 1440160"/>
                <a:gd name="connsiteX2" fmla="*/ 1110698 w 1764197"/>
                <a:gd name="connsiteY2" fmla="*/ 1440160 h 1440160"/>
                <a:gd name="connsiteX3" fmla="*/ 882098 w 1764197"/>
                <a:gd name="connsiteY3" fmla="*/ 1440160 h 1440160"/>
                <a:gd name="connsiteX4" fmla="*/ 653498 w 1764197"/>
                <a:gd name="connsiteY4" fmla="*/ 1440160 h 1440160"/>
                <a:gd name="connsiteX5" fmla="*/ 432346 w 1764197"/>
                <a:gd name="connsiteY5" fmla="*/ 742583 h 1440160"/>
                <a:gd name="connsiteX6" fmla="*/ 1331853 w 1764197"/>
                <a:gd name="connsiteY6" fmla="*/ 742583 h 1440160"/>
                <a:gd name="connsiteX7" fmla="*/ 1204773 w 1764197"/>
                <a:gd name="connsiteY7" fmla="*/ 939686 h 1440160"/>
                <a:gd name="connsiteX8" fmla="*/ 1200371 w 1764197"/>
                <a:gd name="connsiteY8" fmla="*/ 963107 h 1440160"/>
                <a:gd name="connsiteX9" fmla="*/ 563828 w 1764197"/>
                <a:gd name="connsiteY9" fmla="*/ 963107 h 1440160"/>
                <a:gd name="connsiteX10" fmla="*/ 559425 w 1764197"/>
                <a:gd name="connsiteY10" fmla="*/ 939686 h 1440160"/>
                <a:gd name="connsiteX11" fmla="*/ 243739 w 1764197"/>
                <a:gd name="connsiteY11" fmla="*/ 450050 h 1440160"/>
                <a:gd name="connsiteX12" fmla="*/ 1520460 w 1764197"/>
                <a:gd name="connsiteY12" fmla="*/ 450050 h 1440160"/>
                <a:gd name="connsiteX13" fmla="*/ 1378279 w 1764197"/>
                <a:gd name="connsiteY13" fmla="*/ 670575 h 1440160"/>
                <a:gd name="connsiteX14" fmla="*/ 385919 w 1764197"/>
                <a:gd name="connsiteY14" fmla="*/ 670575 h 1440160"/>
                <a:gd name="connsiteX15" fmla="*/ 90010 w 1764197"/>
                <a:gd name="connsiteY15" fmla="*/ 0 h 1440160"/>
                <a:gd name="connsiteX16" fmla="*/ 1674187 w 1764197"/>
                <a:gd name="connsiteY16" fmla="*/ 0 h 1440160"/>
                <a:gd name="connsiteX17" fmla="*/ 1757124 w 1764197"/>
                <a:gd name="connsiteY17" fmla="*/ 54974 h 1440160"/>
                <a:gd name="connsiteX18" fmla="*/ 1760563 w 1764197"/>
                <a:gd name="connsiteY18" fmla="*/ 72008 h 1440160"/>
                <a:gd name="connsiteX19" fmla="*/ 1764196 w 1764197"/>
                <a:gd name="connsiteY19" fmla="*/ 72008 h 1440160"/>
                <a:gd name="connsiteX20" fmla="*/ 1761429 w 1764197"/>
                <a:gd name="connsiteY20" fmla="*/ 76300 h 1440160"/>
                <a:gd name="connsiteX21" fmla="*/ 1764197 w 1764197"/>
                <a:gd name="connsiteY21" fmla="*/ 90010 h 1440160"/>
                <a:gd name="connsiteX22" fmla="*/ 1709223 w 1764197"/>
                <a:gd name="connsiteY22" fmla="*/ 172947 h 1440160"/>
                <a:gd name="connsiteX23" fmla="*/ 1697605 w 1764197"/>
                <a:gd name="connsiteY23" fmla="*/ 175292 h 1440160"/>
                <a:gd name="connsiteX24" fmla="*/ 1566885 w 1764197"/>
                <a:gd name="connsiteY24" fmla="*/ 378042 h 1440160"/>
                <a:gd name="connsiteX25" fmla="*/ 197312 w 1764197"/>
                <a:gd name="connsiteY25" fmla="*/ 378042 h 1440160"/>
                <a:gd name="connsiteX26" fmla="*/ 66591 w 1764197"/>
                <a:gd name="connsiteY26" fmla="*/ 175292 h 1440160"/>
                <a:gd name="connsiteX27" fmla="*/ 54974 w 1764197"/>
                <a:gd name="connsiteY27" fmla="*/ 172947 h 1440160"/>
                <a:gd name="connsiteX28" fmla="*/ 0 w 1764197"/>
                <a:gd name="connsiteY28" fmla="*/ 90010 h 1440160"/>
                <a:gd name="connsiteX29" fmla="*/ 2768 w 1764197"/>
                <a:gd name="connsiteY29" fmla="*/ 76301 h 1440160"/>
                <a:gd name="connsiteX30" fmla="*/ 0 w 1764197"/>
                <a:gd name="connsiteY30" fmla="*/ 72008 h 1440160"/>
                <a:gd name="connsiteX31" fmla="*/ 3635 w 1764197"/>
                <a:gd name="connsiteY31" fmla="*/ 72008 h 1440160"/>
                <a:gd name="connsiteX32" fmla="*/ 7074 w 1764197"/>
                <a:gd name="connsiteY32" fmla="*/ 54974 h 1440160"/>
                <a:gd name="connsiteX33" fmla="*/ 90010 w 1764197"/>
                <a:gd name="connsiteY33" fmla="*/ 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4197" h="1440160">
                  <a:moveTo>
                    <a:pt x="577362" y="1035115"/>
                  </a:moveTo>
                  <a:lnTo>
                    <a:pt x="1186834" y="1035115"/>
                  </a:lnTo>
                  <a:lnTo>
                    <a:pt x="1110698" y="1440160"/>
                  </a:lnTo>
                  <a:lnTo>
                    <a:pt x="882098" y="1440160"/>
                  </a:lnTo>
                  <a:lnTo>
                    <a:pt x="653498" y="1440160"/>
                  </a:lnTo>
                  <a:close/>
                  <a:moveTo>
                    <a:pt x="432346" y="742583"/>
                  </a:moveTo>
                  <a:lnTo>
                    <a:pt x="1331853" y="742583"/>
                  </a:lnTo>
                  <a:lnTo>
                    <a:pt x="1204773" y="939686"/>
                  </a:lnTo>
                  <a:lnTo>
                    <a:pt x="1200371" y="963107"/>
                  </a:lnTo>
                  <a:lnTo>
                    <a:pt x="563828" y="963107"/>
                  </a:lnTo>
                  <a:lnTo>
                    <a:pt x="559425" y="939686"/>
                  </a:lnTo>
                  <a:close/>
                  <a:moveTo>
                    <a:pt x="243739" y="450050"/>
                  </a:moveTo>
                  <a:lnTo>
                    <a:pt x="1520460" y="450050"/>
                  </a:lnTo>
                  <a:lnTo>
                    <a:pt x="1378279" y="670575"/>
                  </a:lnTo>
                  <a:lnTo>
                    <a:pt x="385919" y="670575"/>
                  </a:lnTo>
                  <a:close/>
                  <a:moveTo>
                    <a:pt x="90010" y="0"/>
                  </a:moveTo>
                  <a:lnTo>
                    <a:pt x="1674187" y="0"/>
                  </a:lnTo>
                  <a:cubicBezTo>
                    <a:pt x="1711470" y="0"/>
                    <a:pt x="1743459" y="22668"/>
                    <a:pt x="1757124" y="54974"/>
                  </a:cubicBezTo>
                  <a:lnTo>
                    <a:pt x="1760563" y="72008"/>
                  </a:lnTo>
                  <a:lnTo>
                    <a:pt x="1764196" y="72008"/>
                  </a:lnTo>
                  <a:lnTo>
                    <a:pt x="1761429" y="76300"/>
                  </a:lnTo>
                  <a:lnTo>
                    <a:pt x="1764197" y="90010"/>
                  </a:lnTo>
                  <a:cubicBezTo>
                    <a:pt x="1764197" y="127293"/>
                    <a:pt x="1741529" y="159282"/>
                    <a:pt x="1709223" y="172947"/>
                  </a:cubicBezTo>
                  <a:lnTo>
                    <a:pt x="1697605" y="175292"/>
                  </a:lnTo>
                  <a:lnTo>
                    <a:pt x="1566885" y="378042"/>
                  </a:lnTo>
                  <a:lnTo>
                    <a:pt x="197312" y="378042"/>
                  </a:lnTo>
                  <a:lnTo>
                    <a:pt x="66591" y="175292"/>
                  </a:lnTo>
                  <a:lnTo>
                    <a:pt x="54974" y="172947"/>
                  </a:lnTo>
                  <a:cubicBezTo>
                    <a:pt x="22668" y="159282"/>
                    <a:pt x="0" y="127293"/>
                    <a:pt x="0" y="90010"/>
                  </a:cubicBezTo>
                  <a:lnTo>
                    <a:pt x="2768" y="76301"/>
                  </a:lnTo>
                  <a:lnTo>
                    <a:pt x="0" y="72008"/>
                  </a:lnTo>
                  <a:lnTo>
                    <a:pt x="3635" y="72008"/>
                  </a:lnTo>
                  <a:lnTo>
                    <a:pt x="7074" y="54974"/>
                  </a:lnTo>
                  <a:cubicBezTo>
                    <a:pt x="20738" y="22668"/>
                    <a:pt x="52727" y="0"/>
                    <a:pt x="90010" y="0"/>
                  </a:cubicBezTo>
                  <a:close/>
                </a:path>
              </a:pathLst>
            </a:custGeom>
            <a:solidFill>
              <a:srgbClr val="FFFFFF">
                <a:lumMod val="50000"/>
                <a:alpha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257809" rtlCol="0" anchor="ctr"/>
            <a:lstStyle/>
            <a:p>
              <a:pPr algn="ctr" defTabSz="379163">
                <a:defRPr/>
              </a:pPr>
              <a:endParaRPr lang="en-GB" sz="765" b="1" kern="0">
                <a:solidFill>
                  <a:srgbClr val="FFFFFF"/>
                </a:solidFill>
                <a:latin typeface="Verdana"/>
              </a:endParaRPr>
            </a:p>
            <a:p>
              <a:pPr algn="ctr" defTabSz="379163">
                <a:defRPr/>
              </a:pPr>
              <a:r>
                <a:rPr lang="en-GB" sz="765" b="1" kern="0">
                  <a:solidFill>
                    <a:srgbClr val="FFFFFF"/>
                  </a:solidFill>
                  <a:latin typeface="Verdana"/>
                </a:rPr>
                <a:t>Portfolio Backlog</a:t>
              </a:r>
            </a:p>
            <a:p>
              <a:pPr algn="ctr" defTabSz="379163">
                <a:defRPr/>
              </a:pPr>
              <a:endParaRPr lang="en-GB" sz="765" b="1" kern="0">
                <a:solidFill>
                  <a:srgbClr val="FFFFFF"/>
                </a:solidFill>
                <a:latin typeface="Verdana"/>
              </a:endParaRPr>
            </a:p>
          </p:txBody>
        </p:sp>
      </p:grpSp>
      <p:sp>
        <p:nvSpPr>
          <p:cNvPr id="299" name="Arrow Start">
            <a:extLst>
              <a:ext uri="{FF2B5EF4-FFF2-40B4-BE49-F238E27FC236}">
                <a16:creationId xmlns:a16="http://schemas.microsoft.com/office/drawing/2014/main" id="{D67C6A95-1F75-49DD-B51E-AD88F35B708D}"/>
              </a:ext>
            </a:extLst>
          </p:cNvPr>
          <p:cNvSpPr/>
          <p:nvPr/>
        </p:nvSpPr>
        <p:spPr>
          <a:xfrm rot="10800000">
            <a:off x="2007208" y="1861850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0F99FE-3E2A-4689-A016-E0E0C7FA5706}"/>
              </a:ext>
            </a:extLst>
          </p:cNvPr>
          <p:cNvCxnSpPr>
            <a:cxnSpLocks/>
          </p:cNvCxnSpPr>
          <p:nvPr/>
        </p:nvCxnSpPr>
        <p:spPr>
          <a:xfrm>
            <a:off x="2515684" y="1779150"/>
            <a:ext cx="139849" cy="104887"/>
          </a:xfrm>
          <a:prstGeom prst="bentConnector3">
            <a:avLst>
              <a:gd name="adj1" fmla="val 100325"/>
            </a:avLst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Arrow Start">
            <a:extLst>
              <a:ext uri="{FF2B5EF4-FFF2-40B4-BE49-F238E27FC236}">
                <a16:creationId xmlns:a16="http://schemas.microsoft.com/office/drawing/2014/main" id="{67EB3A3C-44F4-47C6-BC1D-83A0D251090E}"/>
              </a:ext>
            </a:extLst>
          </p:cNvPr>
          <p:cNvSpPr/>
          <p:nvPr/>
        </p:nvSpPr>
        <p:spPr>
          <a:xfrm rot="10800000">
            <a:off x="2703808" y="3022043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302" name="Straight Arrow Connector 25">
            <a:extLst>
              <a:ext uri="{FF2B5EF4-FFF2-40B4-BE49-F238E27FC236}">
                <a16:creationId xmlns:a16="http://schemas.microsoft.com/office/drawing/2014/main" id="{5E96B29D-36F6-40A6-B650-9FF143FE3E3D}"/>
              </a:ext>
            </a:extLst>
          </p:cNvPr>
          <p:cNvCxnSpPr>
            <a:cxnSpLocks/>
          </p:cNvCxnSpPr>
          <p:nvPr/>
        </p:nvCxnSpPr>
        <p:spPr>
          <a:xfrm>
            <a:off x="3163975" y="2939610"/>
            <a:ext cx="139849" cy="104887"/>
          </a:xfrm>
          <a:prstGeom prst="bentConnector3">
            <a:avLst>
              <a:gd name="adj1" fmla="val 100325"/>
            </a:avLst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Arrow Start">
            <a:extLst>
              <a:ext uri="{FF2B5EF4-FFF2-40B4-BE49-F238E27FC236}">
                <a16:creationId xmlns:a16="http://schemas.microsoft.com/office/drawing/2014/main" id="{E784F57D-59C9-4FC6-997F-F1EEBAFCB148}"/>
              </a:ext>
            </a:extLst>
          </p:cNvPr>
          <p:cNvSpPr/>
          <p:nvPr/>
        </p:nvSpPr>
        <p:spPr>
          <a:xfrm rot="10800000">
            <a:off x="3216001" y="3889083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304" name="Straight Arrow Connector 25">
            <a:extLst>
              <a:ext uri="{FF2B5EF4-FFF2-40B4-BE49-F238E27FC236}">
                <a16:creationId xmlns:a16="http://schemas.microsoft.com/office/drawing/2014/main" id="{052C765F-FAA7-4951-B230-DB549F6300E7}"/>
              </a:ext>
            </a:extLst>
          </p:cNvPr>
          <p:cNvCxnSpPr>
            <a:cxnSpLocks/>
          </p:cNvCxnSpPr>
          <p:nvPr/>
        </p:nvCxnSpPr>
        <p:spPr>
          <a:xfrm>
            <a:off x="3664259" y="3921902"/>
            <a:ext cx="139849" cy="104887"/>
          </a:xfrm>
          <a:prstGeom prst="bentConnector3">
            <a:avLst>
              <a:gd name="adj1" fmla="val 100325"/>
            </a:avLst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Arrow Start">
            <a:extLst>
              <a:ext uri="{FF2B5EF4-FFF2-40B4-BE49-F238E27FC236}">
                <a16:creationId xmlns:a16="http://schemas.microsoft.com/office/drawing/2014/main" id="{B17C6283-E8BB-4513-BCB7-E4A0505A95C9}"/>
              </a:ext>
            </a:extLst>
          </p:cNvPr>
          <p:cNvSpPr/>
          <p:nvPr/>
        </p:nvSpPr>
        <p:spPr>
          <a:xfrm rot="10800000">
            <a:off x="3801210" y="4820266"/>
            <a:ext cx="279699" cy="69925"/>
          </a:xfrm>
          <a:prstGeom prst="leftArrow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308" name="Straight Arrow Connector 25">
            <a:extLst>
              <a:ext uri="{FF2B5EF4-FFF2-40B4-BE49-F238E27FC236}">
                <a16:creationId xmlns:a16="http://schemas.microsoft.com/office/drawing/2014/main" id="{7DCA2656-DD67-4949-8BC3-1D85AF49CB48}"/>
              </a:ext>
            </a:extLst>
          </p:cNvPr>
          <p:cNvCxnSpPr>
            <a:cxnSpLocks/>
          </p:cNvCxnSpPr>
          <p:nvPr/>
        </p:nvCxnSpPr>
        <p:spPr>
          <a:xfrm rot="720000">
            <a:off x="4263146" y="5269680"/>
            <a:ext cx="139849" cy="1048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BB90DEA-6711-4296-85CA-1938D37626D7}"/>
              </a:ext>
            </a:extLst>
          </p:cNvPr>
          <p:cNvSpPr txBox="1"/>
          <p:nvPr/>
        </p:nvSpPr>
        <p:spPr>
          <a:xfrm>
            <a:off x="1716509" y="1795863"/>
            <a:ext cx="391454" cy="23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18">
                <a:solidFill>
                  <a:schemeClr val="bg1">
                    <a:lumMod val="50000"/>
                  </a:schemeClr>
                </a:solidFill>
              </a:rPr>
              <a:t>Plan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0177CE02-5523-475D-800C-A5C5971D2900}"/>
              </a:ext>
            </a:extLst>
          </p:cNvPr>
          <p:cNvSpPr txBox="1"/>
          <p:nvPr/>
        </p:nvSpPr>
        <p:spPr>
          <a:xfrm>
            <a:off x="2397242" y="2949102"/>
            <a:ext cx="391454" cy="23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18">
                <a:solidFill>
                  <a:schemeClr val="bg1">
                    <a:lumMod val="50000"/>
                  </a:schemeClr>
                </a:solidFill>
              </a:rPr>
              <a:t>Plan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29B263-6D31-41A4-8F58-72C872E1E91B}"/>
              </a:ext>
            </a:extLst>
          </p:cNvPr>
          <p:cNvSpPr txBox="1"/>
          <p:nvPr/>
        </p:nvSpPr>
        <p:spPr>
          <a:xfrm>
            <a:off x="3136974" y="1685639"/>
            <a:ext cx="11099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Solution Intent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A370011D-1750-46BF-BBC3-6D96B2905949}"/>
              </a:ext>
            </a:extLst>
          </p:cNvPr>
          <p:cNvSpPr txBox="1"/>
          <p:nvPr/>
        </p:nvSpPr>
        <p:spPr>
          <a:xfrm>
            <a:off x="2517679" y="530554"/>
            <a:ext cx="1572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Vision</a:t>
            </a:r>
          </a:p>
          <a:p>
            <a:pPr algn="ctr"/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Strategy &amp; Investment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220704E7-654E-4396-B258-810824967FDB}"/>
              </a:ext>
            </a:extLst>
          </p:cNvPr>
          <p:cNvSpPr txBox="1"/>
          <p:nvPr/>
        </p:nvSpPr>
        <p:spPr>
          <a:xfrm>
            <a:off x="3635433" y="2692878"/>
            <a:ext cx="105695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Requirements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0103337-A93E-41A8-BD43-2EE0E52F31DD}"/>
              </a:ext>
            </a:extLst>
          </p:cNvPr>
          <p:cNvSpPr txBox="1"/>
          <p:nvPr/>
        </p:nvSpPr>
        <p:spPr>
          <a:xfrm>
            <a:off x="7797233" y="542545"/>
            <a:ext cx="1250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Measure &amp; Grow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4450FF95-BFE1-4E8F-8116-62F9F97F71AC}"/>
              </a:ext>
            </a:extLst>
          </p:cNvPr>
          <p:cNvSpPr txBox="1"/>
          <p:nvPr/>
        </p:nvSpPr>
        <p:spPr>
          <a:xfrm>
            <a:off x="5681743" y="478390"/>
            <a:ext cx="815288" cy="307777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Portfolio</a:t>
            </a:r>
          </a:p>
        </p:txBody>
      </p:sp>
      <p:sp>
        <p:nvSpPr>
          <p:cNvPr id="317" name="Arrow End">
            <a:extLst>
              <a:ext uri="{FF2B5EF4-FFF2-40B4-BE49-F238E27FC236}">
                <a16:creationId xmlns:a16="http://schemas.microsoft.com/office/drawing/2014/main" id="{BA7477D4-68FB-457B-9A2A-91DD8DB6C61C}"/>
              </a:ext>
            </a:extLst>
          </p:cNvPr>
          <p:cNvSpPr/>
          <p:nvPr/>
        </p:nvSpPr>
        <p:spPr>
          <a:xfrm rot="10800000">
            <a:off x="2433019" y="966020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31BB1B32-6E78-4DEB-9F68-3D7117F23AD8}"/>
              </a:ext>
            </a:extLst>
          </p:cNvPr>
          <p:cNvSpPr txBox="1"/>
          <p:nvPr/>
        </p:nvSpPr>
        <p:spPr>
          <a:xfrm>
            <a:off x="5164683" y="1150020"/>
            <a:ext cx="1837234" cy="307777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Program(s)/Solution(s)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8088B48-1E13-4729-83D9-F30022FE3A74}"/>
              </a:ext>
            </a:extLst>
          </p:cNvPr>
          <p:cNvSpPr txBox="1"/>
          <p:nvPr/>
        </p:nvSpPr>
        <p:spPr>
          <a:xfrm>
            <a:off x="5182511" y="2348046"/>
            <a:ext cx="1701748" cy="307777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Project(s)/Product(s)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4F0E5885-897A-4426-9969-3EACF8FE0F06}"/>
              </a:ext>
            </a:extLst>
          </p:cNvPr>
          <p:cNvSpPr txBox="1"/>
          <p:nvPr/>
        </p:nvSpPr>
        <p:spPr>
          <a:xfrm>
            <a:off x="5705600" y="3474596"/>
            <a:ext cx="755400" cy="307777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Team(s)</a:t>
            </a:r>
          </a:p>
        </p:txBody>
      </p:sp>
      <p:pic>
        <p:nvPicPr>
          <p:cNvPr id="322" name="Picture 321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DEF9CEF2-9CDB-471E-8A7D-CDAEC89848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82" y="3931547"/>
            <a:ext cx="310338" cy="232754"/>
          </a:xfrm>
          <a:prstGeom prst="rect">
            <a:avLst/>
          </a:prstGeom>
        </p:spPr>
      </p:pic>
      <p:pic>
        <p:nvPicPr>
          <p:cNvPr id="323" name="Picture 322" descr="A picture containing indoor&#10;&#10;Description automatically generated">
            <a:extLst>
              <a:ext uri="{FF2B5EF4-FFF2-40B4-BE49-F238E27FC236}">
                <a16:creationId xmlns:a16="http://schemas.microsoft.com/office/drawing/2014/main" id="{D8048EC6-E29E-4D33-9F72-63CDD02A86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75508" y="3936781"/>
            <a:ext cx="240691" cy="224645"/>
          </a:xfrm>
          <a:prstGeom prst="rect">
            <a:avLst/>
          </a:prstGeom>
        </p:spPr>
      </p:pic>
      <p:sp>
        <p:nvSpPr>
          <p:cNvPr id="324" name="TextBox 323">
            <a:extLst>
              <a:ext uri="{FF2B5EF4-FFF2-40B4-BE49-F238E27FC236}">
                <a16:creationId xmlns:a16="http://schemas.microsoft.com/office/drawing/2014/main" id="{61C590F7-D050-4FE8-A5D2-C4AD58AA7DE2}"/>
              </a:ext>
            </a:extLst>
          </p:cNvPr>
          <p:cNvSpPr txBox="1"/>
          <p:nvPr/>
        </p:nvSpPr>
        <p:spPr>
          <a:xfrm>
            <a:off x="6386164" y="4118091"/>
            <a:ext cx="82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Team</a:t>
            </a:r>
          </a:p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Ceremonies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00782AF5-CDD2-4CB5-85D4-D67A599C07C5}"/>
              </a:ext>
            </a:extLst>
          </p:cNvPr>
          <p:cNvSpPr txBox="1"/>
          <p:nvPr/>
        </p:nvSpPr>
        <p:spPr>
          <a:xfrm>
            <a:off x="5069966" y="4150970"/>
            <a:ext cx="522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Team Roles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7" name="Arrow End">
            <a:extLst>
              <a:ext uri="{FF2B5EF4-FFF2-40B4-BE49-F238E27FC236}">
                <a16:creationId xmlns:a16="http://schemas.microsoft.com/office/drawing/2014/main" id="{4FDBCBAF-4350-4F89-8EA9-0D9616CDAA98}"/>
              </a:ext>
            </a:extLst>
          </p:cNvPr>
          <p:cNvSpPr/>
          <p:nvPr/>
        </p:nvSpPr>
        <p:spPr>
          <a:xfrm rot="10800000">
            <a:off x="3104506" y="1937670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solidFill>
            <a:schemeClr val="bg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328" name="Arrow End">
            <a:extLst>
              <a:ext uri="{FF2B5EF4-FFF2-40B4-BE49-F238E27FC236}">
                <a16:creationId xmlns:a16="http://schemas.microsoft.com/office/drawing/2014/main" id="{97546589-0FE8-4CA6-AC67-95C1A3E6B561}"/>
              </a:ext>
            </a:extLst>
          </p:cNvPr>
          <p:cNvSpPr/>
          <p:nvPr/>
        </p:nvSpPr>
        <p:spPr>
          <a:xfrm rot="10800000">
            <a:off x="3553898" y="2923082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37571D-C7E9-4B20-B7E0-7900A5FC60C3}"/>
              </a:ext>
            </a:extLst>
          </p:cNvPr>
          <p:cNvSpPr txBox="1"/>
          <p:nvPr/>
        </p:nvSpPr>
        <p:spPr>
          <a:xfrm rot="1320000">
            <a:off x="3489315" y="5917383"/>
            <a:ext cx="1989210" cy="45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Exploration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8662D15B-67EB-4567-8D50-8811FCF71D05}"/>
              </a:ext>
            </a:extLst>
          </p:cNvPr>
          <p:cNvSpPr txBox="1"/>
          <p:nvPr/>
        </p:nvSpPr>
        <p:spPr>
          <a:xfrm rot="19500000">
            <a:off x="6999465" y="5383088"/>
            <a:ext cx="1989210" cy="770084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Operations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7822E5B3-0F02-49B1-B97F-D30188F261E8}"/>
              </a:ext>
            </a:extLst>
          </p:cNvPr>
          <p:cNvSpPr txBox="1"/>
          <p:nvPr/>
        </p:nvSpPr>
        <p:spPr>
          <a:xfrm rot="20400000">
            <a:off x="3647837" y="3652730"/>
            <a:ext cx="1989210" cy="58207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Integration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553D3EAE-E09A-4024-8946-7817E1CB5CF4}"/>
              </a:ext>
            </a:extLst>
          </p:cNvPr>
          <p:cNvSpPr txBox="1"/>
          <p:nvPr/>
        </p:nvSpPr>
        <p:spPr>
          <a:xfrm rot="21600000">
            <a:off x="5114178" y="3434557"/>
            <a:ext cx="1989210" cy="344856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Delivery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8C15B101-A8AB-4BDA-B2E2-984673877481}"/>
              </a:ext>
            </a:extLst>
          </p:cNvPr>
          <p:cNvSpPr txBox="1"/>
          <p:nvPr/>
        </p:nvSpPr>
        <p:spPr>
          <a:xfrm rot="1260000">
            <a:off x="6527725" y="3681823"/>
            <a:ext cx="1989210" cy="56509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Deploy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E1DD6D14-B3C0-4D56-A5EE-AD159329B25A}"/>
              </a:ext>
            </a:extLst>
          </p:cNvPr>
          <p:cNvSpPr txBox="1"/>
          <p:nvPr/>
        </p:nvSpPr>
        <p:spPr>
          <a:xfrm rot="4800000">
            <a:off x="2978604" y="4278775"/>
            <a:ext cx="1989210" cy="1586909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Planning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604A57-B4E8-4673-BCBA-F363E1F79DBC}"/>
              </a:ext>
            </a:extLst>
          </p:cNvPr>
          <p:cNvSpPr/>
          <p:nvPr/>
        </p:nvSpPr>
        <p:spPr>
          <a:xfrm>
            <a:off x="5531472" y="6471365"/>
            <a:ext cx="1155072" cy="1213044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IE" sz="1200">
                <a:solidFill>
                  <a:schemeClr val="tx1">
                    <a:lumMod val="75000"/>
                    <a:lumOff val="25000"/>
                  </a:schemeClr>
                </a:solidFill>
              </a:rPr>
              <a:t>Demonstrate</a:t>
            </a:r>
          </a:p>
          <a:p>
            <a:pPr algn="ctr"/>
            <a:r>
              <a:rPr lang="en-IE" sz="1200">
                <a:solidFill>
                  <a:schemeClr val="tx1">
                    <a:lumMod val="75000"/>
                    <a:lumOff val="25000"/>
                  </a:schemeClr>
                </a:solidFill>
              </a:rPr>
              <a:t>Retrospect </a:t>
            </a:r>
          </a:p>
          <a:p>
            <a:pPr algn="ctr"/>
            <a:r>
              <a:rPr lang="en-IE" sz="1200">
                <a:solidFill>
                  <a:schemeClr val="tx1">
                    <a:lumMod val="75000"/>
                    <a:lumOff val="25000"/>
                  </a:schemeClr>
                </a:solidFill>
              </a:rPr>
              <a:t>Adapt </a:t>
            </a:r>
          </a:p>
          <a:p>
            <a:pPr algn="ctr"/>
            <a:r>
              <a:rPr lang="en-IE" sz="1200">
                <a:solidFill>
                  <a:schemeClr val="tx1">
                    <a:lumMod val="75000"/>
                    <a:lumOff val="25000"/>
                  </a:schemeClr>
                </a:solidFill>
              </a:rPr>
              <a:t>Learn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AD38D216-C7A2-43B9-BA18-B2F90B668213}"/>
              </a:ext>
            </a:extLst>
          </p:cNvPr>
          <p:cNvSpPr txBox="1"/>
          <p:nvPr/>
        </p:nvSpPr>
        <p:spPr>
          <a:xfrm>
            <a:off x="5100870" y="6329302"/>
            <a:ext cx="1989210" cy="324613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Feedback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1FD59-9081-4952-AC9D-F3C6CF0B1F4C}"/>
              </a:ext>
            </a:extLst>
          </p:cNvPr>
          <p:cNvSpPr txBox="1"/>
          <p:nvPr/>
        </p:nvSpPr>
        <p:spPr>
          <a:xfrm>
            <a:off x="135751" y="2029453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Tooling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850CAC7-B0F3-4A12-A1D7-188745C9C50C}"/>
              </a:ext>
            </a:extLst>
          </p:cNvPr>
          <p:cNvSpPr txBox="1"/>
          <p:nvPr/>
        </p:nvSpPr>
        <p:spPr>
          <a:xfrm>
            <a:off x="101191" y="3304158"/>
            <a:ext cx="6848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Principles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Practices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24B3A9D-B645-4FD5-8438-1E4CAF954E31}"/>
              </a:ext>
            </a:extLst>
          </p:cNvPr>
          <p:cNvSpPr txBox="1"/>
          <p:nvPr/>
        </p:nvSpPr>
        <p:spPr>
          <a:xfrm>
            <a:off x="121882" y="4885154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Agility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A578F25-2756-476C-8868-3EC32B3D381B}"/>
              </a:ext>
            </a:extLst>
          </p:cNvPr>
          <p:cNvSpPr txBox="1"/>
          <p:nvPr/>
        </p:nvSpPr>
        <p:spPr>
          <a:xfrm>
            <a:off x="120241" y="6273370"/>
            <a:ext cx="558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Built in</a:t>
            </a:r>
          </a:p>
          <a:p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Quality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53A451D-DD09-4509-8663-C40DC7A8AA7E}"/>
              </a:ext>
            </a:extLst>
          </p:cNvPr>
          <p:cNvSpPr txBox="1"/>
          <p:nvPr/>
        </p:nvSpPr>
        <p:spPr>
          <a:xfrm>
            <a:off x="11099908" y="1931776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Customer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Centricity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F1666A2-5A9B-4B62-82B3-FC52385C2DB6}"/>
              </a:ext>
            </a:extLst>
          </p:cNvPr>
          <p:cNvSpPr txBox="1"/>
          <p:nvPr/>
        </p:nvSpPr>
        <p:spPr>
          <a:xfrm>
            <a:off x="11187658" y="3456755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Culture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48847DB-CDBD-4489-AFB3-D45DED17DDC2}"/>
              </a:ext>
            </a:extLst>
          </p:cNvPr>
          <p:cNvSpPr txBox="1"/>
          <p:nvPr/>
        </p:nvSpPr>
        <p:spPr>
          <a:xfrm>
            <a:off x="11288890" y="4915026"/>
            <a:ext cx="4154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OILS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C64D69FF-8D3E-496A-A00B-9494F1ADBDAB}"/>
              </a:ext>
            </a:extLst>
          </p:cNvPr>
          <p:cNvSpPr txBox="1"/>
          <p:nvPr/>
        </p:nvSpPr>
        <p:spPr>
          <a:xfrm>
            <a:off x="11091489" y="6342495"/>
            <a:ext cx="705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Standards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32B794-F204-4B22-822E-C94791C45E0C}"/>
              </a:ext>
            </a:extLst>
          </p:cNvPr>
          <p:cNvSpPr txBox="1"/>
          <p:nvPr/>
        </p:nvSpPr>
        <p:spPr>
          <a:xfrm rot="-240000">
            <a:off x="10181505" y="6414015"/>
            <a:ext cx="9957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Systems Thinking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891FE70-0E23-4FCE-827B-A7CE3D6F8A1E}"/>
              </a:ext>
            </a:extLst>
          </p:cNvPr>
          <p:cNvSpPr txBox="1"/>
          <p:nvPr/>
        </p:nvSpPr>
        <p:spPr>
          <a:xfrm rot="20220000">
            <a:off x="10300998" y="6693719"/>
            <a:ext cx="9268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Design Thinking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317CEDB-B2CE-4F79-A2D4-FF51774ACA4A}"/>
              </a:ext>
            </a:extLst>
          </p:cNvPr>
          <p:cNvSpPr txBox="1"/>
          <p:nvPr/>
        </p:nvSpPr>
        <p:spPr>
          <a:xfrm rot="19380000">
            <a:off x="10286891" y="6943639"/>
            <a:ext cx="1082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Customer Journeys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F8A82B0-5D6D-4264-B152-89E64E53C339}"/>
              </a:ext>
            </a:extLst>
          </p:cNvPr>
          <p:cNvSpPr txBox="1"/>
          <p:nvPr/>
        </p:nvSpPr>
        <p:spPr>
          <a:xfrm rot="14220000">
            <a:off x="11021942" y="5814666"/>
            <a:ext cx="4058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Lean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97586BF-7A67-4C20-90B2-4880A3B71910}"/>
              </a:ext>
            </a:extLst>
          </p:cNvPr>
          <p:cNvSpPr txBox="1"/>
          <p:nvPr/>
        </p:nvSpPr>
        <p:spPr>
          <a:xfrm rot="16029924">
            <a:off x="11417523" y="5704647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Agile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B3BF2A7-033E-4918-882B-3CBA061475F3}"/>
              </a:ext>
            </a:extLst>
          </p:cNvPr>
          <p:cNvSpPr txBox="1"/>
          <p:nvPr/>
        </p:nvSpPr>
        <p:spPr>
          <a:xfrm rot="15540000">
            <a:off x="11139780" y="5669018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DevOps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9D259E3E-BC8A-4C89-B8BC-294E99BFEECD}"/>
              </a:ext>
            </a:extLst>
          </p:cNvPr>
          <p:cNvSpPr txBox="1"/>
          <p:nvPr/>
        </p:nvSpPr>
        <p:spPr>
          <a:xfrm rot="18060000">
            <a:off x="10679329" y="7059790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Product, Project</a:t>
            </a:r>
          </a:p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&amp; Program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FB39244-FAB1-4169-B7DA-CF3D00AE3553}"/>
              </a:ext>
            </a:extLst>
          </p:cNvPr>
          <p:cNvSpPr txBox="1"/>
          <p:nvPr/>
        </p:nvSpPr>
        <p:spPr>
          <a:xfrm rot="780000">
            <a:off x="10154055" y="6120887"/>
            <a:ext cx="10486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Use Case Mapping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F8F8E87-9E2B-4478-8DCB-279A0B6E09CD}"/>
              </a:ext>
            </a:extLst>
          </p:cNvPr>
          <p:cNvSpPr txBox="1"/>
          <p:nvPr/>
        </p:nvSpPr>
        <p:spPr>
          <a:xfrm rot="2160000">
            <a:off x="10765207" y="5950982"/>
            <a:ext cx="5132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Canvas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EA39C4C7-1833-42A1-9E18-4A0FD59A09D8}"/>
              </a:ext>
            </a:extLst>
          </p:cNvPr>
          <p:cNvSpPr txBox="1"/>
          <p:nvPr/>
        </p:nvSpPr>
        <p:spPr>
          <a:xfrm rot="2400000">
            <a:off x="10697142" y="4429503"/>
            <a:ext cx="6158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Personal </a:t>
            </a:r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D82BB9C4-4765-41C0-91A1-48475563FAEA}"/>
              </a:ext>
            </a:extLst>
          </p:cNvPr>
          <p:cNvSpPr/>
          <p:nvPr/>
        </p:nvSpPr>
        <p:spPr>
          <a:xfrm>
            <a:off x="11123054" y="6019508"/>
            <a:ext cx="630796" cy="914400"/>
          </a:xfrm>
          <a:custGeom>
            <a:avLst/>
            <a:gdLst>
              <a:gd name="connsiteX0" fmla="*/ 457200 w 630796"/>
              <a:gd name="connsiteY0" fmla="*/ 0 h 914400"/>
              <a:gd name="connsiteX1" fmla="*/ 549342 w 630796"/>
              <a:gd name="connsiteY1" fmla="*/ 9289 h 914400"/>
              <a:gd name="connsiteX2" fmla="*/ 630796 w 630796"/>
              <a:gd name="connsiteY2" fmla="*/ 34574 h 914400"/>
              <a:gd name="connsiteX3" fmla="*/ 630796 w 630796"/>
              <a:gd name="connsiteY3" fmla="*/ 470561 h 914400"/>
              <a:gd name="connsiteX4" fmla="*/ 576602 w 630796"/>
              <a:gd name="connsiteY4" fmla="*/ 829023 h 914400"/>
              <a:gd name="connsiteX5" fmla="*/ 548730 w 630796"/>
              <a:gd name="connsiteY5" fmla="*/ 905173 h 914400"/>
              <a:gd name="connsiteX6" fmla="*/ 457200 w 630796"/>
              <a:gd name="connsiteY6" fmla="*/ 914400 h 914400"/>
              <a:gd name="connsiteX7" fmla="*/ 0 w 630796"/>
              <a:gd name="connsiteY7" fmla="*/ 457200 h 914400"/>
              <a:gd name="connsiteX8" fmla="*/ 457200 w 630796"/>
              <a:gd name="connsiteY8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796" h="914400">
                <a:moveTo>
                  <a:pt x="457200" y="0"/>
                </a:moveTo>
                <a:cubicBezTo>
                  <a:pt x="488763" y="0"/>
                  <a:pt x="519579" y="3199"/>
                  <a:pt x="549342" y="9289"/>
                </a:cubicBezTo>
                <a:lnTo>
                  <a:pt x="630796" y="34574"/>
                </a:lnTo>
                <a:lnTo>
                  <a:pt x="630796" y="470561"/>
                </a:lnTo>
                <a:cubicBezTo>
                  <a:pt x="630796" y="595389"/>
                  <a:pt x="611822" y="715785"/>
                  <a:pt x="576602" y="829023"/>
                </a:cubicBezTo>
                <a:lnTo>
                  <a:pt x="548730" y="905173"/>
                </a:ln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9502576C-16DE-423F-ABE2-ADD711B39CBF}"/>
              </a:ext>
            </a:extLst>
          </p:cNvPr>
          <p:cNvSpPr/>
          <p:nvPr/>
        </p:nvSpPr>
        <p:spPr>
          <a:xfrm>
            <a:off x="11119348" y="4560234"/>
            <a:ext cx="632370" cy="914400"/>
          </a:xfrm>
          <a:custGeom>
            <a:avLst/>
            <a:gdLst>
              <a:gd name="connsiteX0" fmla="*/ 457200 w 632370"/>
              <a:gd name="connsiteY0" fmla="*/ 0 h 914400"/>
              <a:gd name="connsiteX1" fmla="*/ 549342 w 632370"/>
              <a:gd name="connsiteY1" fmla="*/ 9289 h 914400"/>
              <a:gd name="connsiteX2" fmla="*/ 632370 w 632370"/>
              <a:gd name="connsiteY2" fmla="*/ 35062 h 914400"/>
              <a:gd name="connsiteX3" fmla="*/ 632370 w 632370"/>
              <a:gd name="connsiteY3" fmla="*/ 879338 h 914400"/>
              <a:gd name="connsiteX4" fmla="*/ 549342 w 632370"/>
              <a:gd name="connsiteY4" fmla="*/ 905111 h 914400"/>
              <a:gd name="connsiteX5" fmla="*/ 457200 w 632370"/>
              <a:gd name="connsiteY5" fmla="*/ 914400 h 914400"/>
              <a:gd name="connsiteX6" fmla="*/ 0 w 632370"/>
              <a:gd name="connsiteY6" fmla="*/ 457200 h 914400"/>
              <a:gd name="connsiteX7" fmla="*/ 457200 w 632370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370" h="914400">
                <a:moveTo>
                  <a:pt x="457200" y="0"/>
                </a:moveTo>
                <a:cubicBezTo>
                  <a:pt x="488763" y="0"/>
                  <a:pt x="519579" y="3199"/>
                  <a:pt x="549342" y="9289"/>
                </a:cubicBezTo>
                <a:lnTo>
                  <a:pt x="632370" y="35062"/>
                </a:lnTo>
                <a:lnTo>
                  <a:pt x="632370" y="879338"/>
                </a:lnTo>
                <a:lnTo>
                  <a:pt x="549342" y="905111"/>
                </a:lnTo>
                <a:cubicBezTo>
                  <a:pt x="519579" y="911202"/>
                  <a:pt x="488763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6D97F9A-BB7C-4F8F-95F0-1DEDDDEEC732}"/>
              </a:ext>
            </a:extLst>
          </p:cNvPr>
          <p:cNvSpPr txBox="1"/>
          <p:nvPr/>
        </p:nvSpPr>
        <p:spPr>
          <a:xfrm>
            <a:off x="10669083" y="4903703"/>
            <a:ext cx="4716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Team 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E995B72C-EEFF-4107-931C-8E6E7A678E67}"/>
              </a:ext>
            </a:extLst>
          </p:cNvPr>
          <p:cNvSpPr txBox="1"/>
          <p:nvPr/>
        </p:nvSpPr>
        <p:spPr>
          <a:xfrm rot="19200000">
            <a:off x="10493459" y="5495644"/>
            <a:ext cx="8931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Organisational </a:t>
            </a:r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5673BC8E-DD17-4921-8BBC-58625F96C90D}"/>
              </a:ext>
            </a:extLst>
          </p:cNvPr>
          <p:cNvSpPr/>
          <p:nvPr/>
        </p:nvSpPr>
        <p:spPr>
          <a:xfrm>
            <a:off x="11119348" y="3113059"/>
            <a:ext cx="632370" cy="914400"/>
          </a:xfrm>
          <a:custGeom>
            <a:avLst/>
            <a:gdLst>
              <a:gd name="connsiteX0" fmla="*/ 457200 w 632370"/>
              <a:gd name="connsiteY0" fmla="*/ 0 h 914400"/>
              <a:gd name="connsiteX1" fmla="*/ 549342 w 632370"/>
              <a:gd name="connsiteY1" fmla="*/ 9289 h 914400"/>
              <a:gd name="connsiteX2" fmla="*/ 632370 w 632370"/>
              <a:gd name="connsiteY2" fmla="*/ 35062 h 914400"/>
              <a:gd name="connsiteX3" fmla="*/ 632370 w 632370"/>
              <a:gd name="connsiteY3" fmla="*/ 879338 h 914400"/>
              <a:gd name="connsiteX4" fmla="*/ 549342 w 632370"/>
              <a:gd name="connsiteY4" fmla="*/ 905111 h 914400"/>
              <a:gd name="connsiteX5" fmla="*/ 457200 w 632370"/>
              <a:gd name="connsiteY5" fmla="*/ 914400 h 914400"/>
              <a:gd name="connsiteX6" fmla="*/ 0 w 632370"/>
              <a:gd name="connsiteY6" fmla="*/ 457200 h 914400"/>
              <a:gd name="connsiteX7" fmla="*/ 457200 w 632370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370" h="914400">
                <a:moveTo>
                  <a:pt x="457200" y="0"/>
                </a:moveTo>
                <a:cubicBezTo>
                  <a:pt x="488763" y="0"/>
                  <a:pt x="519579" y="3199"/>
                  <a:pt x="549342" y="9289"/>
                </a:cubicBezTo>
                <a:lnTo>
                  <a:pt x="632370" y="35062"/>
                </a:lnTo>
                <a:lnTo>
                  <a:pt x="632370" y="879338"/>
                </a:lnTo>
                <a:lnTo>
                  <a:pt x="549342" y="905111"/>
                </a:lnTo>
                <a:cubicBezTo>
                  <a:pt x="519579" y="911202"/>
                  <a:pt x="488763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44DD2A50-9F66-4AC4-940A-9517BE8012F2}"/>
              </a:ext>
            </a:extLst>
          </p:cNvPr>
          <p:cNvSpPr/>
          <p:nvPr/>
        </p:nvSpPr>
        <p:spPr>
          <a:xfrm>
            <a:off x="11121842" y="1665248"/>
            <a:ext cx="632370" cy="914400"/>
          </a:xfrm>
          <a:custGeom>
            <a:avLst/>
            <a:gdLst>
              <a:gd name="connsiteX0" fmla="*/ 457200 w 632370"/>
              <a:gd name="connsiteY0" fmla="*/ 0 h 914400"/>
              <a:gd name="connsiteX1" fmla="*/ 549342 w 632370"/>
              <a:gd name="connsiteY1" fmla="*/ 9289 h 914400"/>
              <a:gd name="connsiteX2" fmla="*/ 632370 w 632370"/>
              <a:gd name="connsiteY2" fmla="*/ 35062 h 914400"/>
              <a:gd name="connsiteX3" fmla="*/ 632370 w 632370"/>
              <a:gd name="connsiteY3" fmla="*/ 879338 h 914400"/>
              <a:gd name="connsiteX4" fmla="*/ 549342 w 632370"/>
              <a:gd name="connsiteY4" fmla="*/ 905111 h 914400"/>
              <a:gd name="connsiteX5" fmla="*/ 457200 w 632370"/>
              <a:gd name="connsiteY5" fmla="*/ 914400 h 914400"/>
              <a:gd name="connsiteX6" fmla="*/ 0 w 632370"/>
              <a:gd name="connsiteY6" fmla="*/ 457200 h 914400"/>
              <a:gd name="connsiteX7" fmla="*/ 457200 w 632370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370" h="914400">
                <a:moveTo>
                  <a:pt x="457200" y="0"/>
                </a:moveTo>
                <a:cubicBezTo>
                  <a:pt x="488763" y="0"/>
                  <a:pt x="519579" y="3199"/>
                  <a:pt x="549342" y="9289"/>
                </a:cubicBezTo>
                <a:lnTo>
                  <a:pt x="632370" y="35062"/>
                </a:lnTo>
                <a:lnTo>
                  <a:pt x="632370" y="879338"/>
                </a:lnTo>
                <a:lnTo>
                  <a:pt x="549342" y="905111"/>
                </a:lnTo>
                <a:cubicBezTo>
                  <a:pt x="519579" y="911202"/>
                  <a:pt x="488763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C503CE6-852C-48E2-8B06-F66F31AFFAEB}"/>
              </a:ext>
            </a:extLst>
          </p:cNvPr>
          <p:cNvSpPr txBox="1"/>
          <p:nvPr/>
        </p:nvSpPr>
        <p:spPr>
          <a:xfrm rot="2400000">
            <a:off x="10724801" y="3005792"/>
            <a:ext cx="5806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Respect 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2B68BDF-FD04-4250-932D-746561C026DE}"/>
              </a:ext>
            </a:extLst>
          </p:cNvPr>
          <p:cNvSpPr txBox="1"/>
          <p:nvPr/>
        </p:nvSpPr>
        <p:spPr>
          <a:xfrm>
            <a:off x="10311974" y="3415493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Relentless</a:t>
            </a:r>
          </a:p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Improvement 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78B3F2E7-2C6E-4C2B-8625-653C54214590}"/>
              </a:ext>
            </a:extLst>
          </p:cNvPr>
          <p:cNvSpPr txBox="1"/>
          <p:nvPr/>
        </p:nvSpPr>
        <p:spPr>
          <a:xfrm rot="19200000">
            <a:off x="10743449" y="3926629"/>
            <a:ext cx="5645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Growth 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BCF8624-2B91-4583-B729-041AD5BAE80D}"/>
              </a:ext>
            </a:extLst>
          </p:cNvPr>
          <p:cNvSpPr txBox="1"/>
          <p:nvPr/>
        </p:nvSpPr>
        <p:spPr>
          <a:xfrm rot="4800000">
            <a:off x="10944735" y="1163215"/>
            <a:ext cx="9060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Understanding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256B0011-1922-4950-9C6D-2035082DDB48}"/>
              </a:ext>
            </a:extLst>
          </p:cNvPr>
          <p:cNvSpPr txBox="1"/>
          <p:nvPr/>
        </p:nvSpPr>
        <p:spPr>
          <a:xfrm>
            <a:off x="10344555" y="2035758"/>
            <a:ext cx="8082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Expectations 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FC15FB26-7347-45B0-9E89-F47F88667F9F}"/>
              </a:ext>
            </a:extLst>
          </p:cNvPr>
          <p:cNvSpPr txBox="1"/>
          <p:nvPr/>
        </p:nvSpPr>
        <p:spPr>
          <a:xfrm rot="19200000">
            <a:off x="10570939" y="2539930"/>
            <a:ext cx="7713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Experiences 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C301F955-3FE4-4D33-98E9-9385E9BCE848}"/>
              </a:ext>
            </a:extLst>
          </p:cNvPr>
          <p:cNvSpPr txBox="1"/>
          <p:nvPr/>
        </p:nvSpPr>
        <p:spPr>
          <a:xfrm rot="2400000">
            <a:off x="10429160" y="1460438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Succuss Factors </a:t>
            </a:r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C9EC3F8C-C280-4DD4-94C2-7E5B3ED4CFDB}"/>
              </a:ext>
            </a:extLst>
          </p:cNvPr>
          <p:cNvSpPr/>
          <p:nvPr/>
        </p:nvSpPr>
        <p:spPr>
          <a:xfrm>
            <a:off x="156549" y="4543093"/>
            <a:ext cx="611247" cy="914400"/>
          </a:xfrm>
          <a:custGeom>
            <a:avLst/>
            <a:gdLst>
              <a:gd name="connsiteX0" fmla="*/ 154047 w 611247"/>
              <a:gd name="connsiteY0" fmla="*/ 0 h 914400"/>
              <a:gd name="connsiteX1" fmla="*/ 611247 w 611247"/>
              <a:gd name="connsiteY1" fmla="*/ 457200 h 914400"/>
              <a:gd name="connsiteX2" fmla="*/ 154047 w 611247"/>
              <a:gd name="connsiteY2" fmla="*/ 914400 h 914400"/>
              <a:gd name="connsiteX3" fmla="*/ 61905 w 611247"/>
              <a:gd name="connsiteY3" fmla="*/ 905111 h 914400"/>
              <a:gd name="connsiteX4" fmla="*/ 0 w 611247"/>
              <a:gd name="connsiteY4" fmla="*/ 885895 h 914400"/>
              <a:gd name="connsiteX5" fmla="*/ 0 w 611247"/>
              <a:gd name="connsiteY5" fmla="*/ 28505 h 914400"/>
              <a:gd name="connsiteX6" fmla="*/ 61905 w 611247"/>
              <a:gd name="connsiteY6" fmla="*/ 9289 h 914400"/>
              <a:gd name="connsiteX7" fmla="*/ 154047 w 611247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1247" h="914400">
                <a:moveTo>
                  <a:pt x="154047" y="0"/>
                </a:moveTo>
                <a:cubicBezTo>
                  <a:pt x="406552" y="0"/>
                  <a:pt x="611247" y="204695"/>
                  <a:pt x="611247" y="457200"/>
                </a:cubicBezTo>
                <a:cubicBezTo>
                  <a:pt x="611247" y="709705"/>
                  <a:pt x="406552" y="914400"/>
                  <a:pt x="154047" y="914400"/>
                </a:cubicBezTo>
                <a:cubicBezTo>
                  <a:pt x="122484" y="914400"/>
                  <a:pt x="91668" y="911201"/>
                  <a:pt x="61905" y="905111"/>
                </a:cubicBezTo>
                <a:lnTo>
                  <a:pt x="0" y="885895"/>
                </a:lnTo>
                <a:lnTo>
                  <a:pt x="0" y="28505"/>
                </a:lnTo>
                <a:lnTo>
                  <a:pt x="61905" y="9289"/>
                </a:lnTo>
                <a:cubicBezTo>
                  <a:pt x="91668" y="3198"/>
                  <a:pt x="122484" y="0"/>
                  <a:pt x="154047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E965CFA9-C587-42EA-AF6A-D630097A7508}"/>
              </a:ext>
            </a:extLst>
          </p:cNvPr>
          <p:cNvSpPr/>
          <p:nvPr/>
        </p:nvSpPr>
        <p:spPr>
          <a:xfrm>
            <a:off x="156549" y="5980697"/>
            <a:ext cx="611247" cy="914400"/>
          </a:xfrm>
          <a:custGeom>
            <a:avLst/>
            <a:gdLst>
              <a:gd name="connsiteX0" fmla="*/ 154047 w 611247"/>
              <a:gd name="connsiteY0" fmla="*/ 0 h 914400"/>
              <a:gd name="connsiteX1" fmla="*/ 611247 w 611247"/>
              <a:gd name="connsiteY1" fmla="*/ 457200 h 914400"/>
              <a:gd name="connsiteX2" fmla="*/ 154047 w 611247"/>
              <a:gd name="connsiteY2" fmla="*/ 914400 h 914400"/>
              <a:gd name="connsiteX3" fmla="*/ 72285 w 611247"/>
              <a:gd name="connsiteY3" fmla="*/ 906158 h 914400"/>
              <a:gd name="connsiteX4" fmla="*/ 54194 w 611247"/>
              <a:gd name="connsiteY4" fmla="*/ 856731 h 914400"/>
              <a:gd name="connsiteX5" fmla="*/ 0 w 611247"/>
              <a:gd name="connsiteY5" fmla="*/ 498269 h 914400"/>
              <a:gd name="connsiteX6" fmla="*/ 0 w 611247"/>
              <a:gd name="connsiteY6" fmla="*/ 28505 h 914400"/>
              <a:gd name="connsiteX7" fmla="*/ 61905 w 611247"/>
              <a:gd name="connsiteY7" fmla="*/ 9289 h 914400"/>
              <a:gd name="connsiteX8" fmla="*/ 154047 w 611247"/>
              <a:gd name="connsiteY8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247" h="914400">
                <a:moveTo>
                  <a:pt x="154047" y="0"/>
                </a:moveTo>
                <a:cubicBezTo>
                  <a:pt x="406552" y="0"/>
                  <a:pt x="611247" y="204695"/>
                  <a:pt x="611247" y="457200"/>
                </a:cubicBezTo>
                <a:cubicBezTo>
                  <a:pt x="611247" y="709705"/>
                  <a:pt x="406552" y="914400"/>
                  <a:pt x="154047" y="914400"/>
                </a:cubicBezTo>
                <a:lnTo>
                  <a:pt x="72285" y="906158"/>
                </a:lnTo>
                <a:lnTo>
                  <a:pt x="54194" y="856731"/>
                </a:lnTo>
                <a:cubicBezTo>
                  <a:pt x="18974" y="743493"/>
                  <a:pt x="0" y="623097"/>
                  <a:pt x="0" y="498269"/>
                </a:cubicBezTo>
                <a:lnTo>
                  <a:pt x="0" y="28505"/>
                </a:lnTo>
                <a:lnTo>
                  <a:pt x="61905" y="9289"/>
                </a:lnTo>
                <a:cubicBezTo>
                  <a:pt x="91668" y="3199"/>
                  <a:pt x="122484" y="0"/>
                  <a:pt x="154047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B2F18931-0A6C-43A0-BCCF-727DCA773D21}"/>
              </a:ext>
            </a:extLst>
          </p:cNvPr>
          <p:cNvSpPr/>
          <p:nvPr/>
        </p:nvSpPr>
        <p:spPr>
          <a:xfrm>
            <a:off x="154904" y="3103534"/>
            <a:ext cx="611247" cy="914400"/>
          </a:xfrm>
          <a:custGeom>
            <a:avLst/>
            <a:gdLst>
              <a:gd name="connsiteX0" fmla="*/ 154047 w 611247"/>
              <a:gd name="connsiteY0" fmla="*/ 0 h 914400"/>
              <a:gd name="connsiteX1" fmla="*/ 611247 w 611247"/>
              <a:gd name="connsiteY1" fmla="*/ 457200 h 914400"/>
              <a:gd name="connsiteX2" fmla="*/ 154047 w 611247"/>
              <a:gd name="connsiteY2" fmla="*/ 914400 h 914400"/>
              <a:gd name="connsiteX3" fmla="*/ 61905 w 611247"/>
              <a:gd name="connsiteY3" fmla="*/ 905111 h 914400"/>
              <a:gd name="connsiteX4" fmla="*/ 0 w 611247"/>
              <a:gd name="connsiteY4" fmla="*/ 885895 h 914400"/>
              <a:gd name="connsiteX5" fmla="*/ 0 w 611247"/>
              <a:gd name="connsiteY5" fmla="*/ 28505 h 914400"/>
              <a:gd name="connsiteX6" fmla="*/ 61905 w 611247"/>
              <a:gd name="connsiteY6" fmla="*/ 9289 h 914400"/>
              <a:gd name="connsiteX7" fmla="*/ 154047 w 611247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1247" h="914400">
                <a:moveTo>
                  <a:pt x="154047" y="0"/>
                </a:moveTo>
                <a:cubicBezTo>
                  <a:pt x="406552" y="0"/>
                  <a:pt x="611247" y="204695"/>
                  <a:pt x="611247" y="457200"/>
                </a:cubicBezTo>
                <a:cubicBezTo>
                  <a:pt x="611247" y="709705"/>
                  <a:pt x="406552" y="914400"/>
                  <a:pt x="154047" y="914400"/>
                </a:cubicBezTo>
                <a:cubicBezTo>
                  <a:pt x="122484" y="914400"/>
                  <a:pt x="91668" y="911201"/>
                  <a:pt x="61905" y="905111"/>
                </a:cubicBezTo>
                <a:lnTo>
                  <a:pt x="0" y="885895"/>
                </a:lnTo>
                <a:lnTo>
                  <a:pt x="0" y="28505"/>
                </a:lnTo>
                <a:lnTo>
                  <a:pt x="61905" y="9289"/>
                </a:lnTo>
                <a:cubicBezTo>
                  <a:pt x="91668" y="3198"/>
                  <a:pt x="122484" y="0"/>
                  <a:pt x="154047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1FD14702-9D85-4346-9B18-A99C423D0515}"/>
              </a:ext>
            </a:extLst>
          </p:cNvPr>
          <p:cNvSpPr/>
          <p:nvPr/>
        </p:nvSpPr>
        <p:spPr>
          <a:xfrm>
            <a:off x="155138" y="1664996"/>
            <a:ext cx="611247" cy="914400"/>
          </a:xfrm>
          <a:custGeom>
            <a:avLst/>
            <a:gdLst>
              <a:gd name="connsiteX0" fmla="*/ 154047 w 611247"/>
              <a:gd name="connsiteY0" fmla="*/ 0 h 914400"/>
              <a:gd name="connsiteX1" fmla="*/ 611247 w 611247"/>
              <a:gd name="connsiteY1" fmla="*/ 457200 h 914400"/>
              <a:gd name="connsiteX2" fmla="*/ 154047 w 611247"/>
              <a:gd name="connsiteY2" fmla="*/ 914400 h 914400"/>
              <a:gd name="connsiteX3" fmla="*/ 61905 w 611247"/>
              <a:gd name="connsiteY3" fmla="*/ 905111 h 914400"/>
              <a:gd name="connsiteX4" fmla="*/ 0 w 611247"/>
              <a:gd name="connsiteY4" fmla="*/ 885895 h 914400"/>
              <a:gd name="connsiteX5" fmla="*/ 0 w 611247"/>
              <a:gd name="connsiteY5" fmla="*/ 28505 h 914400"/>
              <a:gd name="connsiteX6" fmla="*/ 61905 w 611247"/>
              <a:gd name="connsiteY6" fmla="*/ 9289 h 914400"/>
              <a:gd name="connsiteX7" fmla="*/ 154047 w 611247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1247" h="914400">
                <a:moveTo>
                  <a:pt x="154047" y="0"/>
                </a:moveTo>
                <a:cubicBezTo>
                  <a:pt x="406552" y="0"/>
                  <a:pt x="611247" y="204695"/>
                  <a:pt x="611247" y="457200"/>
                </a:cubicBezTo>
                <a:cubicBezTo>
                  <a:pt x="611247" y="709705"/>
                  <a:pt x="406552" y="914400"/>
                  <a:pt x="154047" y="914400"/>
                </a:cubicBezTo>
                <a:cubicBezTo>
                  <a:pt x="122484" y="914400"/>
                  <a:pt x="91668" y="911201"/>
                  <a:pt x="61905" y="905111"/>
                </a:cubicBezTo>
                <a:lnTo>
                  <a:pt x="0" y="885895"/>
                </a:lnTo>
                <a:lnTo>
                  <a:pt x="0" y="28505"/>
                </a:lnTo>
                <a:lnTo>
                  <a:pt x="61905" y="9289"/>
                </a:lnTo>
                <a:cubicBezTo>
                  <a:pt x="91668" y="3198"/>
                  <a:pt x="122484" y="0"/>
                  <a:pt x="154047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93" name="Picture 192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56FB4BEF-4FED-41AF-BC1E-347863F565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38" y="4598407"/>
            <a:ext cx="310338" cy="232754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A6AF1837-B11B-4DA7-9F65-088DBF0011AA}"/>
              </a:ext>
            </a:extLst>
          </p:cNvPr>
          <p:cNvSpPr txBox="1"/>
          <p:nvPr/>
        </p:nvSpPr>
        <p:spPr>
          <a:xfrm>
            <a:off x="5733850" y="4895700"/>
            <a:ext cx="82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3">
                    <a:lumMod val="50000"/>
                  </a:schemeClr>
                </a:solidFill>
              </a:rPr>
              <a:t>&lt;</a:t>
            </a:r>
            <a:r>
              <a:rPr lang="en-US" sz="800" i="1">
                <a:solidFill>
                  <a:schemeClr val="accent3">
                    <a:lumMod val="50000"/>
                  </a:schemeClr>
                </a:solidFill>
              </a:rPr>
              <a:t>Image of team standing around  board&gt;</a:t>
            </a:r>
          </a:p>
        </p:txBody>
      </p:sp>
      <p:pic>
        <p:nvPicPr>
          <p:cNvPr id="212" name="Picture 211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1B6CD4E8-B28F-4D07-8D15-2227F119AF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291" y="2692878"/>
            <a:ext cx="310338" cy="232754"/>
          </a:xfrm>
          <a:prstGeom prst="rect">
            <a:avLst/>
          </a:prstGeom>
        </p:spPr>
      </p:pic>
      <p:sp>
        <p:nvSpPr>
          <p:cNvPr id="213" name="TextBox 212">
            <a:extLst>
              <a:ext uri="{FF2B5EF4-FFF2-40B4-BE49-F238E27FC236}">
                <a16:creationId xmlns:a16="http://schemas.microsoft.com/office/drawing/2014/main" id="{0BD98C77-2F58-4F29-A1B3-ED8440B10919}"/>
              </a:ext>
            </a:extLst>
          </p:cNvPr>
          <p:cNvSpPr txBox="1"/>
          <p:nvPr/>
        </p:nvSpPr>
        <p:spPr>
          <a:xfrm>
            <a:off x="4771343" y="2912301"/>
            <a:ext cx="522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Product Roles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14" name="Picture 213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85E487F5-0D0F-45D9-98CD-A7667EA579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23" y="1598416"/>
            <a:ext cx="310338" cy="232754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D56361DE-6395-43D2-B7B9-B83D28C7F055}"/>
              </a:ext>
            </a:extLst>
          </p:cNvPr>
          <p:cNvSpPr txBox="1"/>
          <p:nvPr/>
        </p:nvSpPr>
        <p:spPr>
          <a:xfrm>
            <a:off x="4509875" y="1817839"/>
            <a:ext cx="529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Solution Roles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16" name="Picture 215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92EF19B0-BBD8-4DB7-97CB-9DBBE6FC04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874" y="596470"/>
            <a:ext cx="310338" cy="232754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847600B7-69BF-49DE-AAFB-AAFD65660B31}"/>
              </a:ext>
            </a:extLst>
          </p:cNvPr>
          <p:cNvSpPr txBox="1"/>
          <p:nvPr/>
        </p:nvSpPr>
        <p:spPr>
          <a:xfrm>
            <a:off x="4302926" y="815893"/>
            <a:ext cx="561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Portfolio Roles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19" name="Picture 218" descr="A picture containing indoor&#10;&#10;Description automatically generated">
            <a:extLst>
              <a:ext uri="{FF2B5EF4-FFF2-40B4-BE49-F238E27FC236}">
                <a16:creationId xmlns:a16="http://schemas.microsoft.com/office/drawing/2014/main" id="{FCF8A97F-38B9-4282-B4E7-0752167B0D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97154" y="2714894"/>
            <a:ext cx="240691" cy="224645"/>
          </a:xfrm>
          <a:prstGeom prst="rect">
            <a:avLst/>
          </a:prstGeom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AE00F359-40F1-49E4-AB37-0B00529EEBBC}"/>
              </a:ext>
            </a:extLst>
          </p:cNvPr>
          <p:cNvSpPr txBox="1"/>
          <p:nvPr/>
        </p:nvSpPr>
        <p:spPr>
          <a:xfrm>
            <a:off x="6707810" y="2896204"/>
            <a:ext cx="82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Product</a:t>
            </a:r>
          </a:p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Ceremonies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38" name="Picture 237" descr="A picture containing indoor&#10;&#10;Description automatically generated">
            <a:extLst>
              <a:ext uri="{FF2B5EF4-FFF2-40B4-BE49-F238E27FC236}">
                <a16:creationId xmlns:a16="http://schemas.microsoft.com/office/drawing/2014/main" id="{E27E7C87-2D06-442A-8A52-2B2DE7478C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42857" y="1611358"/>
            <a:ext cx="240691" cy="224645"/>
          </a:xfrm>
          <a:prstGeom prst="rect">
            <a:avLst/>
          </a:prstGeom>
        </p:spPr>
      </p:pic>
      <p:sp>
        <p:nvSpPr>
          <p:cNvPr id="251" name="TextBox 250">
            <a:extLst>
              <a:ext uri="{FF2B5EF4-FFF2-40B4-BE49-F238E27FC236}">
                <a16:creationId xmlns:a16="http://schemas.microsoft.com/office/drawing/2014/main" id="{DFB4966D-49F9-498E-BC24-8E33E53EBCB2}"/>
              </a:ext>
            </a:extLst>
          </p:cNvPr>
          <p:cNvSpPr txBox="1"/>
          <p:nvPr/>
        </p:nvSpPr>
        <p:spPr>
          <a:xfrm>
            <a:off x="6953513" y="1792668"/>
            <a:ext cx="82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Solution</a:t>
            </a:r>
          </a:p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Ceremonies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74" name="Picture 273" descr="A picture containing indoor&#10;&#10;Description automatically generated">
            <a:extLst>
              <a:ext uri="{FF2B5EF4-FFF2-40B4-BE49-F238E27FC236}">
                <a16:creationId xmlns:a16="http://schemas.microsoft.com/office/drawing/2014/main" id="{4276BA19-DAA7-422D-9C30-4FB28F353F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33860" y="592769"/>
            <a:ext cx="240691" cy="224645"/>
          </a:xfrm>
          <a:prstGeom prst="rect">
            <a:avLst/>
          </a:prstGeom>
        </p:spPr>
      </p:pic>
      <p:sp>
        <p:nvSpPr>
          <p:cNvPr id="287" name="TextBox 286">
            <a:extLst>
              <a:ext uri="{FF2B5EF4-FFF2-40B4-BE49-F238E27FC236}">
                <a16:creationId xmlns:a16="http://schemas.microsoft.com/office/drawing/2014/main" id="{C29AF325-3064-40EF-8AFB-C3BDD6DC9405}"/>
              </a:ext>
            </a:extLst>
          </p:cNvPr>
          <p:cNvSpPr txBox="1"/>
          <p:nvPr/>
        </p:nvSpPr>
        <p:spPr>
          <a:xfrm>
            <a:off x="7144516" y="774079"/>
            <a:ext cx="82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Portfolio</a:t>
            </a:r>
          </a:p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Ceremonies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8" name="Freeform: Shape 287">
            <a:extLst>
              <a:ext uri="{FF2B5EF4-FFF2-40B4-BE49-F238E27FC236}">
                <a16:creationId xmlns:a16="http://schemas.microsoft.com/office/drawing/2014/main" id="{8E809D7C-80F3-4E43-8829-719E46F8CB89}"/>
              </a:ext>
            </a:extLst>
          </p:cNvPr>
          <p:cNvSpPr/>
          <p:nvPr/>
        </p:nvSpPr>
        <p:spPr>
          <a:xfrm>
            <a:off x="156548" y="6135629"/>
            <a:ext cx="11597302" cy="2113475"/>
          </a:xfrm>
          <a:custGeom>
            <a:avLst/>
            <a:gdLst>
              <a:gd name="connsiteX0" fmla="*/ 0 w 11597302"/>
              <a:gd name="connsiteY0" fmla="*/ 0 h 1643593"/>
              <a:gd name="connsiteX1" fmla="*/ 1205443 w 11597302"/>
              <a:gd name="connsiteY1" fmla="*/ 1205443 h 1643593"/>
              <a:gd name="connsiteX2" fmla="*/ 10391859 w 11597302"/>
              <a:gd name="connsiteY2" fmla="*/ 1205443 h 1643593"/>
              <a:gd name="connsiteX3" fmla="*/ 11597302 w 11597302"/>
              <a:gd name="connsiteY3" fmla="*/ 0 h 1643593"/>
              <a:gd name="connsiteX4" fmla="*/ 11597302 w 11597302"/>
              <a:gd name="connsiteY4" fmla="*/ 438150 h 1643593"/>
              <a:gd name="connsiteX5" fmla="*/ 10391859 w 11597302"/>
              <a:gd name="connsiteY5" fmla="*/ 1643593 h 1643593"/>
              <a:gd name="connsiteX6" fmla="*/ 1205443 w 11597302"/>
              <a:gd name="connsiteY6" fmla="*/ 1643593 h 1643593"/>
              <a:gd name="connsiteX7" fmla="*/ 0 w 11597302"/>
              <a:gd name="connsiteY7" fmla="*/ 438150 h 1643593"/>
              <a:gd name="connsiteX8" fmla="*/ 0 w 11597302"/>
              <a:gd name="connsiteY8" fmla="*/ 0 h 164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97302" h="1643593">
                <a:moveTo>
                  <a:pt x="0" y="0"/>
                </a:moveTo>
                <a:cubicBezTo>
                  <a:pt x="0" y="665748"/>
                  <a:pt x="539695" y="1205443"/>
                  <a:pt x="1205443" y="1205443"/>
                </a:cubicBezTo>
                <a:lnTo>
                  <a:pt x="10391859" y="1205443"/>
                </a:lnTo>
                <a:cubicBezTo>
                  <a:pt x="11057607" y="1205443"/>
                  <a:pt x="11597302" y="665748"/>
                  <a:pt x="11597302" y="0"/>
                </a:cubicBezTo>
                <a:lnTo>
                  <a:pt x="11597302" y="438150"/>
                </a:lnTo>
                <a:cubicBezTo>
                  <a:pt x="11597302" y="1103898"/>
                  <a:pt x="11057607" y="1643593"/>
                  <a:pt x="10391859" y="1643593"/>
                </a:cubicBezTo>
                <a:lnTo>
                  <a:pt x="1205443" y="1643593"/>
                </a:lnTo>
                <a:cubicBezTo>
                  <a:pt x="539695" y="1643593"/>
                  <a:pt x="0" y="1103898"/>
                  <a:pt x="0" y="43815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 sz="1232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6B76C-ABAF-44AB-86BF-0CDC34CF0617}"/>
              </a:ext>
            </a:extLst>
          </p:cNvPr>
          <p:cNvSpPr txBox="1"/>
          <p:nvPr/>
        </p:nvSpPr>
        <p:spPr>
          <a:xfrm>
            <a:off x="4839095" y="7724738"/>
            <a:ext cx="2546233" cy="476726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E" sz="1200">
                <a:solidFill>
                  <a:schemeClr val="tx1">
                    <a:lumMod val="50000"/>
                    <a:lumOff val="50000"/>
                  </a:schemeClr>
                </a:solidFill>
              </a:rPr>
              <a:t>Lean – Agile Mindset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Leadership &amp; Climate for Sustainable Change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A9567260-C8D5-4871-A11F-51C7ED66F0E3}"/>
              </a:ext>
            </a:extLst>
          </p:cNvPr>
          <p:cNvSpPr txBox="1"/>
          <p:nvPr/>
        </p:nvSpPr>
        <p:spPr>
          <a:xfrm>
            <a:off x="7438621" y="7791412"/>
            <a:ext cx="2194560" cy="389513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tx1">
                    <a:lumMod val="50000"/>
                    <a:lumOff val="50000"/>
                  </a:schemeClr>
                </a:solidFill>
              </a:rPr>
              <a:t>Learning Communities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D4BAD571-3C38-487F-A41B-055FBCD61348}"/>
              </a:ext>
            </a:extLst>
          </p:cNvPr>
          <p:cNvSpPr txBox="1"/>
          <p:nvPr/>
        </p:nvSpPr>
        <p:spPr>
          <a:xfrm>
            <a:off x="2592969" y="7783891"/>
            <a:ext cx="2194560" cy="389513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E" sz="1200">
                <a:solidFill>
                  <a:schemeClr val="tx1">
                    <a:lumMod val="50000"/>
                    <a:lumOff val="50000"/>
                  </a:schemeClr>
                </a:solidFill>
              </a:rPr>
              <a:t>Telemetry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53051F-E6FF-4456-AD73-808209FEB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0000">
            <a:off x="8090529" y="4113559"/>
            <a:ext cx="200025" cy="171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FA8C7B-43E3-417B-B3C3-758B3A4EC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615073">
            <a:off x="3292157" y="4753104"/>
            <a:ext cx="200025" cy="1714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6584B7B-097F-472B-81E8-2095B4314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420000">
            <a:off x="6664526" y="4730731"/>
            <a:ext cx="200025" cy="1714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CD5E427-1942-42EC-B19B-806048D8C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60000">
            <a:off x="6054761" y="4293934"/>
            <a:ext cx="200025" cy="171450"/>
          </a:xfrm>
          <a:prstGeom prst="rect">
            <a:avLst/>
          </a:prstGeom>
        </p:spPr>
      </p:pic>
      <p:pic>
        <p:nvPicPr>
          <p:cNvPr id="291" name="Picture 290">
            <a:extLst>
              <a:ext uri="{FF2B5EF4-FFF2-40B4-BE49-F238E27FC236}">
                <a16:creationId xmlns:a16="http://schemas.microsoft.com/office/drawing/2014/main" id="{DDD55391-87B7-46D1-B316-67948A634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622906">
            <a:off x="5450877" y="4743843"/>
            <a:ext cx="200025" cy="171450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FBD2E35A-861C-4C3F-9FB5-BEE9C3B98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300000">
            <a:off x="6184598" y="5498664"/>
            <a:ext cx="200025" cy="171450"/>
          </a:xfrm>
          <a:prstGeom prst="rect">
            <a:avLst/>
          </a:prstGeom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52468C3-6278-4CB3-B5FB-B01AEE675EA1}"/>
              </a:ext>
            </a:extLst>
          </p:cNvPr>
          <p:cNvCxnSpPr>
            <a:cxnSpLocks/>
          </p:cNvCxnSpPr>
          <p:nvPr/>
        </p:nvCxnSpPr>
        <p:spPr>
          <a:xfrm flipV="1">
            <a:off x="4439262" y="5315317"/>
            <a:ext cx="3931920" cy="264097"/>
          </a:xfrm>
          <a:prstGeom prst="bentConnector3">
            <a:avLst>
              <a:gd name="adj1" fmla="val 99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2" name="Arrow Plan to DBT">
            <a:extLst>
              <a:ext uri="{FF2B5EF4-FFF2-40B4-BE49-F238E27FC236}">
                <a16:creationId xmlns:a16="http://schemas.microsoft.com/office/drawing/2014/main" id="{FE125E0A-D87C-4CE2-BD9E-68B6F8274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8878" y="5498459"/>
            <a:ext cx="200025" cy="171450"/>
          </a:xfrm>
          <a:prstGeom prst="rect">
            <a:avLst/>
          </a:prstGeom>
        </p:spPr>
      </p:pic>
      <p:pic>
        <p:nvPicPr>
          <p:cNvPr id="294" name="Arrow Plan to DBT">
            <a:extLst>
              <a:ext uri="{FF2B5EF4-FFF2-40B4-BE49-F238E27FC236}">
                <a16:creationId xmlns:a16="http://schemas.microsoft.com/office/drawing/2014/main" id="{58ADE3AD-0A83-4436-AA59-00A496ECF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924" y="5499985"/>
            <a:ext cx="200025" cy="171450"/>
          </a:xfrm>
          <a:prstGeom prst="rect">
            <a:avLst/>
          </a:prstGeom>
        </p:spPr>
      </p:pic>
      <p:graphicFrame>
        <p:nvGraphicFramePr>
          <p:cNvPr id="28" name="Dev I and A">
            <a:extLst>
              <a:ext uri="{FF2B5EF4-FFF2-40B4-BE49-F238E27FC236}">
                <a16:creationId xmlns:a16="http://schemas.microsoft.com/office/drawing/2014/main" id="{C6765BF1-4B33-4330-B787-9C01921BF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926955"/>
              </p:ext>
            </p:extLst>
          </p:nvPr>
        </p:nvGraphicFramePr>
        <p:xfrm>
          <a:off x="4470748" y="5390648"/>
          <a:ext cx="358299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222">
                  <a:extLst>
                    <a:ext uri="{9D8B030D-6E8A-4147-A177-3AD203B41FA5}">
                      <a16:colId xmlns:a16="http://schemas.microsoft.com/office/drawing/2014/main" val="2067359037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244871347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686183669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3342285511"/>
                    </a:ext>
                  </a:extLst>
                </a:gridCol>
                <a:gridCol w="569361">
                  <a:extLst>
                    <a:ext uri="{9D8B030D-6E8A-4147-A177-3AD203B41FA5}">
                      <a16:colId xmlns:a16="http://schemas.microsoft.com/office/drawing/2014/main" val="2664789922"/>
                    </a:ext>
                  </a:extLst>
                </a:gridCol>
                <a:gridCol w="768743">
                  <a:extLst>
                    <a:ext uri="{9D8B030D-6E8A-4147-A177-3AD203B41FA5}">
                      <a16:colId xmlns:a16="http://schemas.microsoft.com/office/drawing/2014/main" val="481042060"/>
                    </a:ext>
                  </a:extLst>
                </a:gridCol>
              </a:tblGrid>
              <a:tr h="234377"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Inspect &amp; </a:t>
                      </a:r>
                    </a:p>
                    <a:p>
                      <a:pPr algn="ctr"/>
                      <a:r>
                        <a:rPr lang="en-IE" sz="1000"/>
                        <a:t>Adapt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195212"/>
                  </a:ext>
                </a:extLst>
              </a:tr>
            </a:tbl>
          </a:graphicData>
        </a:graphic>
      </p:graphicFrame>
      <p:pic>
        <p:nvPicPr>
          <p:cNvPr id="295" name="Picture 294">
            <a:extLst>
              <a:ext uri="{FF2B5EF4-FFF2-40B4-BE49-F238E27FC236}">
                <a16:creationId xmlns:a16="http://schemas.microsoft.com/office/drawing/2014/main" id="{6377B327-435E-4388-B8D1-FBB46B79F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080000">
            <a:off x="9274072" y="4067490"/>
            <a:ext cx="200025" cy="171450"/>
          </a:xfrm>
          <a:prstGeom prst="rect">
            <a:avLst/>
          </a:prstGeom>
        </p:spPr>
      </p:pic>
      <p:pic>
        <p:nvPicPr>
          <p:cNvPr id="296" name="Picture 295">
            <a:extLst>
              <a:ext uri="{FF2B5EF4-FFF2-40B4-BE49-F238E27FC236}">
                <a16:creationId xmlns:a16="http://schemas.microsoft.com/office/drawing/2014/main" id="{2F71C1D1-6493-423E-9BCC-CB63FF447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024831">
            <a:off x="10273893" y="4084924"/>
            <a:ext cx="200025" cy="171450"/>
          </a:xfrm>
          <a:prstGeom prst="rect">
            <a:avLst/>
          </a:prstGeom>
        </p:spPr>
      </p:pic>
      <p:pic>
        <p:nvPicPr>
          <p:cNvPr id="297" name="Picture 296">
            <a:extLst>
              <a:ext uri="{FF2B5EF4-FFF2-40B4-BE49-F238E27FC236}">
                <a16:creationId xmlns:a16="http://schemas.microsoft.com/office/drawing/2014/main" id="{FC2295D5-F6A5-494F-8BBC-E3E510049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446727">
            <a:off x="2594287" y="4001290"/>
            <a:ext cx="200025" cy="171450"/>
          </a:xfrm>
          <a:prstGeom prst="rect">
            <a:avLst/>
          </a:prstGeom>
        </p:spPr>
      </p:pic>
      <p:pic>
        <p:nvPicPr>
          <p:cNvPr id="298" name="Picture 297">
            <a:extLst>
              <a:ext uri="{FF2B5EF4-FFF2-40B4-BE49-F238E27FC236}">
                <a16:creationId xmlns:a16="http://schemas.microsoft.com/office/drawing/2014/main" id="{2F8F443F-1878-47BB-9422-EE6ECA994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110508">
            <a:off x="2052850" y="3056070"/>
            <a:ext cx="200025" cy="171450"/>
          </a:xfrm>
          <a:prstGeom prst="rect">
            <a:avLst/>
          </a:prstGeom>
        </p:spPr>
      </p:pic>
      <p:sp>
        <p:nvSpPr>
          <p:cNvPr id="32" name="Flowchart: Punched Tape 31">
            <a:extLst>
              <a:ext uri="{FF2B5EF4-FFF2-40B4-BE49-F238E27FC236}">
                <a16:creationId xmlns:a16="http://schemas.microsoft.com/office/drawing/2014/main" id="{366C42AB-E175-4A6F-9E2D-547A968EBEE8}"/>
              </a:ext>
            </a:extLst>
          </p:cNvPr>
          <p:cNvSpPr/>
          <p:nvPr/>
        </p:nvSpPr>
        <p:spPr>
          <a:xfrm>
            <a:off x="7149946" y="4429863"/>
            <a:ext cx="567591" cy="479318"/>
          </a:xfrm>
          <a:prstGeom prst="flowChartPunchedTap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Demo</a:t>
            </a:r>
          </a:p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Retro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A2D0F35-0F36-4BF5-9C09-E2E829014629}"/>
              </a:ext>
            </a:extLst>
          </p:cNvPr>
          <p:cNvSpPr txBox="1"/>
          <p:nvPr/>
        </p:nvSpPr>
        <p:spPr>
          <a:xfrm rot="18000000">
            <a:off x="7730572" y="2677423"/>
            <a:ext cx="315231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IE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BCFADC-AE9C-47E1-8E4A-E4C68108D926}"/>
              </a:ext>
            </a:extLst>
          </p:cNvPr>
          <p:cNvSpPr txBox="1"/>
          <p:nvPr/>
        </p:nvSpPr>
        <p:spPr>
          <a:xfrm rot="790591">
            <a:off x="9720685" y="1392885"/>
            <a:ext cx="3869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</a:p>
          <a:p>
            <a:r>
              <a:rPr lang="en-IE" sz="1400">
                <a:solidFill>
                  <a:schemeClr val="tx1">
                    <a:lumMod val="50000"/>
                    <a:lumOff val="50000"/>
                  </a:schemeClr>
                </a:solidFill>
              </a:rPr>
              <a:t>K</a:t>
            </a:r>
          </a:p>
          <a:p>
            <a:r>
              <a:rPr lang="en-IE" sz="1400">
                <a:solidFill>
                  <a:schemeClr val="tx1">
                    <a:lumMod val="50000"/>
                    <a:lumOff val="50000"/>
                  </a:schemeClr>
                </a:solidFill>
              </a:rPr>
              <a:t>R’s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FC7F8AB2-6A5E-416D-96D3-31B7CDDD7093}"/>
              </a:ext>
            </a:extLst>
          </p:cNvPr>
          <p:cNvSpPr txBox="1"/>
          <p:nvPr/>
        </p:nvSpPr>
        <p:spPr>
          <a:xfrm rot="790591">
            <a:off x="9026799" y="2501954"/>
            <a:ext cx="3340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tx1">
                    <a:lumMod val="50000"/>
                    <a:lumOff val="50000"/>
                  </a:schemeClr>
                </a:solidFill>
              </a:rPr>
              <a:t>K</a:t>
            </a:r>
          </a:p>
          <a:p>
            <a:r>
              <a:rPr lang="en-IE" sz="140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</a:p>
          <a:p>
            <a:r>
              <a:rPr lang="en-IE" sz="1400">
                <a:solidFill>
                  <a:schemeClr val="tx1">
                    <a:lumMod val="50000"/>
                    <a:lumOff val="50000"/>
                  </a:schemeClr>
                </a:solidFill>
              </a:rPr>
              <a:t>I’s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725D9894-BE80-4B2F-9C67-40A90F9FD872}"/>
              </a:ext>
            </a:extLst>
          </p:cNvPr>
          <p:cNvSpPr txBox="1"/>
          <p:nvPr/>
        </p:nvSpPr>
        <p:spPr>
          <a:xfrm rot="510594">
            <a:off x="8569462" y="3358871"/>
            <a:ext cx="293670" cy="905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900"/>
              </a:lnSpc>
            </a:pPr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M</a:t>
            </a:r>
          </a:p>
          <a:p>
            <a:pPr>
              <a:lnSpc>
                <a:spcPts val="900"/>
              </a:lnSpc>
            </a:pPr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</a:p>
          <a:p>
            <a:pPr>
              <a:lnSpc>
                <a:spcPts val="900"/>
              </a:lnSpc>
            </a:pPr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</a:p>
          <a:p>
            <a:pPr>
              <a:lnSpc>
                <a:spcPts val="900"/>
              </a:lnSpc>
            </a:pPr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</a:p>
          <a:p>
            <a:pPr>
              <a:lnSpc>
                <a:spcPts val="900"/>
              </a:lnSpc>
            </a:pPr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</a:p>
          <a:p>
            <a:pPr>
              <a:lnSpc>
                <a:spcPts val="900"/>
              </a:lnSpc>
            </a:pPr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</a:p>
          <a:p>
            <a:pPr>
              <a:lnSpc>
                <a:spcPts val="900"/>
              </a:lnSpc>
            </a:pPr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C6AD258C-F1BD-4BF2-885B-FFEFC382EDBC}"/>
              </a:ext>
            </a:extLst>
          </p:cNvPr>
          <p:cNvSpPr txBox="1"/>
          <p:nvPr/>
        </p:nvSpPr>
        <p:spPr>
          <a:xfrm>
            <a:off x="5642394" y="1408315"/>
            <a:ext cx="81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Milestone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6E321B3-9540-47B0-8181-D1FC212A489D}"/>
              </a:ext>
            </a:extLst>
          </p:cNvPr>
          <p:cNvSpPr txBox="1"/>
          <p:nvPr/>
        </p:nvSpPr>
        <p:spPr>
          <a:xfrm>
            <a:off x="5655322" y="2591603"/>
            <a:ext cx="777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Roadmap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3361CC7C-AB90-4E1D-9672-AA5B675D3AB6}"/>
              </a:ext>
            </a:extLst>
          </p:cNvPr>
          <p:cNvSpPr txBox="1"/>
          <p:nvPr/>
        </p:nvSpPr>
        <p:spPr>
          <a:xfrm>
            <a:off x="5583350" y="3722163"/>
            <a:ext cx="1012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Commitment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07EDBC5C-AD71-423C-BE7A-84F4E4D8D6B4}"/>
              </a:ext>
            </a:extLst>
          </p:cNvPr>
          <p:cNvSpPr txBox="1"/>
          <p:nvPr/>
        </p:nvSpPr>
        <p:spPr>
          <a:xfrm>
            <a:off x="5685686" y="721213"/>
            <a:ext cx="718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Contract</a:t>
            </a:r>
          </a:p>
        </p:txBody>
      </p:sp>
      <p:pic>
        <p:nvPicPr>
          <p:cNvPr id="358" name="Picture 357">
            <a:extLst>
              <a:ext uri="{FF2B5EF4-FFF2-40B4-BE49-F238E27FC236}">
                <a16:creationId xmlns:a16="http://schemas.microsoft.com/office/drawing/2014/main" id="{FEAD6C7B-FE17-41DA-B0A2-069716538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22231">
            <a:off x="7915815" y="563458"/>
            <a:ext cx="727824" cy="2713019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:a16="http://schemas.microsoft.com/office/drawing/2014/main" id="{31C284C9-0738-4F7D-8881-411393FB87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22231">
            <a:off x="8811816" y="1098407"/>
            <a:ext cx="727824" cy="27130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0810939-3893-443C-A63C-7CFD55829AF5}"/>
              </a:ext>
            </a:extLst>
          </p:cNvPr>
          <p:cNvSpPr txBox="1"/>
          <p:nvPr/>
        </p:nvSpPr>
        <p:spPr>
          <a:xfrm rot="18032133">
            <a:off x="7002967" y="1669064"/>
            <a:ext cx="220336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Guardrails</a:t>
            </a:r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1F995607-CB89-444E-BC40-7DFF5E8A5783}"/>
              </a:ext>
            </a:extLst>
          </p:cNvPr>
          <p:cNvSpPr/>
          <p:nvPr/>
        </p:nvSpPr>
        <p:spPr>
          <a:xfrm rot="761956">
            <a:off x="8782596" y="866122"/>
            <a:ext cx="1005840" cy="1097280"/>
          </a:xfrm>
          <a:custGeom>
            <a:avLst/>
            <a:gdLst>
              <a:gd name="connsiteX0" fmla="*/ 0 w 1937982"/>
              <a:gd name="connsiteY0" fmla="*/ 0 h 2303258"/>
              <a:gd name="connsiteX1" fmla="*/ 191983 w 1937982"/>
              <a:gd name="connsiteY1" fmla="*/ 31301 h 2303258"/>
              <a:gd name="connsiteX2" fmla="*/ 1924344 w 1937982"/>
              <a:gd name="connsiteY2" fmla="*/ 582635 h 2303258"/>
              <a:gd name="connsiteX3" fmla="*/ 1937982 w 1937982"/>
              <a:gd name="connsiteY3" fmla="*/ 589486 h 2303258"/>
              <a:gd name="connsiteX4" fmla="*/ 1937982 w 1937982"/>
              <a:gd name="connsiteY4" fmla="*/ 2303258 h 2303258"/>
              <a:gd name="connsiteX5" fmla="*/ 1886339 w 1937982"/>
              <a:gd name="connsiteY5" fmla="*/ 2268527 h 2303258"/>
              <a:gd name="connsiteX6" fmla="*/ 38512 w 1937982"/>
              <a:gd name="connsiteY6" fmla="*/ 1551603 h 2303258"/>
              <a:gd name="connsiteX7" fmla="*/ 0 w 1937982"/>
              <a:gd name="connsiteY7" fmla="*/ 1545254 h 2303258"/>
              <a:gd name="connsiteX8" fmla="*/ 0 w 1937982"/>
              <a:gd name="connsiteY8" fmla="*/ 0 h 230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7982" h="2303258">
                <a:moveTo>
                  <a:pt x="0" y="0"/>
                </a:moveTo>
                <a:lnTo>
                  <a:pt x="191983" y="31301"/>
                </a:lnTo>
                <a:cubicBezTo>
                  <a:pt x="818555" y="145179"/>
                  <a:pt x="1402717" y="333696"/>
                  <a:pt x="1924344" y="582635"/>
                </a:cubicBezTo>
                <a:lnTo>
                  <a:pt x="1937982" y="589486"/>
                </a:lnTo>
                <a:lnTo>
                  <a:pt x="1937982" y="2303258"/>
                </a:lnTo>
                <a:lnTo>
                  <a:pt x="1886339" y="2268527"/>
                </a:lnTo>
                <a:cubicBezTo>
                  <a:pt x="1376270" y="1941482"/>
                  <a:pt x="744586" y="1692413"/>
                  <a:pt x="38512" y="1551603"/>
                </a:cubicBezTo>
                <a:lnTo>
                  <a:pt x="0" y="1545254"/>
                </a:lnTo>
                <a:lnTo>
                  <a:pt x="0" y="0"/>
                </a:lnTo>
                <a:close/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Lean Portfolio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Governance</a:t>
            </a:r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607ACB53-5BAA-4F67-A7A8-4D9DB79CF3D4}"/>
              </a:ext>
            </a:extLst>
          </p:cNvPr>
          <p:cNvSpPr/>
          <p:nvPr/>
        </p:nvSpPr>
        <p:spPr>
          <a:xfrm rot="767214">
            <a:off x="8087243" y="2019525"/>
            <a:ext cx="1005840" cy="1097280"/>
          </a:xfrm>
          <a:custGeom>
            <a:avLst/>
            <a:gdLst>
              <a:gd name="connsiteX0" fmla="*/ 0 w 1937982"/>
              <a:gd name="connsiteY0" fmla="*/ 0 h 2303258"/>
              <a:gd name="connsiteX1" fmla="*/ 191983 w 1937982"/>
              <a:gd name="connsiteY1" fmla="*/ 31301 h 2303258"/>
              <a:gd name="connsiteX2" fmla="*/ 1924344 w 1937982"/>
              <a:gd name="connsiteY2" fmla="*/ 582635 h 2303258"/>
              <a:gd name="connsiteX3" fmla="*/ 1937982 w 1937982"/>
              <a:gd name="connsiteY3" fmla="*/ 589486 h 2303258"/>
              <a:gd name="connsiteX4" fmla="*/ 1937982 w 1937982"/>
              <a:gd name="connsiteY4" fmla="*/ 2303258 h 2303258"/>
              <a:gd name="connsiteX5" fmla="*/ 1886339 w 1937982"/>
              <a:gd name="connsiteY5" fmla="*/ 2268527 h 2303258"/>
              <a:gd name="connsiteX6" fmla="*/ 38512 w 1937982"/>
              <a:gd name="connsiteY6" fmla="*/ 1551603 h 2303258"/>
              <a:gd name="connsiteX7" fmla="*/ 0 w 1937982"/>
              <a:gd name="connsiteY7" fmla="*/ 1545254 h 2303258"/>
              <a:gd name="connsiteX8" fmla="*/ 0 w 1937982"/>
              <a:gd name="connsiteY8" fmla="*/ 0 h 230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7982" h="2303258">
                <a:moveTo>
                  <a:pt x="0" y="0"/>
                </a:moveTo>
                <a:lnTo>
                  <a:pt x="191983" y="31301"/>
                </a:lnTo>
                <a:cubicBezTo>
                  <a:pt x="818555" y="145179"/>
                  <a:pt x="1402717" y="333696"/>
                  <a:pt x="1924344" y="582635"/>
                </a:cubicBezTo>
                <a:lnTo>
                  <a:pt x="1937982" y="589486"/>
                </a:lnTo>
                <a:lnTo>
                  <a:pt x="1937982" y="2303258"/>
                </a:lnTo>
                <a:lnTo>
                  <a:pt x="1886339" y="2268527"/>
                </a:lnTo>
                <a:cubicBezTo>
                  <a:pt x="1376270" y="1941482"/>
                  <a:pt x="744586" y="1692413"/>
                  <a:pt x="38512" y="1551603"/>
                </a:cubicBezTo>
                <a:lnTo>
                  <a:pt x="0" y="1545254"/>
                </a:lnTo>
                <a:lnTo>
                  <a:pt x="0" y="0"/>
                </a:lnTo>
                <a:close/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Lean Solution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&amp; Partner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Governance</a:t>
            </a:r>
          </a:p>
          <a:p>
            <a:pPr algn="ctr"/>
            <a:endParaRPr lang="en-IE" sz="107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EE929926-5CCF-4D2C-B299-6E2D7C060705}"/>
              </a:ext>
            </a:extLst>
          </p:cNvPr>
          <p:cNvSpPr/>
          <p:nvPr/>
        </p:nvSpPr>
        <p:spPr>
          <a:xfrm rot="537013">
            <a:off x="7604315" y="2898697"/>
            <a:ext cx="988612" cy="1097280"/>
          </a:xfrm>
          <a:custGeom>
            <a:avLst/>
            <a:gdLst>
              <a:gd name="connsiteX0" fmla="*/ 0 w 1937982"/>
              <a:gd name="connsiteY0" fmla="*/ 0 h 2303258"/>
              <a:gd name="connsiteX1" fmla="*/ 191983 w 1937982"/>
              <a:gd name="connsiteY1" fmla="*/ 31301 h 2303258"/>
              <a:gd name="connsiteX2" fmla="*/ 1924344 w 1937982"/>
              <a:gd name="connsiteY2" fmla="*/ 582635 h 2303258"/>
              <a:gd name="connsiteX3" fmla="*/ 1937982 w 1937982"/>
              <a:gd name="connsiteY3" fmla="*/ 589486 h 2303258"/>
              <a:gd name="connsiteX4" fmla="*/ 1937982 w 1937982"/>
              <a:gd name="connsiteY4" fmla="*/ 2303258 h 2303258"/>
              <a:gd name="connsiteX5" fmla="*/ 1886339 w 1937982"/>
              <a:gd name="connsiteY5" fmla="*/ 2268527 h 2303258"/>
              <a:gd name="connsiteX6" fmla="*/ 38512 w 1937982"/>
              <a:gd name="connsiteY6" fmla="*/ 1551603 h 2303258"/>
              <a:gd name="connsiteX7" fmla="*/ 0 w 1937982"/>
              <a:gd name="connsiteY7" fmla="*/ 1545254 h 2303258"/>
              <a:gd name="connsiteX8" fmla="*/ 0 w 1937982"/>
              <a:gd name="connsiteY8" fmla="*/ 0 h 230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7982" h="2303258">
                <a:moveTo>
                  <a:pt x="0" y="0"/>
                </a:moveTo>
                <a:lnTo>
                  <a:pt x="191983" y="31301"/>
                </a:lnTo>
                <a:cubicBezTo>
                  <a:pt x="818555" y="145179"/>
                  <a:pt x="1402717" y="333696"/>
                  <a:pt x="1924344" y="582635"/>
                </a:cubicBezTo>
                <a:lnTo>
                  <a:pt x="1937982" y="589486"/>
                </a:lnTo>
                <a:lnTo>
                  <a:pt x="1937982" y="2303258"/>
                </a:lnTo>
                <a:lnTo>
                  <a:pt x="1886339" y="2268527"/>
                </a:lnTo>
                <a:cubicBezTo>
                  <a:pt x="1376270" y="1941482"/>
                  <a:pt x="744586" y="1692413"/>
                  <a:pt x="38512" y="1551603"/>
                </a:cubicBezTo>
                <a:lnTo>
                  <a:pt x="0" y="1545254"/>
                </a:lnTo>
                <a:lnTo>
                  <a:pt x="0" y="0"/>
                </a:lnTo>
                <a:close/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Lean Program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&amp; Product</a:t>
            </a:r>
          </a:p>
          <a:p>
            <a:pPr algn="ctr"/>
            <a:r>
              <a:rPr lang="en-IE" sz="1071">
                <a:solidFill>
                  <a:schemeClr val="tx1">
                    <a:lumMod val="50000"/>
                    <a:lumOff val="50000"/>
                  </a:schemeClr>
                </a:solidFill>
              </a:rPr>
              <a:t>Governance</a:t>
            </a:r>
          </a:p>
          <a:p>
            <a:pPr algn="ctr"/>
            <a:endParaRPr lang="en-IE" sz="1071"/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7C6B719A-0EF4-4C1B-A651-6287D0E2F825}"/>
              </a:ext>
            </a:extLst>
          </p:cNvPr>
          <p:cNvSpPr txBox="1"/>
          <p:nvPr/>
        </p:nvSpPr>
        <p:spPr>
          <a:xfrm rot="20311641">
            <a:off x="723066" y="4622291"/>
            <a:ext cx="6142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Business 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B3D0EEB9-8D52-4192-9D87-44A0FC09B487}"/>
              </a:ext>
            </a:extLst>
          </p:cNvPr>
          <p:cNvSpPr txBox="1"/>
          <p:nvPr/>
        </p:nvSpPr>
        <p:spPr>
          <a:xfrm rot="2314431">
            <a:off x="594374" y="5349695"/>
            <a:ext cx="4716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Team 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6063E96D-9F2A-4650-8A82-3796BA541D98}"/>
              </a:ext>
            </a:extLst>
          </p:cNvPr>
          <p:cNvSpPr txBox="1"/>
          <p:nvPr/>
        </p:nvSpPr>
        <p:spPr>
          <a:xfrm rot="592413">
            <a:off x="768452" y="5026489"/>
            <a:ext cx="6511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Technical 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0070572C-70D3-4F5F-A315-A0EC2A7FED6B}"/>
              </a:ext>
            </a:extLst>
          </p:cNvPr>
          <p:cNvSpPr txBox="1"/>
          <p:nvPr/>
        </p:nvSpPr>
        <p:spPr>
          <a:xfrm>
            <a:off x="742905" y="6357883"/>
            <a:ext cx="6303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Shift Left 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FE52B1E5-8A99-4D3F-8177-DD4305A0E2A0}"/>
              </a:ext>
            </a:extLst>
          </p:cNvPr>
          <p:cNvSpPr txBox="1"/>
          <p:nvPr/>
        </p:nvSpPr>
        <p:spPr>
          <a:xfrm rot="19620000">
            <a:off x="616584" y="583712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Continuous</a:t>
            </a:r>
          </a:p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Test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DDB707C3-0664-4806-AE9A-25920D0E0248}"/>
              </a:ext>
            </a:extLst>
          </p:cNvPr>
          <p:cNvSpPr txBox="1"/>
          <p:nvPr/>
        </p:nvSpPr>
        <p:spPr>
          <a:xfrm>
            <a:off x="730464" y="1977593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Work</a:t>
            </a:r>
          </a:p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Management 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34D910E0-8E87-4E2E-9F43-212D226EFED1}"/>
              </a:ext>
            </a:extLst>
          </p:cNvPr>
          <p:cNvSpPr txBox="1"/>
          <p:nvPr/>
        </p:nvSpPr>
        <p:spPr>
          <a:xfrm rot="19620000">
            <a:off x="560317" y="1511832"/>
            <a:ext cx="7473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Automation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126B0892-869F-4ECF-B7F9-D0ED604AEAB4}"/>
              </a:ext>
            </a:extLst>
          </p:cNvPr>
          <p:cNvSpPr txBox="1"/>
          <p:nvPr/>
        </p:nvSpPr>
        <p:spPr>
          <a:xfrm rot="2178399">
            <a:off x="598708" y="2480347"/>
            <a:ext cx="6655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Telemetry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94493BC6-E311-41FB-9EAB-C682F5DC65FC}"/>
              </a:ext>
            </a:extLst>
          </p:cNvPr>
          <p:cNvSpPr txBox="1"/>
          <p:nvPr/>
        </p:nvSpPr>
        <p:spPr>
          <a:xfrm>
            <a:off x="729421" y="3438013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</a:t>
            </a:r>
          </a:p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as Code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9FB154A9-A8D3-4A48-86DF-32ED1A8810AD}"/>
              </a:ext>
            </a:extLst>
          </p:cNvPr>
          <p:cNvSpPr txBox="1"/>
          <p:nvPr/>
        </p:nvSpPr>
        <p:spPr>
          <a:xfrm rot="-1800000">
            <a:off x="641852" y="3012988"/>
            <a:ext cx="61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DevXOps</a:t>
            </a:r>
          </a:p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Is my Job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90D9FBD9-2383-4AB0-88E0-8DB003CCD0B2}"/>
              </a:ext>
            </a:extLst>
          </p:cNvPr>
          <p:cNvSpPr txBox="1"/>
          <p:nvPr/>
        </p:nvSpPr>
        <p:spPr>
          <a:xfrm rot="1620000">
            <a:off x="678425" y="3771928"/>
            <a:ext cx="3914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Kata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613BDC-1B44-40D2-976F-0FF075DA56F5}"/>
              </a:ext>
            </a:extLst>
          </p:cNvPr>
          <p:cNvSpPr txBox="1"/>
          <p:nvPr/>
        </p:nvSpPr>
        <p:spPr>
          <a:xfrm>
            <a:off x="5672797" y="5735495"/>
            <a:ext cx="990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>
                <a:solidFill>
                  <a:schemeClr val="bg1">
                    <a:lumMod val="50000"/>
                  </a:schemeClr>
                </a:solidFill>
              </a:rPr>
              <a:t>Dev</a:t>
            </a:r>
            <a:r>
              <a:rPr lang="en-IE" sz="240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IE">
                <a:solidFill>
                  <a:schemeClr val="bg1">
                    <a:lumMod val="50000"/>
                  </a:schemeClr>
                </a:solidFill>
              </a:rPr>
              <a:t>Ops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36D40E97-9BBA-4D45-B1B8-04C4B4343F11}"/>
              </a:ext>
            </a:extLst>
          </p:cNvPr>
          <p:cNvSpPr txBox="1"/>
          <p:nvPr/>
        </p:nvSpPr>
        <p:spPr>
          <a:xfrm>
            <a:off x="5516652" y="894647"/>
            <a:ext cx="1013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50000"/>
                  </a:schemeClr>
                </a:solidFill>
              </a:rPr>
              <a:t>Value Stream</a:t>
            </a:r>
          </a:p>
        </p:txBody>
      </p:sp>
      <p:sp>
        <p:nvSpPr>
          <p:cNvPr id="318" name="Arrow End">
            <a:extLst>
              <a:ext uri="{FF2B5EF4-FFF2-40B4-BE49-F238E27FC236}">
                <a16:creationId xmlns:a16="http://schemas.microsoft.com/office/drawing/2014/main" id="{2DD50673-8569-4D45-A120-1587FFD7C0FF}"/>
              </a:ext>
            </a:extLst>
          </p:cNvPr>
          <p:cNvSpPr/>
          <p:nvPr/>
        </p:nvSpPr>
        <p:spPr>
          <a:xfrm rot="10800000" flipH="1">
            <a:off x="8562523" y="795055"/>
            <a:ext cx="365760" cy="274320"/>
          </a:xfrm>
          <a:prstGeom prst="bentArrow">
            <a:avLst>
              <a:gd name="adj1" fmla="val 24229"/>
              <a:gd name="adj2" fmla="val 26374"/>
              <a:gd name="adj3" fmla="val 32725"/>
              <a:gd name="adj4" fmla="val 43750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36831" tIns="18416" rIns="36831" bIns="18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79163">
              <a:defRPr/>
            </a:pPr>
            <a:endParaRPr lang="en-GB" sz="768" kern="0">
              <a:solidFill>
                <a:srgbClr val="A3A3A9"/>
              </a:solidFill>
              <a:latin typeface="Verdana"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8B3F533B-C3E4-4A7A-9B75-BAE3987AE863}"/>
              </a:ext>
            </a:extLst>
          </p:cNvPr>
          <p:cNvSpPr txBox="1"/>
          <p:nvPr/>
        </p:nvSpPr>
        <p:spPr>
          <a:xfrm rot="19034854">
            <a:off x="518137" y="4254170"/>
            <a:ext cx="8931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Organisational </a:t>
            </a:r>
          </a:p>
        </p:txBody>
      </p:sp>
    </p:spTree>
    <p:extLst>
      <p:ext uri="{BB962C8B-B14F-4D97-AF65-F5344CB8AC3E}">
        <p14:creationId xmlns:p14="http://schemas.microsoft.com/office/powerpoint/2010/main" val="53049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 animBg="1"/>
      <p:bldP spid="301" grpId="0" animBg="1"/>
      <p:bldP spid="303" grpId="0" animBg="1"/>
      <p:bldP spid="307" grpId="0" animBg="1"/>
      <p:bldP spid="317" grpId="0" animBg="1"/>
      <p:bldP spid="327" grpId="0" animBg="1"/>
      <p:bldP spid="328" grpId="0" animBg="1"/>
      <p:bldP spid="3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EA3DD8-CA6B-487F-853D-0AB7976AD543}"/>
              </a:ext>
            </a:extLst>
          </p:cNvPr>
          <p:cNvCxnSpPr/>
          <p:nvPr/>
        </p:nvCxnSpPr>
        <p:spPr>
          <a:xfrm flipV="1">
            <a:off x="7715312" y="4682885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6C670E73-0350-46AC-8E81-B07AAF6E75BD}"/>
              </a:ext>
            </a:extLst>
          </p:cNvPr>
          <p:cNvSpPr/>
          <p:nvPr/>
        </p:nvSpPr>
        <p:spPr>
          <a:xfrm>
            <a:off x="3373097" y="3604010"/>
            <a:ext cx="5301107" cy="279698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303310F9-D899-4750-8C25-07E4DDD5F5D3}"/>
              </a:ext>
            </a:extLst>
          </p:cNvPr>
          <p:cNvSpPr/>
          <p:nvPr/>
        </p:nvSpPr>
        <p:spPr>
          <a:xfrm>
            <a:off x="2568613" y="2434837"/>
            <a:ext cx="6897313" cy="4422416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A4BA130-4C64-4A12-A628-8C374B47D9AE}"/>
              </a:ext>
            </a:extLst>
          </p:cNvPr>
          <p:cNvSpPr/>
          <p:nvPr/>
        </p:nvSpPr>
        <p:spPr>
          <a:xfrm>
            <a:off x="1804869" y="1276380"/>
            <a:ext cx="8569036" cy="6053179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EB697A-BF5E-4013-9C34-77DB7EE5AE55}"/>
              </a:ext>
            </a:extLst>
          </p:cNvPr>
          <p:cNvSpPr/>
          <p:nvPr/>
        </p:nvSpPr>
        <p:spPr>
          <a:xfrm>
            <a:off x="8144540" y="4245722"/>
            <a:ext cx="2303158" cy="1142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D7EEC4F-7F0E-4CC4-A883-7A85295CF39A}"/>
              </a:ext>
            </a:extLst>
          </p:cNvPr>
          <p:cNvSpPr/>
          <p:nvPr/>
        </p:nvSpPr>
        <p:spPr>
          <a:xfrm>
            <a:off x="156548" y="451898"/>
            <a:ext cx="11597302" cy="723251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A609AC-6CEF-441A-ADC8-8DFE9251FB5E}"/>
              </a:ext>
            </a:extLst>
          </p:cNvPr>
          <p:cNvSpPr/>
          <p:nvPr/>
        </p:nvSpPr>
        <p:spPr>
          <a:xfrm>
            <a:off x="5535418" y="4380727"/>
            <a:ext cx="1252383" cy="119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32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922F33A-87F1-417C-AB6D-5981300C2FB0}"/>
              </a:ext>
            </a:extLst>
          </p:cNvPr>
          <p:cNvSpPr/>
          <p:nvPr/>
        </p:nvSpPr>
        <p:spPr>
          <a:xfrm>
            <a:off x="8002224" y="4292359"/>
            <a:ext cx="2528778" cy="1033394"/>
          </a:xfrm>
          <a:prstGeom prst="cube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232">
                <a:solidFill>
                  <a:schemeClr val="tx1">
                    <a:lumMod val="50000"/>
                    <a:lumOff val="50000"/>
                  </a:schemeClr>
                </a:solidFill>
              </a:rPr>
              <a:t>Increment of Working Outcomes</a:t>
            </a:r>
          </a:p>
          <a:p>
            <a:pPr algn="ctr"/>
            <a:r>
              <a:rPr lang="en-IE" sz="1232">
                <a:solidFill>
                  <a:schemeClr val="tx1">
                    <a:lumMod val="50000"/>
                    <a:lumOff val="50000"/>
                  </a:schemeClr>
                </a:solidFill>
              </a:rPr>
              <a:t>Team/Product/Solution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4450FF95-BFE1-4E8F-8116-62F9F97F71AC}"/>
              </a:ext>
            </a:extLst>
          </p:cNvPr>
          <p:cNvSpPr txBox="1"/>
          <p:nvPr/>
        </p:nvSpPr>
        <p:spPr>
          <a:xfrm>
            <a:off x="5681743" y="478390"/>
            <a:ext cx="815288" cy="307777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Portfolio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31BB1B32-6E78-4DEB-9F68-3D7117F23AD8}"/>
              </a:ext>
            </a:extLst>
          </p:cNvPr>
          <p:cNvSpPr txBox="1"/>
          <p:nvPr/>
        </p:nvSpPr>
        <p:spPr>
          <a:xfrm>
            <a:off x="5164683" y="1150020"/>
            <a:ext cx="1837234" cy="307777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Program(s)/Solution(s)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8088B48-1E13-4729-83D9-F30022FE3A74}"/>
              </a:ext>
            </a:extLst>
          </p:cNvPr>
          <p:cNvSpPr txBox="1"/>
          <p:nvPr/>
        </p:nvSpPr>
        <p:spPr>
          <a:xfrm>
            <a:off x="5182511" y="2348046"/>
            <a:ext cx="1701748" cy="307777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Project(s)/Product(s)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4F0E5885-897A-4426-9969-3EACF8FE0F06}"/>
              </a:ext>
            </a:extLst>
          </p:cNvPr>
          <p:cNvSpPr txBox="1"/>
          <p:nvPr/>
        </p:nvSpPr>
        <p:spPr>
          <a:xfrm>
            <a:off x="5705600" y="3474596"/>
            <a:ext cx="755400" cy="307777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IE" sz="1400">
                <a:solidFill>
                  <a:schemeClr val="bg1">
                    <a:lumMod val="50000"/>
                  </a:schemeClr>
                </a:solidFill>
              </a:rPr>
              <a:t>Team(s)</a:t>
            </a:r>
          </a:p>
        </p:txBody>
      </p:sp>
      <p:pic>
        <p:nvPicPr>
          <p:cNvPr id="322" name="Picture 321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DEF9CEF2-9CDB-471E-8A7D-CDAEC89848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82" y="3931547"/>
            <a:ext cx="310338" cy="232754"/>
          </a:xfrm>
          <a:prstGeom prst="rect">
            <a:avLst/>
          </a:prstGeom>
        </p:spPr>
      </p:pic>
      <p:pic>
        <p:nvPicPr>
          <p:cNvPr id="323" name="Picture 322" descr="A picture containing indoor&#10;&#10;Description automatically generated">
            <a:extLst>
              <a:ext uri="{FF2B5EF4-FFF2-40B4-BE49-F238E27FC236}">
                <a16:creationId xmlns:a16="http://schemas.microsoft.com/office/drawing/2014/main" id="{D8048EC6-E29E-4D33-9F72-63CDD02A86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75508" y="3936781"/>
            <a:ext cx="240691" cy="224645"/>
          </a:xfrm>
          <a:prstGeom prst="rect">
            <a:avLst/>
          </a:prstGeom>
        </p:spPr>
      </p:pic>
      <p:sp>
        <p:nvSpPr>
          <p:cNvPr id="324" name="TextBox 323">
            <a:extLst>
              <a:ext uri="{FF2B5EF4-FFF2-40B4-BE49-F238E27FC236}">
                <a16:creationId xmlns:a16="http://schemas.microsoft.com/office/drawing/2014/main" id="{61C590F7-D050-4FE8-A5D2-C4AD58AA7DE2}"/>
              </a:ext>
            </a:extLst>
          </p:cNvPr>
          <p:cNvSpPr txBox="1"/>
          <p:nvPr/>
        </p:nvSpPr>
        <p:spPr>
          <a:xfrm>
            <a:off x="6386164" y="4118091"/>
            <a:ext cx="82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Team</a:t>
            </a:r>
          </a:p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Ceremonies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00782AF5-CDD2-4CB5-85D4-D67A599C07C5}"/>
              </a:ext>
            </a:extLst>
          </p:cNvPr>
          <p:cNvSpPr txBox="1"/>
          <p:nvPr/>
        </p:nvSpPr>
        <p:spPr>
          <a:xfrm>
            <a:off x="5069966" y="4150970"/>
            <a:ext cx="522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Team Roles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37571D-C7E9-4B20-B7E0-7900A5FC60C3}"/>
              </a:ext>
            </a:extLst>
          </p:cNvPr>
          <p:cNvSpPr txBox="1"/>
          <p:nvPr/>
        </p:nvSpPr>
        <p:spPr>
          <a:xfrm rot="1320000">
            <a:off x="3489315" y="5917383"/>
            <a:ext cx="1989210" cy="45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Exploration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8662D15B-67EB-4567-8D50-8811FCF71D05}"/>
              </a:ext>
            </a:extLst>
          </p:cNvPr>
          <p:cNvSpPr txBox="1"/>
          <p:nvPr/>
        </p:nvSpPr>
        <p:spPr>
          <a:xfrm rot="19500000">
            <a:off x="6999465" y="5383088"/>
            <a:ext cx="1989210" cy="770084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Operations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604A57-B4E8-4673-BCBA-F363E1F79DBC}"/>
              </a:ext>
            </a:extLst>
          </p:cNvPr>
          <p:cNvSpPr/>
          <p:nvPr/>
        </p:nvSpPr>
        <p:spPr>
          <a:xfrm>
            <a:off x="5531472" y="6471365"/>
            <a:ext cx="1155072" cy="1213044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IE" sz="1200">
                <a:solidFill>
                  <a:schemeClr val="tx1">
                    <a:lumMod val="75000"/>
                    <a:lumOff val="25000"/>
                  </a:schemeClr>
                </a:solidFill>
              </a:rPr>
              <a:t>Demonstrate</a:t>
            </a:r>
          </a:p>
          <a:p>
            <a:pPr algn="ctr"/>
            <a:r>
              <a:rPr lang="en-IE" sz="1200">
                <a:solidFill>
                  <a:schemeClr val="tx1">
                    <a:lumMod val="75000"/>
                    <a:lumOff val="25000"/>
                  </a:schemeClr>
                </a:solidFill>
              </a:rPr>
              <a:t>Retrospect </a:t>
            </a:r>
          </a:p>
          <a:p>
            <a:pPr algn="ctr"/>
            <a:r>
              <a:rPr lang="en-IE" sz="1200">
                <a:solidFill>
                  <a:schemeClr val="tx1">
                    <a:lumMod val="75000"/>
                    <a:lumOff val="25000"/>
                  </a:schemeClr>
                </a:solidFill>
              </a:rPr>
              <a:t>Adapt </a:t>
            </a:r>
          </a:p>
          <a:p>
            <a:pPr algn="ctr"/>
            <a:r>
              <a:rPr lang="en-IE" sz="1200">
                <a:solidFill>
                  <a:schemeClr val="tx1">
                    <a:lumMod val="75000"/>
                    <a:lumOff val="25000"/>
                  </a:schemeClr>
                </a:solidFill>
              </a:rPr>
              <a:t>Learn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AD38D216-C7A2-43B9-BA18-B2F90B668213}"/>
              </a:ext>
            </a:extLst>
          </p:cNvPr>
          <p:cNvSpPr txBox="1"/>
          <p:nvPr/>
        </p:nvSpPr>
        <p:spPr>
          <a:xfrm>
            <a:off x="5100870" y="6329302"/>
            <a:ext cx="1989210" cy="324613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IE" sz="1200">
                <a:solidFill>
                  <a:schemeClr val="bg2">
                    <a:lumMod val="25000"/>
                  </a:schemeClr>
                </a:solidFill>
              </a:rPr>
              <a:t>Continuous Feedback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1FD59-9081-4952-AC9D-F3C6CF0B1F4C}"/>
              </a:ext>
            </a:extLst>
          </p:cNvPr>
          <p:cNvSpPr txBox="1"/>
          <p:nvPr/>
        </p:nvSpPr>
        <p:spPr>
          <a:xfrm>
            <a:off x="135751" y="2029453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Tooling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850CAC7-B0F3-4A12-A1D7-188745C9C50C}"/>
              </a:ext>
            </a:extLst>
          </p:cNvPr>
          <p:cNvSpPr txBox="1"/>
          <p:nvPr/>
        </p:nvSpPr>
        <p:spPr>
          <a:xfrm>
            <a:off x="101191" y="3304158"/>
            <a:ext cx="6848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Principles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Practices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24B3A9D-B645-4FD5-8438-1E4CAF954E31}"/>
              </a:ext>
            </a:extLst>
          </p:cNvPr>
          <p:cNvSpPr txBox="1"/>
          <p:nvPr/>
        </p:nvSpPr>
        <p:spPr>
          <a:xfrm>
            <a:off x="121882" y="4885154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Agility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A578F25-2756-476C-8868-3EC32B3D381B}"/>
              </a:ext>
            </a:extLst>
          </p:cNvPr>
          <p:cNvSpPr txBox="1"/>
          <p:nvPr/>
        </p:nvSpPr>
        <p:spPr>
          <a:xfrm>
            <a:off x="120241" y="6273370"/>
            <a:ext cx="558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Built in</a:t>
            </a:r>
          </a:p>
          <a:p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Quality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53A451D-DD09-4509-8663-C40DC7A8AA7E}"/>
              </a:ext>
            </a:extLst>
          </p:cNvPr>
          <p:cNvSpPr txBox="1"/>
          <p:nvPr/>
        </p:nvSpPr>
        <p:spPr>
          <a:xfrm>
            <a:off x="11099908" y="1931776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Customer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Centricity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F1666A2-5A9B-4B62-82B3-FC52385C2DB6}"/>
              </a:ext>
            </a:extLst>
          </p:cNvPr>
          <p:cNvSpPr txBox="1"/>
          <p:nvPr/>
        </p:nvSpPr>
        <p:spPr>
          <a:xfrm>
            <a:off x="11187658" y="3456755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Culture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48847DB-CDBD-4489-AFB3-D45DED17DDC2}"/>
              </a:ext>
            </a:extLst>
          </p:cNvPr>
          <p:cNvSpPr txBox="1"/>
          <p:nvPr/>
        </p:nvSpPr>
        <p:spPr>
          <a:xfrm>
            <a:off x="11288890" y="4915026"/>
            <a:ext cx="4154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OILS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C64D69FF-8D3E-496A-A00B-9494F1ADBDAB}"/>
              </a:ext>
            </a:extLst>
          </p:cNvPr>
          <p:cNvSpPr txBox="1"/>
          <p:nvPr/>
        </p:nvSpPr>
        <p:spPr>
          <a:xfrm>
            <a:off x="11091489" y="6342495"/>
            <a:ext cx="705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Standards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32B794-F204-4B22-822E-C94791C45E0C}"/>
              </a:ext>
            </a:extLst>
          </p:cNvPr>
          <p:cNvSpPr txBox="1"/>
          <p:nvPr/>
        </p:nvSpPr>
        <p:spPr>
          <a:xfrm rot="-240000">
            <a:off x="10181505" y="6414015"/>
            <a:ext cx="9957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Systems Thinking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891FE70-0E23-4FCE-827B-A7CE3D6F8A1E}"/>
              </a:ext>
            </a:extLst>
          </p:cNvPr>
          <p:cNvSpPr txBox="1"/>
          <p:nvPr/>
        </p:nvSpPr>
        <p:spPr>
          <a:xfrm rot="20220000">
            <a:off x="10300998" y="6693719"/>
            <a:ext cx="9268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Design Thinking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317CEDB-B2CE-4F79-A2D4-FF51774ACA4A}"/>
              </a:ext>
            </a:extLst>
          </p:cNvPr>
          <p:cNvSpPr txBox="1"/>
          <p:nvPr/>
        </p:nvSpPr>
        <p:spPr>
          <a:xfrm rot="19380000">
            <a:off x="10286891" y="6943639"/>
            <a:ext cx="1082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Customer Journeys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F8A82B0-5D6D-4264-B152-89E64E53C339}"/>
              </a:ext>
            </a:extLst>
          </p:cNvPr>
          <p:cNvSpPr txBox="1"/>
          <p:nvPr/>
        </p:nvSpPr>
        <p:spPr>
          <a:xfrm rot="14220000">
            <a:off x="11021942" y="5814666"/>
            <a:ext cx="4058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Lean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97586BF-7A67-4C20-90B2-4880A3B71910}"/>
              </a:ext>
            </a:extLst>
          </p:cNvPr>
          <p:cNvSpPr txBox="1"/>
          <p:nvPr/>
        </p:nvSpPr>
        <p:spPr>
          <a:xfrm rot="16029924">
            <a:off x="11417523" y="5704647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Agile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B3BF2A7-033E-4918-882B-3CBA061475F3}"/>
              </a:ext>
            </a:extLst>
          </p:cNvPr>
          <p:cNvSpPr txBox="1"/>
          <p:nvPr/>
        </p:nvSpPr>
        <p:spPr>
          <a:xfrm rot="15540000">
            <a:off x="11139780" y="5669018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DevOps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9D259E3E-BC8A-4C89-B8BC-294E99BFEECD}"/>
              </a:ext>
            </a:extLst>
          </p:cNvPr>
          <p:cNvSpPr txBox="1"/>
          <p:nvPr/>
        </p:nvSpPr>
        <p:spPr>
          <a:xfrm rot="18060000">
            <a:off x="10679329" y="7059790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Product, Project</a:t>
            </a:r>
          </a:p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&amp; Program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FB39244-FAB1-4169-B7DA-CF3D00AE3553}"/>
              </a:ext>
            </a:extLst>
          </p:cNvPr>
          <p:cNvSpPr txBox="1"/>
          <p:nvPr/>
        </p:nvSpPr>
        <p:spPr>
          <a:xfrm rot="780000">
            <a:off x="10154055" y="6120887"/>
            <a:ext cx="10486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Use Case Mapping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F8F8E87-9E2B-4478-8DCB-279A0B6E09CD}"/>
              </a:ext>
            </a:extLst>
          </p:cNvPr>
          <p:cNvSpPr txBox="1"/>
          <p:nvPr/>
        </p:nvSpPr>
        <p:spPr>
          <a:xfrm rot="2160000">
            <a:off x="10765207" y="5950982"/>
            <a:ext cx="5132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Canvas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EA39C4C7-1833-42A1-9E18-4A0FD59A09D8}"/>
              </a:ext>
            </a:extLst>
          </p:cNvPr>
          <p:cNvSpPr txBox="1"/>
          <p:nvPr/>
        </p:nvSpPr>
        <p:spPr>
          <a:xfrm rot="2400000">
            <a:off x="10697142" y="4429503"/>
            <a:ext cx="6158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Personal </a:t>
            </a:r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D82BB9C4-4765-41C0-91A1-48475563FAEA}"/>
              </a:ext>
            </a:extLst>
          </p:cNvPr>
          <p:cNvSpPr/>
          <p:nvPr/>
        </p:nvSpPr>
        <p:spPr>
          <a:xfrm>
            <a:off x="11123054" y="6019508"/>
            <a:ext cx="630796" cy="914400"/>
          </a:xfrm>
          <a:custGeom>
            <a:avLst/>
            <a:gdLst>
              <a:gd name="connsiteX0" fmla="*/ 457200 w 630796"/>
              <a:gd name="connsiteY0" fmla="*/ 0 h 914400"/>
              <a:gd name="connsiteX1" fmla="*/ 549342 w 630796"/>
              <a:gd name="connsiteY1" fmla="*/ 9289 h 914400"/>
              <a:gd name="connsiteX2" fmla="*/ 630796 w 630796"/>
              <a:gd name="connsiteY2" fmla="*/ 34574 h 914400"/>
              <a:gd name="connsiteX3" fmla="*/ 630796 w 630796"/>
              <a:gd name="connsiteY3" fmla="*/ 470561 h 914400"/>
              <a:gd name="connsiteX4" fmla="*/ 576602 w 630796"/>
              <a:gd name="connsiteY4" fmla="*/ 829023 h 914400"/>
              <a:gd name="connsiteX5" fmla="*/ 548730 w 630796"/>
              <a:gd name="connsiteY5" fmla="*/ 905173 h 914400"/>
              <a:gd name="connsiteX6" fmla="*/ 457200 w 630796"/>
              <a:gd name="connsiteY6" fmla="*/ 914400 h 914400"/>
              <a:gd name="connsiteX7" fmla="*/ 0 w 630796"/>
              <a:gd name="connsiteY7" fmla="*/ 457200 h 914400"/>
              <a:gd name="connsiteX8" fmla="*/ 457200 w 630796"/>
              <a:gd name="connsiteY8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796" h="914400">
                <a:moveTo>
                  <a:pt x="457200" y="0"/>
                </a:moveTo>
                <a:cubicBezTo>
                  <a:pt x="488763" y="0"/>
                  <a:pt x="519579" y="3199"/>
                  <a:pt x="549342" y="9289"/>
                </a:cubicBezTo>
                <a:lnTo>
                  <a:pt x="630796" y="34574"/>
                </a:lnTo>
                <a:lnTo>
                  <a:pt x="630796" y="470561"/>
                </a:lnTo>
                <a:cubicBezTo>
                  <a:pt x="630796" y="595389"/>
                  <a:pt x="611822" y="715785"/>
                  <a:pt x="576602" y="829023"/>
                </a:cubicBezTo>
                <a:lnTo>
                  <a:pt x="548730" y="905173"/>
                </a:ln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9502576C-16DE-423F-ABE2-ADD711B39CBF}"/>
              </a:ext>
            </a:extLst>
          </p:cNvPr>
          <p:cNvSpPr/>
          <p:nvPr/>
        </p:nvSpPr>
        <p:spPr>
          <a:xfrm>
            <a:off x="11119348" y="4560234"/>
            <a:ext cx="632370" cy="914400"/>
          </a:xfrm>
          <a:custGeom>
            <a:avLst/>
            <a:gdLst>
              <a:gd name="connsiteX0" fmla="*/ 457200 w 632370"/>
              <a:gd name="connsiteY0" fmla="*/ 0 h 914400"/>
              <a:gd name="connsiteX1" fmla="*/ 549342 w 632370"/>
              <a:gd name="connsiteY1" fmla="*/ 9289 h 914400"/>
              <a:gd name="connsiteX2" fmla="*/ 632370 w 632370"/>
              <a:gd name="connsiteY2" fmla="*/ 35062 h 914400"/>
              <a:gd name="connsiteX3" fmla="*/ 632370 w 632370"/>
              <a:gd name="connsiteY3" fmla="*/ 879338 h 914400"/>
              <a:gd name="connsiteX4" fmla="*/ 549342 w 632370"/>
              <a:gd name="connsiteY4" fmla="*/ 905111 h 914400"/>
              <a:gd name="connsiteX5" fmla="*/ 457200 w 632370"/>
              <a:gd name="connsiteY5" fmla="*/ 914400 h 914400"/>
              <a:gd name="connsiteX6" fmla="*/ 0 w 632370"/>
              <a:gd name="connsiteY6" fmla="*/ 457200 h 914400"/>
              <a:gd name="connsiteX7" fmla="*/ 457200 w 632370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370" h="914400">
                <a:moveTo>
                  <a:pt x="457200" y="0"/>
                </a:moveTo>
                <a:cubicBezTo>
                  <a:pt x="488763" y="0"/>
                  <a:pt x="519579" y="3199"/>
                  <a:pt x="549342" y="9289"/>
                </a:cubicBezTo>
                <a:lnTo>
                  <a:pt x="632370" y="35062"/>
                </a:lnTo>
                <a:lnTo>
                  <a:pt x="632370" y="879338"/>
                </a:lnTo>
                <a:lnTo>
                  <a:pt x="549342" y="905111"/>
                </a:lnTo>
                <a:cubicBezTo>
                  <a:pt x="519579" y="911202"/>
                  <a:pt x="488763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6D97F9A-BB7C-4F8F-95F0-1DEDDDEEC732}"/>
              </a:ext>
            </a:extLst>
          </p:cNvPr>
          <p:cNvSpPr txBox="1"/>
          <p:nvPr/>
        </p:nvSpPr>
        <p:spPr>
          <a:xfrm>
            <a:off x="10669083" y="4903703"/>
            <a:ext cx="4716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Team 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E995B72C-EEFF-4107-931C-8E6E7A678E67}"/>
              </a:ext>
            </a:extLst>
          </p:cNvPr>
          <p:cNvSpPr txBox="1"/>
          <p:nvPr/>
        </p:nvSpPr>
        <p:spPr>
          <a:xfrm rot="19200000">
            <a:off x="10493459" y="5495644"/>
            <a:ext cx="8931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Organisational </a:t>
            </a:r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5673BC8E-DD17-4921-8BBC-58625F96C90D}"/>
              </a:ext>
            </a:extLst>
          </p:cNvPr>
          <p:cNvSpPr/>
          <p:nvPr/>
        </p:nvSpPr>
        <p:spPr>
          <a:xfrm>
            <a:off x="11119348" y="3113059"/>
            <a:ext cx="632370" cy="914400"/>
          </a:xfrm>
          <a:custGeom>
            <a:avLst/>
            <a:gdLst>
              <a:gd name="connsiteX0" fmla="*/ 457200 w 632370"/>
              <a:gd name="connsiteY0" fmla="*/ 0 h 914400"/>
              <a:gd name="connsiteX1" fmla="*/ 549342 w 632370"/>
              <a:gd name="connsiteY1" fmla="*/ 9289 h 914400"/>
              <a:gd name="connsiteX2" fmla="*/ 632370 w 632370"/>
              <a:gd name="connsiteY2" fmla="*/ 35062 h 914400"/>
              <a:gd name="connsiteX3" fmla="*/ 632370 w 632370"/>
              <a:gd name="connsiteY3" fmla="*/ 879338 h 914400"/>
              <a:gd name="connsiteX4" fmla="*/ 549342 w 632370"/>
              <a:gd name="connsiteY4" fmla="*/ 905111 h 914400"/>
              <a:gd name="connsiteX5" fmla="*/ 457200 w 632370"/>
              <a:gd name="connsiteY5" fmla="*/ 914400 h 914400"/>
              <a:gd name="connsiteX6" fmla="*/ 0 w 632370"/>
              <a:gd name="connsiteY6" fmla="*/ 457200 h 914400"/>
              <a:gd name="connsiteX7" fmla="*/ 457200 w 632370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370" h="914400">
                <a:moveTo>
                  <a:pt x="457200" y="0"/>
                </a:moveTo>
                <a:cubicBezTo>
                  <a:pt x="488763" y="0"/>
                  <a:pt x="519579" y="3199"/>
                  <a:pt x="549342" y="9289"/>
                </a:cubicBezTo>
                <a:lnTo>
                  <a:pt x="632370" y="35062"/>
                </a:lnTo>
                <a:lnTo>
                  <a:pt x="632370" y="879338"/>
                </a:lnTo>
                <a:lnTo>
                  <a:pt x="549342" y="905111"/>
                </a:lnTo>
                <a:cubicBezTo>
                  <a:pt x="519579" y="911202"/>
                  <a:pt x="488763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44DD2A50-9F66-4AC4-940A-9517BE8012F2}"/>
              </a:ext>
            </a:extLst>
          </p:cNvPr>
          <p:cNvSpPr/>
          <p:nvPr/>
        </p:nvSpPr>
        <p:spPr>
          <a:xfrm>
            <a:off x="11121842" y="1665248"/>
            <a:ext cx="632370" cy="914400"/>
          </a:xfrm>
          <a:custGeom>
            <a:avLst/>
            <a:gdLst>
              <a:gd name="connsiteX0" fmla="*/ 457200 w 632370"/>
              <a:gd name="connsiteY0" fmla="*/ 0 h 914400"/>
              <a:gd name="connsiteX1" fmla="*/ 549342 w 632370"/>
              <a:gd name="connsiteY1" fmla="*/ 9289 h 914400"/>
              <a:gd name="connsiteX2" fmla="*/ 632370 w 632370"/>
              <a:gd name="connsiteY2" fmla="*/ 35062 h 914400"/>
              <a:gd name="connsiteX3" fmla="*/ 632370 w 632370"/>
              <a:gd name="connsiteY3" fmla="*/ 879338 h 914400"/>
              <a:gd name="connsiteX4" fmla="*/ 549342 w 632370"/>
              <a:gd name="connsiteY4" fmla="*/ 905111 h 914400"/>
              <a:gd name="connsiteX5" fmla="*/ 457200 w 632370"/>
              <a:gd name="connsiteY5" fmla="*/ 914400 h 914400"/>
              <a:gd name="connsiteX6" fmla="*/ 0 w 632370"/>
              <a:gd name="connsiteY6" fmla="*/ 457200 h 914400"/>
              <a:gd name="connsiteX7" fmla="*/ 457200 w 632370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370" h="914400">
                <a:moveTo>
                  <a:pt x="457200" y="0"/>
                </a:moveTo>
                <a:cubicBezTo>
                  <a:pt x="488763" y="0"/>
                  <a:pt x="519579" y="3199"/>
                  <a:pt x="549342" y="9289"/>
                </a:cubicBezTo>
                <a:lnTo>
                  <a:pt x="632370" y="35062"/>
                </a:lnTo>
                <a:lnTo>
                  <a:pt x="632370" y="879338"/>
                </a:lnTo>
                <a:lnTo>
                  <a:pt x="549342" y="905111"/>
                </a:lnTo>
                <a:cubicBezTo>
                  <a:pt x="519579" y="911202"/>
                  <a:pt x="488763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C503CE6-852C-48E2-8B06-F66F31AFFAEB}"/>
              </a:ext>
            </a:extLst>
          </p:cNvPr>
          <p:cNvSpPr txBox="1"/>
          <p:nvPr/>
        </p:nvSpPr>
        <p:spPr>
          <a:xfrm rot="2400000">
            <a:off x="10724801" y="3005792"/>
            <a:ext cx="5806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Respect 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2B68BDF-FD04-4250-932D-746561C026DE}"/>
              </a:ext>
            </a:extLst>
          </p:cNvPr>
          <p:cNvSpPr txBox="1"/>
          <p:nvPr/>
        </p:nvSpPr>
        <p:spPr>
          <a:xfrm>
            <a:off x="10311974" y="3415493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Relentless</a:t>
            </a:r>
          </a:p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Improvement 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78B3F2E7-2C6E-4C2B-8625-653C54214590}"/>
              </a:ext>
            </a:extLst>
          </p:cNvPr>
          <p:cNvSpPr txBox="1"/>
          <p:nvPr/>
        </p:nvSpPr>
        <p:spPr>
          <a:xfrm rot="19200000">
            <a:off x="10743449" y="3926629"/>
            <a:ext cx="5645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Growth 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BCF8624-2B91-4583-B729-041AD5BAE80D}"/>
              </a:ext>
            </a:extLst>
          </p:cNvPr>
          <p:cNvSpPr txBox="1"/>
          <p:nvPr/>
        </p:nvSpPr>
        <p:spPr>
          <a:xfrm rot="4800000">
            <a:off x="10944735" y="1163215"/>
            <a:ext cx="9060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Understanding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256B0011-1922-4950-9C6D-2035082DDB48}"/>
              </a:ext>
            </a:extLst>
          </p:cNvPr>
          <p:cNvSpPr txBox="1"/>
          <p:nvPr/>
        </p:nvSpPr>
        <p:spPr>
          <a:xfrm>
            <a:off x="10344555" y="2035758"/>
            <a:ext cx="8082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Expectations 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FC15FB26-7347-45B0-9E89-F47F88667F9F}"/>
              </a:ext>
            </a:extLst>
          </p:cNvPr>
          <p:cNvSpPr txBox="1"/>
          <p:nvPr/>
        </p:nvSpPr>
        <p:spPr>
          <a:xfrm rot="19200000">
            <a:off x="10570939" y="2539930"/>
            <a:ext cx="7713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Experiences 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C301F955-3FE4-4D33-98E9-9385E9BCE848}"/>
              </a:ext>
            </a:extLst>
          </p:cNvPr>
          <p:cNvSpPr txBox="1"/>
          <p:nvPr/>
        </p:nvSpPr>
        <p:spPr>
          <a:xfrm rot="2400000">
            <a:off x="10429160" y="1460438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Succuss Factors </a:t>
            </a:r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C9EC3F8C-C280-4DD4-94C2-7E5B3ED4CFDB}"/>
              </a:ext>
            </a:extLst>
          </p:cNvPr>
          <p:cNvSpPr/>
          <p:nvPr/>
        </p:nvSpPr>
        <p:spPr>
          <a:xfrm>
            <a:off x="156549" y="4543093"/>
            <a:ext cx="611247" cy="914400"/>
          </a:xfrm>
          <a:custGeom>
            <a:avLst/>
            <a:gdLst>
              <a:gd name="connsiteX0" fmla="*/ 154047 w 611247"/>
              <a:gd name="connsiteY0" fmla="*/ 0 h 914400"/>
              <a:gd name="connsiteX1" fmla="*/ 611247 w 611247"/>
              <a:gd name="connsiteY1" fmla="*/ 457200 h 914400"/>
              <a:gd name="connsiteX2" fmla="*/ 154047 w 611247"/>
              <a:gd name="connsiteY2" fmla="*/ 914400 h 914400"/>
              <a:gd name="connsiteX3" fmla="*/ 61905 w 611247"/>
              <a:gd name="connsiteY3" fmla="*/ 905111 h 914400"/>
              <a:gd name="connsiteX4" fmla="*/ 0 w 611247"/>
              <a:gd name="connsiteY4" fmla="*/ 885895 h 914400"/>
              <a:gd name="connsiteX5" fmla="*/ 0 w 611247"/>
              <a:gd name="connsiteY5" fmla="*/ 28505 h 914400"/>
              <a:gd name="connsiteX6" fmla="*/ 61905 w 611247"/>
              <a:gd name="connsiteY6" fmla="*/ 9289 h 914400"/>
              <a:gd name="connsiteX7" fmla="*/ 154047 w 611247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1247" h="914400">
                <a:moveTo>
                  <a:pt x="154047" y="0"/>
                </a:moveTo>
                <a:cubicBezTo>
                  <a:pt x="406552" y="0"/>
                  <a:pt x="611247" y="204695"/>
                  <a:pt x="611247" y="457200"/>
                </a:cubicBezTo>
                <a:cubicBezTo>
                  <a:pt x="611247" y="709705"/>
                  <a:pt x="406552" y="914400"/>
                  <a:pt x="154047" y="914400"/>
                </a:cubicBezTo>
                <a:cubicBezTo>
                  <a:pt x="122484" y="914400"/>
                  <a:pt x="91668" y="911201"/>
                  <a:pt x="61905" y="905111"/>
                </a:cubicBezTo>
                <a:lnTo>
                  <a:pt x="0" y="885895"/>
                </a:lnTo>
                <a:lnTo>
                  <a:pt x="0" y="28505"/>
                </a:lnTo>
                <a:lnTo>
                  <a:pt x="61905" y="9289"/>
                </a:lnTo>
                <a:cubicBezTo>
                  <a:pt x="91668" y="3198"/>
                  <a:pt x="122484" y="0"/>
                  <a:pt x="154047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E965CFA9-C587-42EA-AF6A-D630097A7508}"/>
              </a:ext>
            </a:extLst>
          </p:cNvPr>
          <p:cNvSpPr/>
          <p:nvPr/>
        </p:nvSpPr>
        <p:spPr>
          <a:xfrm>
            <a:off x="156549" y="5980697"/>
            <a:ext cx="611247" cy="914400"/>
          </a:xfrm>
          <a:custGeom>
            <a:avLst/>
            <a:gdLst>
              <a:gd name="connsiteX0" fmla="*/ 154047 w 611247"/>
              <a:gd name="connsiteY0" fmla="*/ 0 h 914400"/>
              <a:gd name="connsiteX1" fmla="*/ 611247 w 611247"/>
              <a:gd name="connsiteY1" fmla="*/ 457200 h 914400"/>
              <a:gd name="connsiteX2" fmla="*/ 154047 w 611247"/>
              <a:gd name="connsiteY2" fmla="*/ 914400 h 914400"/>
              <a:gd name="connsiteX3" fmla="*/ 72285 w 611247"/>
              <a:gd name="connsiteY3" fmla="*/ 906158 h 914400"/>
              <a:gd name="connsiteX4" fmla="*/ 54194 w 611247"/>
              <a:gd name="connsiteY4" fmla="*/ 856731 h 914400"/>
              <a:gd name="connsiteX5" fmla="*/ 0 w 611247"/>
              <a:gd name="connsiteY5" fmla="*/ 498269 h 914400"/>
              <a:gd name="connsiteX6" fmla="*/ 0 w 611247"/>
              <a:gd name="connsiteY6" fmla="*/ 28505 h 914400"/>
              <a:gd name="connsiteX7" fmla="*/ 61905 w 611247"/>
              <a:gd name="connsiteY7" fmla="*/ 9289 h 914400"/>
              <a:gd name="connsiteX8" fmla="*/ 154047 w 611247"/>
              <a:gd name="connsiteY8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247" h="914400">
                <a:moveTo>
                  <a:pt x="154047" y="0"/>
                </a:moveTo>
                <a:cubicBezTo>
                  <a:pt x="406552" y="0"/>
                  <a:pt x="611247" y="204695"/>
                  <a:pt x="611247" y="457200"/>
                </a:cubicBezTo>
                <a:cubicBezTo>
                  <a:pt x="611247" y="709705"/>
                  <a:pt x="406552" y="914400"/>
                  <a:pt x="154047" y="914400"/>
                </a:cubicBezTo>
                <a:lnTo>
                  <a:pt x="72285" y="906158"/>
                </a:lnTo>
                <a:lnTo>
                  <a:pt x="54194" y="856731"/>
                </a:lnTo>
                <a:cubicBezTo>
                  <a:pt x="18974" y="743493"/>
                  <a:pt x="0" y="623097"/>
                  <a:pt x="0" y="498269"/>
                </a:cubicBezTo>
                <a:lnTo>
                  <a:pt x="0" y="28505"/>
                </a:lnTo>
                <a:lnTo>
                  <a:pt x="61905" y="9289"/>
                </a:lnTo>
                <a:cubicBezTo>
                  <a:pt x="91668" y="3199"/>
                  <a:pt x="122484" y="0"/>
                  <a:pt x="154047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B2F18931-0A6C-43A0-BCCF-727DCA773D21}"/>
              </a:ext>
            </a:extLst>
          </p:cNvPr>
          <p:cNvSpPr/>
          <p:nvPr/>
        </p:nvSpPr>
        <p:spPr>
          <a:xfrm>
            <a:off x="154904" y="3103534"/>
            <a:ext cx="611247" cy="914400"/>
          </a:xfrm>
          <a:custGeom>
            <a:avLst/>
            <a:gdLst>
              <a:gd name="connsiteX0" fmla="*/ 154047 w 611247"/>
              <a:gd name="connsiteY0" fmla="*/ 0 h 914400"/>
              <a:gd name="connsiteX1" fmla="*/ 611247 w 611247"/>
              <a:gd name="connsiteY1" fmla="*/ 457200 h 914400"/>
              <a:gd name="connsiteX2" fmla="*/ 154047 w 611247"/>
              <a:gd name="connsiteY2" fmla="*/ 914400 h 914400"/>
              <a:gd name="connsiteX3" fmla="*/ 61905 w 611247"/>
              <a:gd name="connsiteY3" fmla="*/ 905111 h 914400"/>
              <a:gd name="connsiteX4" fmla="*/ 0 w 611247"/>
              <a:gd name="connsiteY4" fmla="*/ 885895 h 914400"/>
              <a:gd name="connsiteX5" fmla="*/ 0 w 611247"/>
              <a:gd name="connsiteY5" fmla="*/ 28505 h 914400"/>
              <a:gd name="connsiteX6" fmla="*/ 61905 w 611247"/>
              <a:gd name="connsiteY6" fmla="*/ 9289 h 914400"/>
              <a:gd name="connsiteX7" fmla="*/ 154047 w 611247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1247" h="914400">
                <a:moveTo>
                  <a:pt x="154047" y="0"/>
                </a:moveTo>
                <a:cubicBezTo>
                  <a:pt x="406552" y="0"/>
                  <a:pt x="611247" y="204695"/>
                  <a:pt x="611247" y="457200"/>
                </a:cubicBezTo>
                <a:cubicBezTo>
                  <a:pt x="611247" y="709705"/>
                  <a:pt x="406552" y="914400"/>
                  <a:pt x="154047" y="914400"/>
                </a:cubicBezTo>
                <a:cubicBezTo>
                  <a:pt x="122484" y="914400"/>
                  <a:pt x="91668" y="911201"/>
                  <a:pt x="61905" y="905111"/>
                </a:cubicBezTo>
                <a:lnTo>
                  <a:pt x="0" y="885895"/>
                </a:lnTo>
                <a:lnTo>
                  <a:pt x="0" y="28505"/>
                </a:lnTo>
                <a:lnTo>
                  <a:pt x="61905" y="9289"/>
                </a:lnTo>
                <a:cubicBezTo>
                  <a:pt x="91668" y="3198"/>
                  <a:pt x="122484" y="0"/>
                  <a:pt x="154047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1FD14702-9D85-4346-9B18-A99C423D0515}"/>
              </a:ext>
            </a:extLst>
          </p:cNvPr>
          <p:cNvSpPr/>
          <p:nvPr/>
        </p:nvSpPr>
        <p:spPr>
          <a:xfrm>
            <a:off x="155138" y="1664996"/>
            <a:ext cx="611247" cy="914400"/>
          </a:xfrm>
          <a:custGeom>
            <a:avLst/>
            <a:gdLst>
              <a:gd name="connsiteX0" fmla="*/ 154047 w 611247"/>
              <a:gd name="connsiteY0" fmla="*/ 0 h 914400"/>
              <a:gd name="connsiteX1" fmla="*/ 611247 w 611247"/>
              <a:gd name="connsiteY1" fmla="*/ 457200 h 914400"/>
              <a:gd name="connsiteX2" fmla="*/ 154047 w 611247"/>
              <a:gd name="connsiteY2" fmla="*/ 914400 h 914400"/>
              <a:gd name="connsiteX3" fmla="*/ 61905 w 611247"/>
              <a:gd name="connsiteY3" fmla="*/ 905111 h 914400"/>
              <a:gd name="connsiteX4" fmla="*/ 0 w 611247"/>
              <a:gd name="connsiteY4" fmla="*/ 885895 h 914400"/>
              <a:gd name="connsiteX5" fmla="*/ 0 w 611247"/>
              <a:gd name="connsiteY5" fmla="*/ 28505 h 914400"/>
              <a:gd name="connsiteX6" fmla="*/ 61905 w 611247"/>
              <a:gd name="connsiteY6" fmla="*/ 9289 h 914400"/>
              <a:gd name="connsiteX7" fmla="*/ 154047 w 611247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1247" h="914400">
                <a:moveTo>
                  <a:pt x="154047" y="0"/>
                </a:moveTo>
                <a:cubicBezTo>
                  <a:pt x="406552" y="0"/>
                  <a:pt x="611247" y="204695"/>
                  <a:pt x="611247" y="457200"/>
                </a:cubicBezTo>
                <a:cubicBezTo>
                  <a:pt x="611247" y="709705"/>
                  <a:pt x="406552" y="914400"/>
                  <a:pt x="154047" y="914400"/>
                </a:cubicBezTo>
                <a:cubicBezTo>
                  <a:pt x="122484" y="914400"/>
                  <a:pt x="91668" y="911201"/>
                  <a:pt x="61905" y="905111"/>
                </a:cubicBezTo>
                <a:lnTo>
                  <a:pt x="0" y="885895"/>
                </a:lnTo>
                <a:lnTo>
                  <a:pt x="0" y="28505"/>
                </a:lnTo>
                <a:lnTo>
                  <a:pt x="61905" y="9289"/>
                </a:lnTo>
                <a:cubicBezTo>
                  <a:pt x="91668" y="3198"/>
                  <a:pt x="122484" y="0"/>
                  <a:pt x="154047" y="0"/>
                </a:cubicBezTo>
                <a:close/>
              </a:path>
            </a:pathLst>
          </a:cu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93" name="Picture 192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56FB4BEF-4FED-41AF-BC1E-347863F565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38" y="4598407"/>
            <a:ext cx="310338" cy="232754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A6AF1837-B11B-4DA7-9F65-088DBF0011AA}"/>
              </a:ext>
            </a:extLst>
          </p:cNvPr>
          <p:cNvSpPr txBox="1"/>
          <p:nvPr/>
        </p:nvSpPr>
        <p:spPr>
          <a:xfrm>
            <a:off x="5733850" y="4895700"/>
            <a:ext cx="82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3">
                    <a:lumMod val="50000"/>
                  </a:schemeClr>
                </a:solidFill>
              </a:rPr>
              <a:t>&lt;</a:t>
            </a:r>
            <a:r>
              <a:rPr lang="en-US" sz="800" i="1">
                <a:solidFill>
                  <a:schemeClr val="accent3">
                    <a:lumMod val="50000"/>
                  </a:schemeClr>
                </a:solidFill>
              </a:rPr>
              <a:t>Image of team standing around  board&gt;</a:t>
            </a:r>
          </a:p>
        </p:txBody>
      </p:sp>
      <p:pic>
        <p:nvPicPr>
          <p:cNvPr id="212" name="Picture 211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1B6CD4E8-B28F-4D07-8D15-2227F119AF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291" y="2692878"/>
            <a:ext cx="310338" cy="232754"/>
          </a:xfrm>
          <a:prstGeom prst="rect">
            <a:avLst/>
          </a:prstGeom>
        </p:spPr>
      </p:pic>
      <p:sp>
        <p:nvSpPr>
          <p:cNvPr id="213" name="TextBox 212">
            <a:extLst>
              <a:ext uri="{FF2B5EF4-FFF2-40B4-BE49-F238E27FC236}">
                <a16:creationId xmlns:a16="http://schemas.microsoft.com/office/drawing/2014/main" id="{0BD98C77-2F58-4F29-A1B3-ED8440B10919}"/>
              </a:ext>
            </a:extLst>
          </p:cNvPr>
          <p:cNvSpPr txBox="1"/>
          <p:nvPr/>
        </p:nvSpPr>
        <p:spPr>
          <a:xfrm>
            <a:off x="4771343" y="2912301"/>
            <a:ext cx="522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Product Roles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14" name="Picture 213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85E487F5-0D0F-45D9-98CD-A7667EA579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23" y="1598416"/>
            <a:ext cx="310338" cy="232754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D56361DE-6395-43D2-B7B9-B83D28C7F055}"/>
              </a:ext>
            </a:extLst>
          </p:cNvPr>
          <p:cNvSpPr txBox="1"/>
          <p:nvPr/>
        </p:nvSpPr>
        <p:spPr>
          <a:xfrm>
            <a:off x="4509875" y="1817839"/>
            <a:ext cx="529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Solution Roles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16" name="Picture 215" descr="A group of people playing guitars&#10;&#10;Description automatically generated with low confidence">
            <a:extLst>
              <a:ext uri="{FF2B5EF4-FFF2-40B4-BE49-F238E27FC236}">
                <a16:creationId xmlns:a16="http://schemas.microsoft.com/office/drawing/2014/main" id="{92EF19B0-BBD8-4DB7-97CB-9DBBE6FC04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874" y="596470"/>
            <a:ext cx="310338" cy="232754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847600B7-69BF-49DE-AAFB-AAFD65660B31}"/>
              </a:ext>
            </a:extLst>
          </p:cNvPr>
          <p:cNvSpPr txBox="1"/>
          <p:nvPr/>
        </p:nvSpPr>
        <p:spPr>
          <a:xfrm>
            <a:off x="4302926" y="815893"/>
            <a:ext cx="561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Portfolio Roles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19" name="Picture 218" descr="A picture containing indoor&#10;&#10;Description automatically generated">
            <a:extLst>
              <a:ext uri="{FF2B5EF4-FFF2-40B4-BE49-F238E27FC236}">
                <a16:creationId xmlns:a16="http://schemas.microsoft.com/office/drawing/2014/main" id="{FCF8A97F-38B9-4282-B4E7-0752167B0D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97154" y="2714894"/>
            <a:ext cx="240691" cy="224645"/>
          </a:xfrm>
          <a:prstGeom prst="rect">
            <a:avLst/>
          </a:prstGeom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AE00F359-40F1-49E4-AB37-0B00529EEBBC}"/>
              </a:ext>
            </a:extLst>
          </p:cNvPr>
          <p:cNvSpPr txBox="1"/>
          <p:nvPr/>
        </p:nvSpPr>
        <p:spPr>
          <a:xfrm>
            <a:off x="6707810" y="2896204"/>
            <a:ext cx="82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Product</a:t>
            </a:r>
          </a:p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Ceremonies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38" name="Picture 237" descr="A picture containing indoor&#10;&#10;Description automatically generated">
            <a:extLst>
              <a:ext uri="{FF2B5EF4-FFF2-40B4-BE49-F238E27FC236}">
                <a16:creationId xmlns:a16="http://schemas.microsoft.com/office/drawing/2014/main" id="{E27E7C87-2D06-442A-8A52-2B2DE7478C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42857" y="1611358"/>
            <a:ext cx="240691" cy="224645"/>
          </a:xfrm>
          <a:prstGeom prst="rect">
            <a:avLst/>
          </a:prstGeom>
        </p:spPr>
      </p:pic>
      <p:sp>
        <p:nvSpPr>
          <p:cNvPr id="251" name="TextBox 250">
            <a:extLst>
              <a:ext uri="{FF2B5EF4-FFF2-40B4-BE49-F238E27FC236}">
                <a16:creationId xmlns:a16="http://schemas.microsoft.com/office/drawing/2014/main" id="{DFB4966D-49F9-498E-BC24-8E33E53EBCB2}"/>
              </a:ext>
            </a:extLst>
          </p:cNvPr>
          <p:cNvSpPr txBox="1"/>
          <p:nvPr/>
        </p:nvSpPr>
        <p:spPr>
          <a:xfrm>
            <a:off x="6953513" y="1792668"/>
            <a:ext cx="82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Solution</a:t>
            </a:r>
          </a:p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Ceremonies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74" name="Picture 273" descr="A picture containing indoor&#10;&#10;Description automatically generated">
            <a:extLst>
              <a:ext uri="{FF2B5EF4-FFF2-40B4-BE49-F238E27FC236}">
                <a16:creationId xmlns:a16="http://schemas.microsoft.com/office/drawing/2014/main" id="{4276BA19-DAA7-422D-9C30-4FB28F353F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33860" y="592769"/>
            <a:ext cx="240691" cy="224645"/>
          </a:xfrm>
          <a:prstGeom prst="rect">
            <a:avLst/>
          </a:prstGeom>
        </p:spPr>
      </p:pic>
      <p:sp>
        <p:nvSpPr>
          <p:cNvPr id="287" name="TextBox 286">
            <a:extLst>
              <a:ext uri="{FF2B5EF4-FFF2-40B4-BE49-F238E27FC236}">
                <a16:creationId xmlns:a16="http://schemas.microsoft.com/office/drawing/2014/main" id="{C29AF325-3064-40EF-8AFB-C3BDD6DC9405}"/>
              </a:ext>
            </a:extLst>
          </p:cNvPr>
          <p:cNvSpPr txBox="1"/>
          <p:nvPr/>
        </p:nvSpPr>
        <p:spPr>
          <a:xfrm>
            <a:off x="7144516" y="774079"/>
            <a:ext cx="82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Portfolio</a:t>
            </a:r>
          </a:p>
          <a:p>
            <a:pPr algn="ctr"/>
            <a:r>
              <a:rPr lang="en-IE" sz="800">
                <a:solidFill>
                  <a:schemeClr val="accent3">
                    <a:lumMod val="50000"/>
                  </a:schemeClr>
                </a:solidFill>
              </a:rPr>
              <a:t>Ceremonies</a:t>
            </a:r>
            <a:endParaRPr lang="en-US" sz="8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8" name="Freeform: Shape 287">
            <a:extLst>
              <a:ext uri="{FF2B5EF4-FFF2-40B4-BE49-F238E27FC236}">
                <a16:creationId xmlns:a16="http://schemas.microsoft.com/office/drawing/2014/main" id="{8E809D7C-80F3-4E43-8829-719E46F8CB89}"/>
              </a:ext>
            </a:extLst>
          </p:cNvPr>
          <p:cNvSpPr/>
          <p:nvPr/>
        </p:nvSpPr>
        <p:spPr>
          <a:xfrm>
            <a:off x="156548" y="6135629"/>
            <a:ext cx="11597302" cy="2113475"/>
          </a:xfrm>
          <a:custGeom>
            <a:avLst/>
            <a:gdLst>
              <a:gd name="connsiteX0" fmla="*/ 0 w 11597302"/>
              <a:gd name="connsiteY0" fmla="*/ 0 h 1643593"/>
              <a:gd name="connsiteX1" fmla="*/ 1205443 w 11597302"/>
              <a:gd name="connsiteY1" fmla="*/ 1205443 h 1643593"/>
              <a:gd name="connsiteX2" fmla="*/ 10391859 w 11597302"/>
              <a:gd name="connsiteY2" fmla="*/ 1205443 h 1643593"/>
              <a:gd name="connsiteX3" fmla="*/ 11597302 w 11597302"/>
              <a:gd name="connsiteY3" fmla="*/ 0 h 1643593"/>
              <a:gd name="connsiteX4" fmla="*/ 11597302 w 11597302"/>
              <a:gd name="connsiteY4" fmla="*/ 438150 h 1643593"/>
              <a:gd name="connsiteX5" fmla="*/ 10391859 w 11597302"/>
              <a:gd name="connsiteY5" fmla="*/ 1643593 h 1643593"/>
              <a:gd name="connsiteX6" fmla="*/ 1205443 w 11597302"/>
              <a:gd name="connsiteY6" fmla="*/ 1643593 h 1643593"/>
              <a:gd name="connsiteX7" fmla="*/ 0 w 11597302"/>
              <a:gd name="connsiteY7" fmla="*/ 438150 h 1643593"/>
              <a:gd name="connsiteX8" fmla="*/ 0 w 11597302"/>
              <a:gd name="connsiteY8" fmla="*/ 0 h 164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97302" h="1643593">
                <a:moveTo>
                  <a:pt x="0" y="0"/>
                </a:moveTo>
                <a:cubicBezTo>
                  <a:pt x="0" y="665748"/>
                  <a:pt x="539695" y="1205443"/>
                  <a:pt x="1205443" y="1205443"/>
                </a:cubicBezTo>
                <a:lnTo>
                  <a:pt x="10391859" y="1205443"/>
                </a:lnTo>
                <a:cubicBezTo>
                  <a:pt x="11057607" y="1205443"/>
                  <a:pt x="11597302" y="665748"/>
                  <a:pt x="11597302" y="0"/>
                </a:cubicBezTo>
                <a:lnTo>
                  <a:pt x="11597302" y="438150"/>
                </a:lnTo>
                <a:cubicBezTo>
                  <a:pt x="11597302" y="1103898"/>
                  <a:pt x="11057607" y="1643593"/>
                  <a:pt x="10391859" y="1643593"/>
                </a:cubicBezTo>
                <a:lnTo>
                  <a:pt x="1205443" y="1643593"/>
                </a:lnTo>
                <a:cubicBezTo>
                  <a:pt x="539695" y="1643593"/>
                  <a:pt x="0" y="1103898"/>
                  <a:pt x="0" y="43815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 sz="1232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6B76C-ABAF-44AB-86BF-0CDC34CF0617}"/>
              </a:ext>
            </a:extLst>
          </p:cNvPr>
          <p:cNvSpPr txBox="1"/>
          <p:nvPr/>
        </p:nvSpPr>
        <p:spPr>
          <a:xfrm>
            <a:off x="4839095" y="7724738"/>
            <a:ext cx="2546233" cy="476726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E" sz="1200">
                <a:solidFill>
                  <a:schemeClr val="tx1">
                    <a:lumMod val="50000"/>
                    <a:lumOff val="50000"/>
                  </a:schemeClr>
                </a:solidFill>
              </a:rPr>
              <a:t>Lean – Agile Mindset</a:t>
            </a:r>
          </a:p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Leadership &amp; Climate for Sustainable Change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A9567260-C8D5-4871-A11F-51C7ED66F0E3}"/>
              </a:ext>
            </a:extLst>
          </p:cNvPr>
          <p:cNvSpPr txBox="1"/>
          <p:nvPr/>
        </p:nvSpPr>
        <p:spPr>
          <a:xfrm>
            <a:off x="7438621" y="7791412"/>
            <a:ext cx="2194560" cy="389513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tx1">
                    <a:lumMod val="50000"/>
                    <a:lumOff val="50000"/>
                  </a:schemeClr>
                </a:solidFill>
              </a:rPr>
              <a:t>Learning Communities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D4BAD571-3C38-487F-A41B-055FBCD61348}"/>
              </a:ext>
            </a:extLst>
          </p:cNvPr>
          <p:cNvSpPr txBox="1"/>
          <p:nvPr/>
        </p:nvSpPr>
        <p:spPr>
          <a:xfrm>
            <a:off x="2592969" y="7783891"/>
            <a:ext cx="2194560" cy="389513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E" sz="1200">
                <a:solidFill>
                  <a:schemeClr val="tx1">
                    <a:lumMod val="50000"/>
                    <a:lumOff val="50000"/>
                  </a:schemeClr>
                </a:solidFill>
              </a:rPr>
              <a:t>Telemetry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53051F-E6FF-4456-AD73-808209FEB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0000">
            <a:off x="8090529" y="4113559"/>
            <a:ext cx="200025" cy="1714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6584B7B-097F-472B-81E8-2095B4314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420000">
            <a:off x="6664526" y="4730731"/>
            <a:ext cx="200025" cy="1714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CD5E427-1942-42EC-B19B-806048D8C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60000">
            <a:off x="6054761" y="4293934"/>
            <a:ext cx="200025" cy="171450"/>
          </a:xfrm>
          <a:prstGeom prst="rect">
            <a:avLst/>
          </a:prstGeom>
        </p:spPr>
      </p:pic>
      <p:pic>
        <p:nvPicPr>
          <p:cNvPr id="291" name="Picture 290">
            <a:extLst>
              <a:ext uri="{FF2B5EF4-FFF2-40B4-BE49-F238E27FC236}">
                <a16:creationId xmlns:a16="http://schemas.microsoft.com/office/drawing/2014/main" id="{DDD55391-87B7-46D1-B316-67948A634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622906">
            <a:off x="5450877" y="4743843"/>
            <a:ext cx="200025" cy="171450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FBD2E35A-861C-4C3F-9FB5-BEE9C3B98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300000">
            <a:off x="6184598" y="5498664"/>
            <a:ext cx="200025" cy="171450"/>
          </a:xfrm>
          <a:prstGeom prst="rect">
            <a:avLst/>
          </a:prstGeom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52468C3-6278-4CB3-B5FB-B01AEE675EA1}"/>
              </a:ext>
            </a:extLst>
          </p:cNvPr>
          <p:cNvCxnSpPr>
            <a:cxnSpLocks/>
          </p:cNvCxnSpPr>
          <p:nvPr/>
        </p:nvCxnSpPr>
        <p:spPr>
          <a:xfrm flipV="1">
            <a:off x="4439262" y="5315317"/>
            <a:ext cx="3931920" cy="264097"/>
          </a:xfrm>
          <a:prstGeom prst="bentConnector3">
            <a:avLst>
              <a:gd name="adj1" fmla="val 99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2" name="Arrow Plan to DBT">
            <a:extLst>
              <a:ext uri="{FF2B5EF4-FFF2-40B4-BE49-F238E27FC236}">
                <a16:creationId xmlns:a16="http://schemas.microsoft.com/office/drawing/2014/main" id="{FE125E0A-D87C-4CE2-BD9E-68B6F8274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8878" y="5498459"/>
            <a:ext cx="200025" cy="171450"/>
          </a:xfrm>
          <a:prstGeom prst="rect">
            <a:avLst/>
          </a:prstGeom>
        </p:spPr>
      </p:pic>
      <p:pic>
        <p:nvPicPr>
          <p:cNvPr id="294" name="Arrow Plan to DBT">
            <a:extLst>
              <a:ext uri="{FF2B5EF4-FFF2-40B4-BE49-F238E27FC236}">
                <a16:creationId xmlns:a16="http://schemas.microsoft.com/office/drawing/2014/main" id="{58ADE3AD-0A83-4436-AA59-00A496ECF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924" y="5499985"/>
            <a:ext cx="200025" cy="171450"/>
          </a:xfrm>
          <a:prstGeom prst="rect">
            <a:avLst/>
          </a:prstGeom>
        </p:spPr>
      </p:pic>
      <p:graphicFrame>
        <p:nvGraphicFramePr>
          <p:cNvPr id="28" name="Dev I and A">
            <a:extLst>
              <a:ext uri="{FF2B5EF4-FFF2-40B4-BE49-F238E27FC236}">
                <a16:creationId xmlns:a16="http://schemas.microsoft.com/office/drawing/2014/main" id="{C6765BF1-4B33-4330-B787-9C01921BFF9F}"/>
              </a:ext>
            </a:extLst>
          </p:cNvPr>
          <p:cNvGraphicFramePr>
            <a:graphicFrameLocks noGrp="1"/>
          </p:cNvGraphicFramePr>
          <p:nvPr/>
        </p:nvGraphicFramePr>
        <p:xfrm>
          <a:off x="4470748" y="5390648"/>
          <a:ext cx="358299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222">
                  <a:extLst>
                    <a:ext uri="{9D8B030D-6E8A-4147-A177-3AD203B41FA5}">
                      <a16:colId xmlns:a16="http://schemas.microsoft.com/office/drawing/2014/main" val="2067359037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244871347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686183669"/>
                    </a:ext>
                  </a:extLst>
                </a:gridCol>
                <a:gridCol w="561222">
                  <a:extLst>
                    <a:ext uri="{9D8B030D-6E8A-4147-A177-3AD203B41FA5}">
                      <a16:colId xmlns:a16="http://schemas.microsoft.com/office/drawing/2014/main" val="3342285511"/>
                    </a:ext>
                  </a:extLst>
                </a:gridCol>
                <a:gridCol w="569361">
                  <a:extLst>
                    <a:ext uri="{9D8B030D-6E8A-4147-A177-3AD203B41FA5}">
                      <a16:colId xmlns:a16="http://schemas.microsoft.com/office/drawing/2014/main" val="2664789922"/>
                    </a:ext>
                  </a:extLst>
                </a:gridCol>
                <a:gridCol w="768743">
                  <a:extLst>
                    <a:ext uri="{9D8B030D-6E8A-4147-A177-3AD203B41FA5}">
                      <a16:colId xmlns:a16="http://schemas.microsoft.com/office/drawing/2014/main" val="481042060"/>
                    </a:ext>
                  </a:extLst>
                </a:gridCol>
              </a:tblGrid>
              <a:tr h="234377"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Deliver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000"/>
                        <a:t>Inspect &amp; </a:t>
                      </a:r>
                    </a:p>
                    <a:p>
                      <a:pPr algn="ctr"/>
                      <a:r>
                        <a:rPr lang="en-IE" sz="1000"/>
                        <a:t>Adapt</a:t>
                      </a:r>
                    </a:p>
                  </a:txBody>
                  <a:tcPr>
                    <a:solidFill>
                      <a:schemeClr val="bg2">
                        <a:lumMod val="1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195212"/>
                  </a:ext>
                </a:extLst>
              </a:tr>
            </a:tbl>
          </a:graphicData>
        </a:graphic>
      </p:graphicFrame>
      <p:pic>
        <p:nvPicPr>
          <p:cNvPr id="295" name="Picture 294">
            <a:extLst>
              <a:ext uri="{FF2B5EF4-FFF2-40B4-BE49-F238E27FC236}">
                <a16:creationId xmlns:a16="http://schemas.microsoft.com/office/drawing/2014/main" id="{6377B327-435E-4388-B8D1-FBB46B79F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080000">
            <a:off x="9274072" y="4067490"/>
            <a:ext cx="200025" cy="171450"/>
          </a:xfrm>
          <a:prstGeom prst="rect">
            <a:avLst/>
          </a:prstGeom>
        </p:spPr>
      </p:pic>
      <p:pic>
        <p:nvPicPr>
          <p:cNvPr id="296" name="Picture 295">
            <a:extLst>
              <a:ext uri="{FF2B5EF4-FFF2-40B4-BE49-F238E27FC236}">
                <a16:creationId xmlns:a16="http://schemas.microsoft.com/office/drawing/2014/main" id="{2F71C1D1-6493-423E-9BCC-CB63FF447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024831">
            <a:off x="10273893" y="4084924"/>
            <a:ext cx="200025" cy="171450"/>
          </a:xfrm>
          <a:prstGeom prst="rect">
            <a:avLst/>
          </a:prstGeom>
        </p:spPr>
      </p:pic>
      <p:sp>
        <p:nvSpPr>
          <p:cNvPr id="32" name="Flowchart: Punched Tape 31">
            <a:extLst>
              <a:ext uri="{FF2B5EF4-FFF2-40B4-BE49-F238E27FC236}">
                <a16:creationId xmlns:a16="http://schemas.microsoft.com/office/drawing/2014/main" id="{366C42AB-E175-4A6F-9E2D-547A968EBEE8}"/>
              </a:ext>
            </a:extLst>
          </p:cNvPr>
          <p:cNvSpPr/>
          <p:nvPr/>
        </p:nvSpPr>
        <p:spPr>
          <a:xfrm>
            <a:off x="7149946" y="4429863"/>
            <a:ext cx="567591" cy="479318"/>
          </a:xfrm>
          <a:prstGeom prst="flowChartPunchedTap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Demo</a:t>
            </a:r>
          </a:p>
          <a:p>
            <a:pPr algn="ctr"/>
            <a:r>
              <a:rPr lang="en-IE" sz="80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Retro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7C6B719A-0EF4-4C1B-A651-6287D0E2F825}"/>
              </a:ext>
            </a:extLst>
          </p:cNvPr>
          <p:cNvSpPr txBox="1"/>
          <p:nvPr/>
        </p:nvSpPr>
        <p:spPr>
          <a:xfrm>
            <a:off x="757872" y="4889170"/>
            <a:ext cx="6142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Business 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6063E96D-9F2A-4650-8A82-3796BA541D98}"/>
              </a:ext>
            </a:extLst>
          </p:cNvPr>
          <p:cNvSpPr txBox="1"/>
          <p:nvPr/>
        </p:nvSpPr>
        <p:spPr>
          <a:xfrm rot="1740000">
            <a:off x="629624" y="5293336"/>
            <a:ext cx="6511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Technical 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0070572C-70D3-4F5F-A315-A0EC2A7FED6B}"/>
              </a:ext>
            </a:extLst>
          </p:cNvPr>
          <p:cNvSpPr txBox="1"/>
          <p:nvPr/>
        </p:nvSpPr>
        <p:spPr>
          <a:xfrm>
            <a:off x="742905" y="6357883"/>
            <a:ext cx="6303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Shift Left 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FE52B1E5-8A99-4D3F-8177-DD4305A0E2A0}"/>
              </a:ext>
            </a:extLst>
          </p:cNvPr>
          <p:cNvSpPr txBox="1"/>
          <p:nvPr/>
        </p:nvSpPr>
        <p:spPr>
          <a:xfrm rot="19620000">
            <a:off x="616584" y="583712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Continuous</a:t>
            </a:r>
          </a:p>
          <a:p>
            <a:pPr algn="ctr"/>
            <a:r>
              <a:rPr lang="en-IE" sz="900">
                <a:solidFill>
                  <a:schemeClr val="tx1">
                    <a:lumMod val="50000"/>
                    <a:lumOff val="50000"/>
                  </a:schemeClr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857349521"/>
      </p:ext>
    </p:extLst>
  </p:cSld>
  <p:clrMapOvr>
    <a:masterClrMapping/>
  </p:clrMapOvr>
</p:sld>
</file>

<file path=ppt/theme/theme1.xml><?xml version="1.0" encoding="utf-8"?>
<a:theme xmlns:a="http://schemas.openxmlformats.org/drawingml/2006/main" name="CSG PowerPoint Template 2015">
  <a:themeElements>
    <a:clrScheme name="CSG COLORS 2015 (RGB)">
      <a:dk1>
        <a:srgbClr val="000000"/>
      </a:dk1>
      <a:lt1>
        <a:srgbClr val="FFFFFF"/>
      </a:lt1>
      <a:dk2>
        <a:srgbClr val="5F6062"/>
      </a:dk2>
      <a:lt2>
        <a:srgbClr val="FFFFFF"/>
      </a:lt2>
      <a:accent1>
        <a:srgbClr val="EE3524"/>
      </a:accent1>
      <a:accent2>
        <a:srgbClr val="8E9300"/>
      </a:accent2>
      <a:accent3>
        <a:srgbClr val="00A8CB"/>
      </a:accent3>
      <a:accent4>
        <a:srgbClr val="D37E30"/>
      </a:accent4>
      <a:accent5>
        <a:srgbClr val="8A1F03"/>
      </a:accent5>
      <a:accent6>
        <a:srgbClr val="6D8EA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G PowerPoint Template 2017 footer-16-9 format.potx [Read-Only]" id="{782060EE-140C-4B95-958A-F62A0F829E84}" vid="{FF162B9A-09C5-438E-97BC-4B7B80B00FD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SG PowerPoint Template_Grey &amp; White">
  <a:themeElements>
    <a:clrScheme name="Custom 1">
      <a:dk1>
        <a:srgbClr val="A3A3A9"/>
      </a:dk1>
      <a:lt1>
        <a:srgbClr val="FFFFFF"/>
      </a:lt1>
      <a:dk2>
        <a:srgbClr val="ED3123"/>
      </a:dk2>
      <a:lt2>
        <a:srgbClr val="F2F2F2"/>
      </a:lt2>
      <a:accent1>
        <a:srgbClr val="5F5F61"/>
      </a:accent1>
      <a:accent2>
        <a:srgbClr val="00A2C4"/>
      </a:accent2>
      <a:accent3>
        <a:srgbClr val="82C240"/>
      </a:accent3>
      <a:accent4>
        <a:srgbClr val="AC5FE7"/>
      </a:accent4>
      <a:accent5>
        <a:srgbClr val="F15D21"/>
      </a:accent5>
      <a:accent6>
        <a:srgbClr val="FBD50D"/>
      </a:accent6>
      <a:hlink>
        <a:srgbClr val="7FA0B5"/>
      </a:hlink>
      <a:folHlink>
        <a:srgbClr val="A19588"/>
      </a:folHlink>
    </a:clrScheme>
    <a:fontScheme name="CSG">
      <a:majorFont>
        <a:latin typeface="Franklin Gothic Medium Cond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D3324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G PowerPoint Template 2017.potx [Read-Only]" id="{FB926A01-14A3-45D9-A650-F0F886F49A38}" vid="{4D6A3C70-D962-42FC-B1A5-7DEC7CF37958}"/>
    </a:ext>
  </a:extLst>
</a:theme>
</file>

<file path=ppt/theme/theme4.xml><?xml version="1.0" encoding="utf-8"?>
<a:theme xmlns:a="http://schemas.openxmlformats.org/drawingml/2006/main" name="1_CSG PowerPoint Template_Grey &amp; White">
  <a:themeElements>
    <a:clrScheme name="Custom 1">
      <a:dk1>
        <a:srgbClr val="A3A3A9"/>
      </a:dk1>
      <a:lt1>
        <a:srgbClr val="FFFFFF"/>
      </a:lt1>
      <a:dk2>
        <a:srgbClr val="ED3123"/>
      </a:dk2>
      <a:lt2>
        <a:srgbClr val="F2F2F2"/>
      </a:lt2>
      <a:accent1>
        <a:srgbClr val="5F5F61"/>
      </a:accent1>
      <a:accent2>
        <a:srgbClr val="00A2C4"/>
      </a:accent2>
      <a:accent3>
        <a:srgbClr val="82C240"/>
      </a:accent3>
      <a:accent4>
        <a:srgbClr val="AC5FE7"/>
      </a:accent4>
      <a:accent5>
        <a:srgbClr val="F15D21"/>
      </a:accent5>
      <a:accent6>
        <a:srgbClr val="FBD50D"/>
      </a:accent6>
      <a:hlink>
        <a:srgbClr val="7FA0B5"/>
      </a:hlink>
      <a:folHlink>
        <a:srgbClr val="A19588"/>
      </a:folHlink>
    </a:clrScheme>
    <a:fontScheme name="CSG">
      <a:majorFont>
        <a:latin typeface="Franklin Gothic Medium Cond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D3324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G PowerPoint Template 2017.potx [Read-Only]" id="{FB926A01-14A3-45D9-A650-F0F886F49A38}" vid="{4D6A3C70-D962-42FC-B1A5-7DEC7CF37958}"/>
    </a:ext>
  </a:extLst>
</a:theme>
</file>

<file path=ppt/theme/theme5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F3EE012FC80A49BF3FADD721928EA5" ma:contentTypeVersion="10" ma:contentTypeDescription="Create a new document." ma:contentTypeScope="" ma:versionID="8576823bfa69a85896b606da7d5c06f3">
  <xsd:schema xmlns:xsd="http://www.w3.org/2001/XMLSchema" xmlns:xs="http://www.w3.org/2001/XMLSchema" xmlns:p="http://schemas.microsoft.com/office/2006/metadata/properties" xmlns:ns3="a72e2530-7c7b-4226-8aae-beb1a00dedf2" targetNamespace="http://schemas.microsoft.com/office/2006/metadata/properties" ma:root="true" ma:fieldsID="47849e80cc97df07023709da9e49eaac" ns3:_="">
    <xsd:import namespace="a72e2530-7c7b-4226-8aae-beb1a00dedf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2e2530-7c7b-4226-8aae-beb1a00ded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BD8E2C-91A7-418C-B26B-DBC333264DBE}">
  <ds:schemaRefs>
    <ds:schemaRef ds:uri="a72e2530-7c7b-4226-8aae-beb1a00ded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892B5D3-AF6C-4CB0-ADD3-8AD3D7947B9E}">
  <ds:schemaRefs>
    <ds:schemaRef ds:uri="http://schemas.microsoft.com/office/2006/metadata/properties"/>
    <ds:schemaRef ds:uri="http://www.w3.org/2000/xmlns/"/>
  </ds:schemaRefs>
</ds:datastoreItem>
</file>

<file path=customXml/itemProps3.xml><?xml version="1.0" encoding="utf-8"?>
<ds:datastoreItem xmlns:ds="http://schemas.openxmlformats.org/officeDocument/2006/customXml" ds:itemID="{F3AD7AE1-4193-45BC-AD9C-04E15004652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CSG PowerPoint Template 2017 footer-16-9 format</Template>
  <Application>Microsoft Office PowerPoint</Application>
  <PresentationFormat>Custom</PresentationFormat>
  <Slides>27</Slides>
  <Notes>4</Notes>
  <HiddenSlides>0</HiddenSlide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CSG PowerPoint Template 2015</vt:lpstr>
      <vt:lpstr>Custom Design</vt:lpstr>
      <vt:lpstr>CSG PowerPoint Template_Grey &amp; White</vt:lpstr>
      <vt:lpstr>1_CSG PowerPoint Template_Grey &amp; White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Montani</dc:creator>
  <cp:revision>1</cp:revision>
  <cp:lastPrinted>2017-10-10T07:43:01Z</cp:lastPrinted>
  <dcterms:created xsi:type="dcterms:W3CDTF">2017-04-18T09:35:50Z</dcterms:created>
  <dcterms:modified xsi:type="dcterms:W3CDTF">2022-05-10T11:31:34Z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0x01010001F3EE012FC80A49BF3FADD721928EA5</vt:lpwstr>
  </property>
  <property fmtid="{D5CDD505-2E9C-101B-9397-08002B2CF9AE}" pid="3" name="_dlc_DocIdItemGuid">
    <vt:lpwstr>e62577d4-0a1c-4e1b-9464-929840f9f29e</vt:lpwstr>
  </property>
  <property fmtid="{D5CDD505-2E9C-101B-9397-08002B2CF9AE}" pid="4" name="MSIP_Label_49378a34-61cb-4d5e-a70c-1712827e012a_Enabled">
    <vt:lpwstr>True</vt:lpwstr>
  </property>
  <property fmtid="{D5CDD505-2E9C-101B-9397-08002B2CF9AE}" pid="5" name="MSIP_Label_49378a34-61cb-4d5e-a70c-1712827e012a_SiteId">
    <vt:lpwstr>194a267b-82ba-4fa6-b6b9-f95966ab3815</vt:lpwstr>
  </property>
  <property fmtid="{D5CDD505-2E9C-101B-9397-08002B2CF9AE}" pid="6" name="MSIP_Label_49378a34-61cb-4d5e-a70c-1712827e012a_Owner">
    <vt:lpwstr>OFlTom01@CSGICORP.COM</vt:lpwstr>
  </property>
  <property fmtid="{D5CDD505-2E9C-101B-9397-08002B2CF9AE}" pid="7" name="MSIP_Label_49378a34-61cb-4d5e-a70c-1712827e012a_SetDate">
    <vt:lpwstr>2019-12-03T15:51:47.8498823Z</vt:lpwstr>
  </property>
  <property fmtid="{D5CDD505-2E9C-101B-9397-08002B2CF9AE}" pid="8" name="MSIP_Label_49378a34-61cb-4d5e-a70c-1712827e012a_Name">
    <vt:lpwstr>Medium Impact</vt:lpwstr>
  </property>
  <property fmtid="{D5CDD505-2E9C-101B-9397-08002B2CF9AE}" pid="9" name="MSIP_Label_49378a34-61cb-4d5e-a70c-1712827e012a_Application">
    <vt:lpwstr>Microsoft Azure Information Protection</vt:lpwstr>
  </property>
  <property fmtid="{D5CDD505-2E9C-101B-9397-08002B2CF9AE}" pid="10" name="MSIP_Label_49378a34-61cb-4d5e-a70c-1712827e012a_ActionId">
    <vt:lpwstr>edc57d73-bab4-4926-a219-95c1fe29db3c</vt:lpwstr>
  </property>
  <property fmtid="{D5CDD505-2E9C-101B-9397-08002B2CF9AE}" pid="11" name="MSIP_Label_49378a34-61cb-4d5e-a70c-1712827e012a_Extended_MSFT_Method">
    <vt:lpwstr>Automatic</vt:lpwstr>
  </property>
  <property fmtid="{D5CDD505-2E9C-101B-9397-08002B2CF9AE}" pid="12" name="Sensitivity">
    <vt:lpwstr>Medium Impact</vt:lpwstr>
  </property>
</Properties>
</file>